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4.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5.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theme/theme6.xml" ContentType="application/vnd.openxmlformats-officedocument.theme+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7.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theme/theme8.xml" ContentType="application/vnd.openxmlformats-officedocument.theme+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80.jpg" ContentType="image/jpg"/>
  <Override PartName="/ppt/media/image81.jpg" ContentType="image/jpg"/>
  <Override PartName="/ppt/comments/comment1.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945" r:id="rId2"/>
    <p:sldMasterId id="2147483975" r:id="rId3"/>
    <p:sldMasterId id="2147484026" r:id="rId4"/>
    <p:sldMasterId id="2147484063" r:id="rId5"/>
    <p:sldMasterId id="2147484076" r:id="rId6"/>
    <p:sldMasterId id="2147484369" r:id="rId7"/>
    <p:sldMasterId id="2147484382" r:id="rId8"/>
    <p:sldMasterId id="2147484396" r:id="rId9"/>
  </p:sldMasterIdLst>
  <p:notesMasterIdLst>
    <p:notesMasterId r:id="rId75"/>
  </p:notesMasterIdLst>
  <p:sldIdLst>
    <p:sldId id="256" r:id="rId10"/>
    <p:sldId id="257" r:id="rId11"/>
    <p:sldId id="432" r:id="rId12"/>
    <p:sldId id="554" r:id="rId13"/>
    <p:sldId id="543" r:id="rId14"/>
    <p:sldId id="547" r:id="rId15"/>
    <p:sldId id="549" r:id="rId16"/>
    <p:sldId id="508" r:id="rId17"/>
    <p:sldId id="281" r:id="rId18"/>
    <p:sldId id="284" r:id="rId19"/>
    <p:sldId id="383" r:id="rId20"/>
    <p:sldId id="282" r:id="rId21"/>
    <p:sldId id="530" r:id="rId22"/>
    <p:sldId id="531" r:id="rId23"/>
    <p:sldId id="278" r:id="rId24"/>
    <p:sldId id="566" r:id="rId25"/>
    <p:sldId id="286" r:id="rId26"/>
    <p:sldId id="567" r:id="rId27"/>
    <p:sldId id="296" r:id="rId28"/>
    <p:sldId id="568" r:id="rId29"/>
    <p:sldId id="285" r:id="rId30"/>
    <p:sldId id="287" r:id="rId31"/>
    <p:sldId id="546" r:id="rId32"/>
    <p:sldId id="532" r:id="rId33"/>
    <p:sldId id="384" r:id="rId34"/>
    <p:sldId id="495" r:id="rId35"/>
    <p:sldId id="513" r:id="rId36"/>
    <p:sldId id="385" r:id="rId37"/>
    <p:sldId id="512" r:id="rId38"/>
    <p:sldId id="279" r:id="rId39"/>
    <p:sldId id="509" r:id="rId40"/>
    <p:sldId id="511" r:id="rId41"/>
    <p:sldId id="510" r:id="rId42"/>
    <p:sldId id="551" r:id="rId43"/>
    <p:sldId id="550" r:id="rId44"/>
    <p:sldId id="379" r:id="rId45"/>
    <p:sldId id="492" r:id="rId46"/>
    <p:sldId id="494" r:id="rId47"/>
    <p:sldId id="552" r:id="rId48"/>
    <p:sldId id="496" r:id="rId49"/>
    <p:sldId id="558" r:id="rId50"/>
    <p:sldId id="268" r:id="rId51"/>
    <p:sldId id="352" r:id="rId52"/>
    <p:sldId id="569" r:id="rId53"/>
    <p:sldId id="428" r:id="rId54"/>
    <p:sldId id="330" r:id="rId55"/>
    <p:sldId id="417" r:id="rId56"/>
    <p:sldId id="332" r:id="rId57"/>
    <p:sldId id="359" r:id="rId58"/>
    <p:sldId id="340" r:id="rId59"/>
    <p:sldId id="545" r:id="rId60"/>
    <p:sldId id="288" r:id="rId61"/>
    <p:sldId id="557" r:id="rId62"/>
    <p:sldId id="295" r:id="rId63"/>
    <p:sldId id="290" r:id="rId64"/>
    <p:sldId id="291" r:id="rId65"/>
    <p:sldId id="300" r:id="rId66"/>
    <p:sldId id="301" r:id="rId67"/>
    <p:sldId id="302" r:id="rId68"/>
    <p:sldId id="303" r:id="rId69"/>
    <p:sldId id="304" r:id="rId70"/>
    <p:sldId id="537" r:id="rId71"/>
    <p:sldId id="564" r:id="rId72"/>
    <p:sldId id="439" r:id="rId73"/>
    <p:sldId id="310" r:id="rId74"/>
  </p:sldIdLst>
  <p:sldSz cx="9144000" cy="6858000" type="screen4x3"/>
  <p:notesSz cx="6858000" cy="9144000"/>
  <p:defaultTextStyle>
    <a:lvl1pPr defTabSz="449262">
      <a:lnSpc>
        <a:spcPct val="93000"/>
      </a:lnSpc>
      <a:defRPr>
        <a:latin typeface="+mn-lt"/>
        <a:ea typeface="+mn-ea"/>
        <a:cs typeface="+mn-cs"/>
        <a:sym typeface="Helvetica"/>
      </a:defRPr>
    </a:lvl1pPr>
    <a:lvl2pPr defTabSz="449262">
      <a:lnSpc>
        <a:spcPct val="93000"/>
      </a:lnSpc>
      <a:defRPr>
        <a:latin typeface="+mn-lt"/>
        <a:ea typeface="+mn-ea"/>
        <a:cs typeface="+mn-cs"/>
        <a:sym typeface="Helvetica"/>
      </a:defRPr>
    </a:lvl2pPr>
    <a:lvl3pPr defTabSz="449262">
      <a:lnSpc>
        <a:spcPct val="93000"/>
      </a:lnSpc>
      <a:defRPr>
        <a:latin typeface="+mn-lt"/>
        <a:ea typeface="+mn-ea"/>
        <a:cs typeface="+mn-cs"/>
        <a:sym typeface="Helvetica"/>
      </a:defRPr>
    </a:lvl3pPr>
    <a:lvl4pPr defTabSz="449262">
      <a:lnSpc>
        <a:spcPct val="93000"/>
      </a:lnSpc>
      <a:defRPr>
        <a:latin typeface="+mn-lt"/>
        <a:ea typeface="+mn-ea"/>
        <a:cs typeface="+mn-cs"/>
        <a:sym typeface="Helvetica"/>
      </a:defRPr>
    </a:lvl4pPr>
    <a:lvl5pPr defTabSz="449262">
      <a:lnSpc>
        <a:spcPct val="93000"/>
      </a:lnSpc>
      <a:defRPr>
        <a:latin typeface="+mn-lt"/>
        <a:ea typeface="+mn-ea"/>
        <a:cs typeface="+mn-cs"/>
        <a:sym typeface="Helvetica"/>
      </a:defRPr>
    </a:lvl5pPr>
    <a:lvl6pPr defTabSz="449262">
      <a:lnSpc>
        <a:spcPct val="93000"/>
      </a:lnSpc>
      <a:defRPr>
        <a:latin typeface="+mn-lt"/>
        <a:ea typeface="+mn-ea"/>
        <a:cs typeface="+mn-cs"/>
        <a:sym typeface="Helvetica"/>
      </a:defRPr>
    </a:lvl6pPr>
    <a:lvl7pPr defTabSz="449262">
      <a:lnSpc>
        <a:spcPct val="93000"/>
      </a:lnSpc>
      <a:defRPr>
        <a:latin typeface="+mn-lt"/>
        <a:ea typeface="+mn-ea"/>
        <a:cs typeface="+mn-cs"/>
        <a:sym typeface="Helvetica"/>
      </a:defRPr>
    </a:lvl7pPr>
    <a:lvl8pPr defTabSz="449262">
      <a:lnSpc>
        <a:spcPct val="93000"/>
      </a:lnSpc>
      <a:defRPr>
        <a:latin typeface="+mn-lt"/>
        <a:ea typeface="+mn-ea"/>
        <a:cs typeface="+mn-cs"/>
        <a:sym typeface="Helvetica"/>
      </a:defRPr>
    </a:lvl8pPr>
    <a:lvl9pPr defTabSz="449262">
      <a:lnSpc>
        <a:spcPct val="93000"/>
      </a:lnSpc>
      <a:defRPr>
        <a:latin typeface="+mn-lt"/>
        <a:ea typeface="+mn-ea"/>
        <a:cs typeface="+mn-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zzidomenico@libero.it" initials="m" lastIdx="1" clrIdx="0">
    <p:extLst>
      <p:ext uri="{19B8F6BF-5375-455C-9EA6-DF929625EA0E}">
        <p15:presenceInfo xmlns:p15="http://schemas.microsoft.com/office/powerpoint/2012/main" userId="ea2333c37c75b5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0DEEF"/>
          </a:solidFill>
        </a:fill>
      </a:tcStyle>
    </a:wholeTbl>
    <a:band2H>
      <a:tcTxStyle/>
      <a:tcStyle>
        <a:tcBdr/>
        <a:fill>
          <a:solidFill>
            <a:srgbClr val="E9EFF7"/>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Row>
  </a:tblStyle>
  <a:tblStyle styleId="{EEE7283C-3CF3-47DC-8721-378D4A62B22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0E0E0"/>
          </a:solidFill>
        </a:fill>
      </a:tcStyle>
    </a:wholeTbl>
    <a:band2H>
      <a:tcTxStyle/>
      <a:tcStyle>
        <a:tcBdr/>
        <a:fill>
          <a:solidFill>
            <a:srgbClr val="F0F0F0"/>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Row>
  </a:tblStyle>
  <a:tblStyle styleId="{CF821DB8-F4EB-4A41-A1BA-3FCAFE7338EE}"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4E2CE"/>
          </a:solidFill>
        </a:fill>
      </a:tcStyle>
    </a:wholeTbl>
    <a:band2H>
      <a:tcTxStyle/>
      <a:tcStyle>
        <a:tcBdr/>
        <a:fill>
          <a:solidFill>
            <a:srgbClr val="EBF1E8"/>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Row>
  </a:tblStyle>
  <a:tblStyle styleId="{33BA23B1-9221-436E-865A-0063620EA4FD}" styleName="">
    <a:tblBg/>
    <a:wholeTb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B9BD5"/>
          </a:solidFill>
        </a:fill>
      </a:tcStyle>
    </a:firstCol>
    <a:lastRow>
      <a:tcTxStyle b="on" i="on">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5B9BD5"/>
          </a:solidFill>
        </a:fill>
      </a:tcStyle>
    </a:firstRow>
  </a:tblStyle>
  <a:tblStyle styleId="{2708684C-4D16-4618-839F-0558EEFCDFE6}"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81" d="100"/>
          <a:sy n="81" d="100"/>
        </p:scale>
        <p:origin x="864" y="84"/>
      </p:cViewPr>
      <p:guideLst/>
    </p:cSldViewPr>
  </p:slideViewPr>
  <p:outlineViewPr>
    <p:cViewPr>
      <p:scale>
        <a:sx n="33" d="100"/>
        <a:sy n="33" d="100"/>
      </p:scale>
      <p:origin x="0" y="-18114"/>
    </p:cViewPr>
  </p:outlineViewPr>
  <p:notesTextViewPr>
    <p:cViewPr>
      <p:scale>
        <a:sx n="1" d="1"/>
        <a:sy n="1" d="1"/>
      </p:scale>
      <p:origin x="0" y="0"/>
    </p:cViewPr>
  </p:notesTextViewPr>
  <p:sorterViewPr>
    <p:cViewPr>
      <p:scale>
        <a:sx n="140" d="100"/>
        <a:sy n="140" d="100"/>
      </p:scale>
      <p:origin x="0" y="-2257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7-30T10:39:30.566" idx="1">
    <p:pos x="10" y="10"/>
    <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9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50" name="Shape 135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351" name="Shape 1351"/>
          <p:cNvSpPr>
            <a:spLocks noGrp="1"/>
          </p:cNvSpPr>
          <p:nvPr>
            <p:ph type="body" sz="quarter" idx="1"/>
          </p:nvPr>
        </p:nvSpPr>
        <p:spPr>
          <a:xfrm>
            <a:off x="914400" y="4343400"/>
            <a:ext cx="5029200" cy="4114800"/>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Roman"/>
      </a:defRPr>
    </a:lvl1pPr>
    <a:lvl2pPr indent="228600" defTabSz="457200">
      <a:lnSpc>
        <a:spcPct val="125000"/>
      </a:lnSpc>
      <a:defRPr sz="2400">
        <a:latin typeface="+mj-lt"/>
        <a:ea typeface="+mj-ea"/>
        <a:cs typeface="+mj-cs"/>
        <a:sym typeface="Avenir Roman"/>
      </a:defRPr>
    </a:lvl2pPr>
    <a:lvl3pPr indent="457200" defTabSz="457200">
      <a:lnSpc>
        <a:spcPct val="125000"/>
      </a:lnSpc>
      <a:defRPr sz="2400">
        <a:latin typeface="+mj-lt"/>
        <a:ea typeface="+mj-ea"/>
        <a:cs typeface="+mj-cs"/>
        <a:sym typeface="Avenir Roman"/>
      </a:defRPr>
    </a:lvl3pPr>
    <a:lvl4pPr indent="685800" defTabSz="457200">
      <a:lnSpc>
        <a:spcPct val="125000"/>
      </a:lnSpc>
      <a:defRPr sz="2400">
        <a:latin typeface="+mj-lt"/>
        <a:ea typeface="+mj-ea"/>
        <a:cs typeface="+mj-cs"/>
        <a:sym typeface="Avenir Roman"/>
      </a:defRPr>
    </a:lvl4pPr>
    <a:lvl5pPr indent="914400" defTabSz="457200">
      <a:lnSpc>
        <a:spcPct val="125000"/>
      </a:lnSpc>
      <a:defRPr sz="2400">
        <a:latin typeface="+mj-lt"/>
        <a:ea typeface="+mj-ea"/>
        <a:cs typeface="+mj-cs"/>
        <a:sym typeface="Avenir Roman"/>
      </a:defRPr>
    </a:lvl5pPr>
    <a:lvl6pPr indent="1143000" defTabSz="457200">
      <a:lnSpc>
        <a:spcPct val="125000"/>
      </a:lnSpc>
      <a:defRPr sz="2400">
        <a:latin typeface="+mj-lt"/>
        <a:ea typeface="+mj-ea"/>
        <a:cs typeface="+mj-cs"/>
        <a:sym typeface="Avenir Roman"/>
      </a:defRPr>
    </a:lvl6pPr>
    <a:lvl7pPr indent="1371600" defTabSz="457200">
      <a:lnSpc>
        <a:spcPct val="125000"/>
      </a:lnSpc>
      <a:defRPr sz="2400">
        <a:latin typeface="+mj-lt"/>
        <a:ea typeface="+mj-ea"/>
        <a:cs typeface="+mj-cs"/>
        <a:sym typeface="Avenir Roman"/>
      </a:defRPr>
    </a:lvl7pPr>
    <a:lvl8pPr indent="1600200" defTabSz="457200">
      <a:lnSpc>
        <a:spcPct val="125000"/>
      </a:lnSpc>
      <a:defRPr sz="2400">
        <a:latin typeface="+mj-lt"/>
        <a:ea typeface="+mj-ea"/>
        <a:cs typeface="+mj-cs"/>
        <a:sym typeface="Avenir Roman"/>
      </a:defRPr>
    </a:lvl8pPr>
    <a:lvl9pPr indent="1828800" defTabSz="457200">
      <a:lnSpc>
        <a:spcPct val="125000"/>
      </a:lnSpc>
      <a:defRPr sz="2400">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794128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it-IT" dirty="0"/>
          </a:p>
        </p:txBody>
      </p:sp>
      <p:sp>
        <p:nvSpPr>
          <p:cNvPr id="182276"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0AC369-8EB2-4695-BB55-9E60B9CF4956}" type="slidenum">
              <a:rPr kumimoji="0" lang="it-IT" altLang="it-IT"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288221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it-IT"/>
          </a:p>
        </p:txBody>
      </p:sp>
      <p:sp>
        <p:nvSpPr>
          <p:cNvPr id="16794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C82FD1-B846-4627-B736-276FF5312276}" type="slidenum">
              <a:rPr kumimoji="0" lang="it-IT" altLang="it-IT"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332674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406276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it-IT" dirty="0"/>
          </a:p>
        </p:txBody>
      </p:sp>
      <p:sp>
        <p:nvSpPr>
          <p:cNvPr id="18330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EB0757-EB8E-4F0F-9742-6C22A77F72CD}" type="slidenum">
              <a:rPr kumimoji="0" lang="it-IT" altLang="it-IT"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33653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2C98418E-2835-486C-AE74-8D161243747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D1571F-96C7-49CF-981C-548029DE84D4}"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627" name="Rectangle 2">
            <a:extLst>
              <a:ext uri="{FF2B5EF4-FFF2-40B4-BE49-F238E27FC236}">
                <a16:creationId xmlns:a16="http://schemas.microsoft.com/office/drawing/2014/main" id="{512B7B9D-9DF9-4631-88DC-B7A57E0EFA1C}"/>
              </a:ext>
            </a:extLst>
          </p:cNvPr>
          <p:cNvSpPr>
            <a:spLocks noGrp="1" noRot="1" noChangeAspect="1" noChangeArrowheads="1" noTextEdit="1"/>
          </p:cNvSpPr>
          <p:nvPr>
            <p:ph type="sldImg"/>
          </p:nvPr>
        </p:nvSpPr>
        <p:spPr>
          <a:solidFill>
            <a:srgbClr val="FFFFFF"/>
          </a:solidFill>
          <a:ln/>
        </p:spPr>
      </p:sp>
      <p:sp>
        <p:nvSpPr>
          <p:cNvPr id="26628" name="Rectangle 3">
            <a:extLst>
              <a:ext uri="{FF2B5EF4-FFF2-40B4-BE49-F238E27FC236}">
                <a16:creationId xmlns:a16="http://schemas.microsoft.com/office/drawing/2014/main" id="{D297BBE3-A82D-46A0-9C0C-90671ABA7038}"/>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dirty="0">
              <a:solidFill>
                <a:schemeClr val="bg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868612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DFF88F4-09F4-4143-B15F-14C87163630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46D574-EC26-47CB-9BE5-A7517B051CB5}"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1987" name="Rectangle 2">
            <a:extLst>
              <a:ext uri="{FF2B5EF4-FFF2-40B4-BE49-F238E27FC236}">
                <a16:creationId xmlns:a16="http://schemas.microsoft.com/office/drawing/2014/main" id="{3D3F3C05-5CF4-4E91-B0EC-9C6475E3F546}"/>
              </a:ext>
            </a:extLst>
          </p:cNvPr>
          <p:cNvSpPr>
            <a:spLocks noGrp="1" noRot="1" noChangeAspect="1" noChangeArrowheads="1" noTextEdit="1"/>
          </p:cNvSpPr>
          <p:nvPr>
            <p:ph type="sldImg"/>
          </p:nvPr>
        </p:nvSpPr>
        <p:spPr>
          <a:solidFill>
            <a:srgbClr val="FFFFFF"/>
          </a:solidFill>
          <a:ln/>
        </p:spPr>
      </p:sp>
      <p:sp>
        <p:nvSpPr>
          <p:cNvPr id="41988" name="Rectangle 3">
            <a:extLst>
              <a:ext uri="{FF2B5EF4-FFF2-40B4-BE49-F238E27FC236}">
                <a16:creationId xmlns:a16="http://schemas.microsoft.com/office/drawing/2014/main" id="{82F53EBE-675F-4A6D-9828-8A8EDD11797C}"/>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solidFill>
                <a:schemeClr val="bg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B7AF8A2E-FDC8-431B-800C-1A82FF3ABE1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CB54F3-5EEF-4D7E-9772-8A6F15E95CAF}"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4035" name="Rectangle 2">
            <a:extLst>
              <a:ext uri="{FF2B5EF4-FFF2-40B4-BE49-F238E27FC236}">
                <a16:creationId xmlns:a16="http://schemas.microsoft.com/office/drawing/2014/main" id="{E8573A2B-FF10-4DC6-996A-A511E894C2B6}"/>
              </a:ext>
            </a:extLst>
          </p:cNvPr>
          <p:cNvSpPr>
            <a:spLocks noGrp="1" noRot="1" noChangeAspect="1" noChangeArrowheads="1" noTextEdit="1"/>
          </p:cNvSpPr>
          <p:nvPr>
            <p:ph type="sldImg"/>
          </p:nvPr>
        </p:nvSpPr>
        <p:spPr>
          <a:solidFill>
            <a:srgbClr val="FFFFFF"/>
          </a:solidFill>
          <a:ln/>
        </p:spPr>
      </p:sp>
      <p:sp>
        <p:nvSpPr>
          <p:cNvPr id="44036" name="Rectangle 3">
            <a:extLst>
              <a:ext uri="{FF2B5EF4-FFF2-40B4-BE49-F238E27FC236}">
                <a16:creationId xmlns:a16="http://schemas.microsoft.com/office/drawing/2014/main" id="{38C18CA0-2A1E-41A7-81FE-1440AEF1CB1F}"/>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it-IT"/>
              <a:t>Lo studio HOT dimostra che a parità di controllo dei valori pressori, i pazienti a rischio CV elevato o molto elevato presentano sempre una maggiore incidenza di eventi cardiovascolari rispetto ai pazienti con rischio CV minore.</a:t>
            </a:r>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46755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29B131F7-13D3-4594-AF9F-8160616FFA4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E63796-F3AE-42F7-8CFC-B825C1CE8F1F}"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0179" name="Rectangle 2">
            <a:extLst>
              <a:ext uri="{FF2B5EF4-FFF2-40B4-BE49-F238E27FC236}">
                <a16:creationId xmlns:a16="http://schemas.microsoft.com/office/drawing/2014/main" id="{25F0752D-7579-412A-A330-04F753714811}"/>
              </a:ext>
            </a:extLst>
          </p:cNvPr>
          <p:cNvSpPr>
            <a:spLocks noGrp="1" noRot="1" noChangeAspect="1" noChangeArrowheads="1" noTextEdit="1"/>
          </p:cNvSpPr>
          <p:nvPr>
            <p:ph type="sldImg"/>
          </p:nvPr>
        </p:nvSpPr>
        <p:spPr>
          <a:solidFill>
            <a:srgbClr val="FFFFFF"/>
          </a:solidFill>
          <a:ln/>
        </p:spPr>
      </p:sp>
      <p:sp>
        <p:nvSpPr>
          <p:cNvPr id="50180" name="Rectangle 3">
            <a:extLst>
              <a:ext uri="{FF2B5EF4-FFF2-40B4-BE49-F238E27FC236}">
                <a16:creationId xmlns:a16="http://schemas.microsoft.com/office/drawing/2014/main" id="{09FCC7C3-FBD2-4C2C-8484-9EB512E62132}"/>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it-IT" altLang="it-IT"/>
              <a:t>L’ipertrofia del ventricolo sinistro (soprattutto di tipo concentrico) è un determinante indipendente di mortalità cardiovascolare.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3366770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7FB205CD-38E5-4A6F-AAA8-DA38B8DA876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DAC62A-B72A-45BA-9B4E-848632F8AF08}"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5299" name="Rectangle 2">
            <a:extLst>
              <a:ext uri="{FF2B5EF4-FFF2-40B4-BE49-F238E27FC236}">
                <a16:creationId xmlns:a16="http://schemas.microsoft.com/office/drawing/2014/main" id="{6B569E87-BA8D-4858-B8F3-CEC9B9ACA835}"/>
              </a:ext>
            </a:extLst>
          </p:cNvPr>
          <p:cNvSpPr>
            <a:spLocks noGrp="1" noRot="1" noChangeAspect="1" noChangeArrowheads="1" noTextEdit="1"/>
          </p:cNvSpPr>
          <p:nvPr>
            <p:ph type="sldImg"/>
          </p:nvPr>
        </p:nvSpPr>
        <p:spPr>
          <a:solidFill>
            <a:srgbClr val="FFFFFF"/>
          </a:solidFill>
          <a:ln/>
        </p:spPr>
      </p:sp>
      <p:sp>
        <p:nvSpPr>
          <p:cNvPr id="55300" name="Rectangle 3">
            <a:extLst>
              <a:ext uri="{FF2B5EF4-FFF2-40B4-BE49-F238E27FC236}">
                <a16:creationId xmlns:a16="http://schemas.microsoft.com/office/drawing/2014/main" id="{5152555F-2920-456D-A567-F10DE6DDD5E4}"/>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3CF462DF-7065-4199-9E24-274B93165D5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107700-6033-4D0B-96AC-C8DCD13D4A85}"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1923" name="Rectangle 2">
            <a:extLst>
              <a:ext uri="{FF2B5EF4-FFF2-40B4-BE49-F238E27FC236}">
                <a16:creationId xmlns:a16="http://schemas.microsoft.com/office/drawing/2014/main" id="{B3FE1314-6876-4DC1-95E5-55E129EEDCC6}"/>
              </a:ext>
            </a:extLst>
          </p:cNvPr>
          <p:cNvSpPr>
            <a:spLocks noGrp="1" noRot="1" noChangeAspect="1" noChangeArrowheads="1" noTextEdit="1"/>
          </p:cNvSpPr>
          <p:nvPr>
            <p:ph type="sldImg"/>
          </p:nvPr>
        </p:nvSpPr>
        <p:spPr>
          <a:solidFill>
            <a:srgbClr val="FFFFFF"/>
          </a:solidFill>
          <a:ln/>
        </p:spPr>
      </p:sp>
      <p:sp>
        <p:nvSpPr>
          <p:cNvPr id="81924" name="Rectangle 3">
            <a:extLst>
              <a:ext uri="{FF2B5EF4-FFF2-40B4-BE49-F238E27FC236}">
                <a16:creationId xmlns:a16="http://schemas.microsoft.com/office/drawing/2014/main" id="{0CEC2DED-663C-49BC-AF57-EC2EEE2601F6}"/>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solidFill>
                <a:schemeClr val="bg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28260154-7EAD-4A2E-B1F6-67E94900AB5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DEA5CD-46DE-4C8F-9FBF-F3428F6655AC}"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971" name="Rectangle 2">
            <a:extLst>
              <a:ext uri="{FF2B5EF4-FFF2-40B4-BE49-F238E27FC236}">
                <a16:creationId xmlns:a16="http://schemas.microsoft.com/office/drawing/2014/main" id="{17D09E4D-0A6C-4A18-BBF7-8EAC871D50D2}"/>
              </a:ext>
            </a:extLst>
          </p:cNvPr>
          <p:cNvSpPr>
            <a:spLocks noGrp="1" noRot="1" noChangeAspect="1" noChangeArrowheads="1" noTextEdit="1"/>
          </p:cNvSpPr>
          <p:nvPr>
            <p:ph type="sldImg"/>
          </p:nvPr>
        </p:nvSpPr>
        <p:spPr>
          <a:solidFill>
            <a:srgbClr val="FFFFFF"/>
          </a:solidFill>
          <a:ln/>
        </p:spPr>
      </p:sp>
      <p:sp>
        <p:nvSpPr>
          <p:cNvPr id="83972" name="Rectangle 3">
            <a:extLst>
              <a:ext uri="{FF2B5EF4-FFF2-40B4-BE49-F238E27FC236}">
                <a16:creationId xmlns:a16="http://schemas.microsoft.com/office/drawing/2014/main" id="{EC951BCB-258B-4595-9A9B-F30BB5CA66A6}"/>
              </a:ext>
            </a:extLst>
          </p:cNvPr>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it-IT" alt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398842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1" name="Shape 1691"/>
          <p:cNvSpPr>
            <a:spLocks noGrp="1" noRot="1" noChangeAspect="1"/>
          </p:cNvSpPr>
          <p:nvPr>
            <p:ph type="sldImg"/>
          </p:nvPr>
        </p:nvSpPr>
        <p:spPr>
          <a:prstGeom prst="rect">
            <a:avLst/>
          </a:prstGeom>
        </p:spPr>
        <p:txBody>
          <a:bodyPr/>
          <a:lstStyle/>
          <a:p>
            <a:pPr lvl="0"/>
            <a:endParaRPr/>
          </a:p>
        </p:txBody>
      </p:sp>
      <p:sp>
        <p:nvSpPr>
          <p:cNvPr id="1692" name="Shape 1692"/>
          <p:cNvSpPr>
            <a:spLocks noGrp="1"/>
          </p:cNvSpPr>
          <p:nvPr>
            <p:ph type="body" sz="quarter" idx="1"/>
          </p:nvPr>
        </p:nvSpPr>
        <p:spPr>
          <a:prstGeom prst="rect">
            <a:avLst/>
          </a:prstGeom>
        </p:spPr>
        <p:txBody>
          <a:bodyPr/>
          <a:lstStyle/>
          <a:p>
            <a:pPr lvl="0" algn="just" defTabSz="449262">
              <a:lnSpc>
                <a:spcPct val="100000"/>
              </a:lnSpc>
              <a:defRPr sz="1800"/>
            </a:pPr>
            <a:r>
              <a:rPr sz="900" i="1">
                <a:latin typeface="Arial"/>
                <a:ea typeface="Arial"/>
                <a:cs typeface="Arial"/>
                <a:sym typeface="Arial"/>
              </a:rPr>
              <a:t>The Seventh Report of the Joint National Committee on Prevention, Detection, Evaluation, and Treatment of High Blood Pressure, 2003</a:t>
            </a:r>
          </a:p>
          <a:p>
            <a:pPr lvl="0" algn="just" defTabSz="449262">
              <a:lnSpc>
                <a:spcPct val="100000"/>
              </a:lnSpc>
              <a:defRPr sz="1800"/>
            </a:pPr>
            <a:r>
              <a:rPr sz="900" i="1">
                <a:latin typeface="Arial"/>
                <a:ea typeface="Arial"/>
                <a:cs typeface="Arial"/>
                <a:sym typeface="Arial"/>
              </a:rPr>
              <a:t>NHANES Survey, 2005</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87A72688-0EEC-4C5C-8E67-8724CB4F617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DE79E8-6280-4C16-AB8E-7E27FC2EA2E0}"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699" name="Rectangle 2">
            <a:extLst>
              <a:ext uri="{FF2B5EF4-FFF2-40B4-BE49-F238E27FC236}">
                <a16:creationId xmlns:a16="http://schemas.microsoft.com/office/drawing/2014/main" id="{6F8B65DD-9F07-41CF-A739-6FE30B20E0F1}"/>
              </a:ext>
            </a:extLst>
          </p:cNvPr>
          <p:cNvSpPr>
            <a:spLocks noGrp="1" noRot="1" noChangeAspect="1" noChangeArrowheads="1" noTextEdit="1"/>
          </p:cNvSpPr>
          <p:nvPr>
            <p:ph type="sldImg"/>
          </p:nvPr>
        </p:nvSpPr>
        <p:spPr>
          <a:solidFill>
            <a:srgbClr val="FFFFFF"/>
          </a:solidFill>
          <a:ln/>
        </p:spPr>
      </p:sp>
      <p:sp>
        <p:nvSpPr>
          <p:cNvPr id="29700" name="Rectangle 3">
            <a:extLst>
              <a:ext uri="{FF2B5EF4-FFF2-40B4-BE49-F238E27FC236}">
                <a16:creationId xmlns:a16="http://schemas.microsoft.com/office/drawing/2014/main" id="{DBE40154-5E17-4B6A-934D-2D5BB82ECB9B}"/>
              </a:ext>
            </a:extLst>
          </p:cNvPr>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US" altLang="it-IT">
                <a:cs typeface="Arial" panose="020B0604020202020204" pitchFamily="34" charset="0"/>
              </a:rPr>
              <a:t>Gli studi clinici controllati disegnati per ottenere un controllo efficace dei valori pressori hanno dovuto impiegare una media di almeno 3 farmaci.</a:t>
            </a:r>
            <a:endParaRPr lang="it-IT" altLang="it-IT">
              <a:cs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6" name="Shape 1736"/>
          <p:cNvSpPr>
            <a:spLocks noGrp="1" noRot="1" noChangeAspect="1"/>
          </p:cNvSpPr>
          <p:nvPr>
            <p:ph type="sldImg"/>
          </p:nvPr>
        </p:nvSpPr>
        <p:spPr>
          <a:prstGeom prst="rect">
            <a:avLst/>
          </a:prstGeom>
        </p:spPr>
        <p:txBody>
          <a:bodyPr/>
          <a:lstStyle/>
          <a:p>
            <a:pPr lvl="0"/>
            <a:endParaRPr/>
          </a:p>
        </p:txBody>
      </p:sp>
      <p:sp>
        <p:nvSpPr>
          <p:cNvPr id="1737" name="Shape 1737"/>
          <p:cNvSpPr>
            <a:spLocks noGrp="1"/>
          </p:cNvSpPr>
          <p:nvPr>
            <p:ph type="body" sz="quarter" idx="1"/>
          </p:nvPr>
        </p:nvSpPr>
        <p:spPr>
          <a:prstGeom prst="rect">
            <a:avLst/>
          </a:prstGeom>
        </p:spPr>
        <p:txBody>
          <a:bodyPr/>
          <a:lstStyle/>
          <a:p>
            <a:pPr lvl="0">
              <a:defRPr sz="1800"/>
            </a:pPr>
            <a:r>
              <a:rPr sz="2400"/>
              <a:t>Iniziare la terapia con combinazioni precostituite riduce significativamente gli eventi cardiovascolari rispetto alla terapia a gradini</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 name="Shape 1710"/>
          <p:cNvSpPr>
            <a:spLocks noGrp="1" noRot="1" noChangeAspect="1"/>
          </p:cNvSpPr>
          <p:nvPr>
            <p:ph type="sldImg"/>
          </p:nvPr>
        </p:nvSpPr>
        <p:spPr>
          <a:prstGeom prst="rect">
            <a:avLst/>
          </a:prstGeom>
        </p:spPr>
        <p:txBody>
          <a:bodyPr/>
          <a:lstStyle/>
          <a:p>
            <a:pPr lvl="0"/>
            <a:endParaRPr/>
          </a:p>
        </p:txBody>
      </p:sp>
      <p:sp>
        <p:nvSpPr>
          <p:cNvPr id="1711" name="Shape 1711"/>
          <p:cNvSpPr>
            <a:spLocks noGrp="1"/>
          </p:cNvSpPr>
          <p:nvPr>
            <p:ph type="body" sz="quarter" idx="1"/>
          </p:nvPr>
        </p:nvSpPr>
        <p:spPr>
          <a:prstGeom prst="rect">
            <a:avLst/>
          </a:prstGeom>
        </p:spPr>
        <p:txBody>
          <a:bodyPr/>
          <a:lstStyle>
            <a:lvl1pPr>
              <a:defRPr i="1">
                <a:latin typeface="Times New Roman"/>
                <a:ea typeface="Times New Roman"/>
                <a:cs typeface="Times New Roman"/>
                <a:sym typeface="Times New Roman"/>
              </a:defRPr>
            </a:lvl1pPr>
          </a:lstStyle>
          <a:p>
            <a:pPr lvl="0">
              <a:defRPr sz="1800" i="0"/>
            </a:pPr>
            <a:r>
              <a:rPr sz="2400" i="1"/>
              <a:t>Nel caso delle malattie cardiovascolari la non adeguata aderenza al trattamento ha come inevitabili conseguenza una inadeguata protezione cardiovascolare e, quindi, ricadute importanti sia in termini di salute che di costi assistenziali</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3894229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1993008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922100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738647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693864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GB" altLang="it-IT"/>
          </a:p>
        </p:txBody>
      </p:sp>
      <p:sp>
        <p:nvSpPr>
          <p:cNvPr id="167940"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C82FD1-B846-4627-B736-276FF5312276}" type="slidenum">
              <a:rPr kumimoji="0" lang="it-IT" altLang="it-IT"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it-IT" altLang="it-IT"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554497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 name="Shape 1548"/>
          <p:cNvSpPr>
            <a:spLocks noGrp="1" noRot="1" noChangeAspect="1"/>
          </p:cNvSpPr>
          <p:nvPr>
            <p:ph type="sldImg"/>
          </p:nvPr>
        </p:nvSpPr>
        <p:spPr>
          <a:prstGeom prst="rect">
            <a:avLst/>
          </a:prstGeom>
        </p:spPr>
        <p:txBody>
          <a:bodyPr/>
          <a:lstStyle/>
          <a:p>
            <a:pPr lvl="0"/>
            <a:endParaRPr/>
          </a:p>
        </p:txBody>
      </p:sp>
      <p:sp>
        <p:nvSpPr>
          <p:cNvPr id="1549" name="Shape 1549"/>
          <p:cNvSpPr>
            <a:spLocks noGrp="1"/>
          </p:cNvSpPr>
          <p:nvPr>
            <p:ph type="body" sz="quarter" idx="1"/>
          </p:nvPr>
        </p:nvSpPr>
        <p:spPr>
          <a:prstGeom prst="rect">
            <a:avLst/>
          </a:prstGeom>
        </p:spPr>
        <p:txBody>
          <a:bodyPr/>
          <a:lstStyle/>
          <a:p>
            <a:pPr lvl="0">
              <a:defRPr sz="1800"/>
            </a:pPr>
            <a:r>
              <a:rPr sz="2400"/>
              <a:t>Esistono diversi parametri con cui si può valutare la funzione endoteliale, come mostrato in questa diapositiva…..e dove lo stesso calcolo della pressione arteriosa svolge un ruolo importante.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1890840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6">
            <a:extLst>
              <a:ext uri="{FF2B5EF4-FFF2-40B4-BE49-F238E27FC236}">
                <a16:creationId xmlns:a16="http://schemas.microsoft.com/office/drawing/2014/main" id="{D593B1A1-95EE-4A31-98F1-F196AB0B204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Noto Sans SC Regular" charset="0"/>
              </a:defRPr>
            </a:lvl1pPr>
            <a:lvl2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Noto Sans SC Regular" charset="0"/>
              </a:defRPr>
            </a:lvl2pPr>
            <a:lvl3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Noto Sans SC Regular" charset="0"/>
              </a:defRPr>
            </a:lvl3pPr>
            <a:lvl4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Noto Sans SC Regular" charset="0"/>
              </a:defRPr>
            </a:lvl4pPr>
            <a:lvl5pPr>
              <a:lnSpc>
                <a:spcPct val="93000"/>
              </a:lnSpc>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Noto Sans SC Regular"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Noto Sans SC Regular"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Noto Sans SC Regular"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Noto Sans SC Regular"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 pos="3200400" algn="l"/>
              </a:tabLst>
              <a:defRPr>
                <a:solidFill>
                  <a:schemeClr val="tx1"/>
                </a:solidFill>
                <a:latin typeface="Arial" panose="020B0604020202020204" pitchFamily="34" charset="0"/>
                <a:cs typeface="Noto Sans SC Regular" charset="0"/>
              </a:defRPr>
            </a:lvl9pPr>
          </a:lstStyle>
          <a:p>
            <a:fld id="{4068F5DD-CBCF-40AD-863D-E793818D8AB4}" type="slidenum">
              <a:rPr lang="en-US" altLang="it-IT">
                <a:solidFill>
                  <a:srgbClr val="000000"/>
                </a:solidFill>
                <a:latin typeface="Times New Roman" panose="02020603050405020304" pitchFamily="18" charset="0"/>
                <a:cs typeface="DejaVu Sans" charset="0"/>
              </a:rPr>
              <a:pPr/>
              <a:t>24</a:t>
            </a:fld>
            <a:endParaRPr lang="en-US" altLang="it-IT">
              <a:solidFill>
                <a:srgbClr val="000000"/>
              </a:solidFill>
              <a:latin typeface="Times New Roman" panose="02020603050405020304" pitchFamily="18" charset="0"/>
              <a:cs typeface="DejaVu Sans" charset="0"/>
            </a:endParaRPr>
          </a:p>
        </p:txBody>
      </p:sp>
      <p:sp>
        <p:nvSpPr>
          <p:cNvPr id="6147" name="Rectangle 1">
            <a:extLst>
              <a:ext uri="{FF2B5EF4-FFF2-40B4-BE49-F238E27FC236}">
                <a16:creationId xmlns:a16="http://schemas.microsoft.com/office/drawing/2014/main" id="{B0E6A46E-925B-43C5-AAC9-FAD7098E7A8A}"/>
              </a:ext>
            </a:extLst>
          </p:cNvPr>
          <p:cNvSpPr txBox="1">
            <a:spLocks noGrp="1" noRot="1" noChangeAspect="1" noChangeArrowheads="1" noTextEdit="1"/>
          </p:cNvSpPr>
          <p:nvPr>
            <p:ph type="sldImg"/>
          </p:nvPr>
        </p:nvSpPr>
        <p:spPr>
          <a:xfrm>
            <a:off x="1371600" y="763588"/>
            <a:ext cx="5027613"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a:extLst>
              <a:ext uri="{FF2B5EF4-FFF2-40B4-BE49-F238E27FC236}">
                <a16:creationId xmlns:a16="http://schemas.microsoft.com/office/drawing/2014/main" id="{BFD9BECB-50F8-459F-A81B-923D658B96B6}"/>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3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3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3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4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4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6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6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6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59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59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59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59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60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66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6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6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66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6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66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67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67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6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6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6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6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6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6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6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6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6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0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70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70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70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7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7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7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7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7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6" name="Shape 6"/>
          <p:cNvSpPr>
            <a:spLocks noGrp="1"/>
          </p:cNvSpPr>
          <p:nvPr>
            <p:ph type="title"/>
          </p:nvPr>
        </p:nvSpPr>
        <p:spPr>
          <a:xfrm>
            <a:off x="628650" y="230189"/>
            <a:ext cx="7886700" cy="1595439"/>
          </a:xfrm>
          <a:prstGeom prst="rect">
            <a:avLst/>
          </a:prstGeom>
        </p:spPr>
        <p:txBody>
          <a:bodyPr lIns="45718" tIns="45718" rIns="45718" bIns="45718" anchor="ctr">
            <a:normAutofit/>
          </a:bodyPr>
          <a:lstStyle>
            <a:lvl1pPr algn="l" defTabSz="684086">
              <a:lnSpc>
                <a:spcPct val="90000"/>
              </a:lnSpc>
              <a:defRPr sz="3200">
                <a:latin typeface="Calibri Light"/>
                <a:ea typeface="Calibri Light"/>
                <a:cs typeface="Calibri Light"/>
                <a:sym typeface="Calibri Light"/>
              </a:defRPr>
            </a:lvl1pPr>
          </a:lstStyle>
          <a:p>
            <a:pPr lvl="0">
              <a:defRPr sz="1800"/>
            </a:pPr>
            <a:r>
              <a:rPr sz="3200"/>
              <a:t>Titolo Testo</a:t>
            </a:r>
          </a:p>
        </p:txBody>
      </p:sp>
      <p:sp>
        <p:nvSpPr>
          <p:cNvPr id="7" name="Shape 7"/>
          <p:cNvSpPr>
            <a:spLocks noGrp="1"/>
          </p:cNvSpPr>
          <p:nvPr>
            <p:ph type="body" idx="1"/>
          </p:nvPr>
        </p:nvSpPr>
        <p:spPr>
          <a:xfrm>
            <a:off x="628650" y="1825625"/>
            <a:ext cx="7886700" cy="5032379"/>
          </a:xfrm>
          <a:prstGeom prst="rect">
            <a:avLst/>
          </a:prstGeom>
        </p:spPr>
        <p:txBody>
          <a:bodyPr lIns="45718" tIns="45718" rIns="45718" bIns="45718">
            <a:normAutofit/>
          </a:bodyPr>
          <a:lstStyle>
            <a:lvl1pPr marL="171021" indent="-171021" defTabSz="684086">
              <a:lnSpc>
                <a:spcPct val="90000"/>
              </a:lnSpc>
              <a:spcBef>
                <a:spcPts val="700"/>
              </a:spcBef>
              <a:buSzPct val="100000"/>
              <a:buFont typeface="Arial"/>
              <a:buChar char="•"/>
              <a:defRPr sz="2000"/>
            </a:lvl1pPr>
            <a:lvl2pPr marL="543244" indent="-201200" defTabSz="684086">
              <a:lnSpc>
                <a:spcPct val="90000"/>
              </a:lnSpc>
              <a:spcBef>
                <a:spcPts val="700"/>
              </a:spcBef>
              <a:buSzPct val="100000"/>
              <a:buFont typeface="Arial"/>
              <a:buChar char="•"/>
              <a:defRPr sz="2000"/>
            </a:lvl2pPr>
            <a:lvl3pPr marL="928400" indent="-244315" defTabSz="684086">
              <a:lnSpc>
                <a:spcPct val="90000"/>
              </a:lnSpc>
              <a:spcBef>
                <a:spcPts val="700"/>
              </a:spcBef>
              <a:buSzPct val="100000"/>
              <a:buFont typeface="Arial"/>
              <a:buChar char="•"/>
              <a:defRPr sz="2000"/>
            </a:lvl3pPr>
            <a:lvl4pPr marL="1289237" indent="-263107" defTabSz="684086">
              <a:lnSpc>
                <a:spcPct val="90000"/>
              </a:lnSpc>
              <a:spcBef>
                <a:spcPts val="700"/>
              </a:spcBef>
              <a:buSzPct val="100000"/>
              <a:buFont typeface="Arial"/>
              <a:buChar char="•"/>
              <a:defRPr sz="2000"/>
            </a:lvl4pPr>
            <a:lvl5pPr marL="1631280" indent="-263107" defTabSz="684086">
              <a:lnSpc>
                <a:spcPct val="90000"/>
              </a:lnSpc>
              <a:spcBef>
                <a:spcPts val="700"/>
              </a:spcBef>
              <a:buSzPct val="100000"/>
              <a:buFont typeface="Arial"/>
              <a:buChar char="•"/>
              <a:defRPr sz="2000"/>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
        <p:nvSpPr>
          <p:cNvPr id="8" name="Shape 8"/>
          <p:cNvSpPr>
            <a:spLocks noGrp="1"/>
          </p:cNvSpPr>
          <p:nvPr>
            <p:ph type="sldNum" sz="quarter" idx="2"/>
          </p:nvPr>
        </p:nvSpPr>
        <p:spPr>
          <a:xfrm>
            <a:off x="6457950" y="6423900"/>
            <a:ext cx="2057400" cy="218437"/>
          </a:xfrm>
          <a:prstGeom prst="rect">
            <a:avLst/>
          </a:prstGeom>
        </p:spPr>
        <p:txBody>
          <a:bodyPr lIns="45718" tIns="45718" rIns="45718" bIns="45718" anchor="ctr"/>
          <a:lstStyle>
            <a:lvl1pPr algn="r">
              <a:tabLst/>
              <a:defRPr sz="800">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39" name="Shape 39"/>
          <p:cNvSpPr>
            <a:spLocks noGrp="1"/>
          </p:cNvSpPr>
          <p:nvPr>
            <p:ph type="title"/>
          </p:nvPr>
        </p:nvSpPr>
        <p:spPr>
          <a:xfrm>
            <a:off x="6543675" y="0"/>
            <a:ext cx="1971676" cy="6542093"/>
          </a:xfrm>
          <a:prstGeom prst="rect">
            <a:avLst/>
          </a:prstGeom>
        </p:spPr>
        <p:txBody>
          <a:bodyPr lIns="45718" tIns="45718" rIns="45718" bIns="45718" anchor="ctr">
            <a:normAutofit/>
          </a:bodyPr>
          <a:lstStyle>
            <a:lvl1pPr algn="l" defTabSz="684086">
              <a:lnSpc>
                <a:spcPct val="90000"/>
              </a:lnSpc>
              <a:defRPr sz="3200">
                <a:latin typeface="Calibri Light"/>
                <a:ea typeface="Calibri Light"/>
                <a:cs typeface="Calibri Light"/>
                <a:sym typeface="Calibri Light"/>
              </a:defRPr>
            </a:lvl1pPr>
          </a:lstStyle>
          <a:p>
            <a:pPr lvl="0">
              <a:defRPr sz="1800"/>
            </a:pPr>
            <a:r>
              <a:rPr sz="3200"/>
              <a:t>Titolo Testo</a:t>
            </a:r>
          </a:p>
        </p:txBody>
      </p:sp>
      <p:sp>
        <p:nvSpPr>
          <p:cNvPr id="40" name="Shape 40"/>
          <p:cNvSpPr>
            <a:spLocks noGrp="1"/>
          </p:cNvSpPr>
          <p:nvPr>
            <p:ph type="body" idx="1"/>
          </p:nvPr>
        </p:nvSpPr>
        <p:spPr>
          <a:xfrm>
            <a:off x="628653" y="365127"/>
            <a:ext cx="5800727" cy="6492874"/>
          </a:xfrm>
          <a:prstGeom prst="rect">
            <a:avLst/>
          </a:prstGeom>
        </p:spPr>
        <p:txBody>
          <a:bodyPr lIns="45718" tIns="45718" rIns="45718" bIns="45718">
            <a:normAutofit/>
          </a:bodyPr>
          <a:lstStyle>
            <a:lvl1pPr marL="171021" indent="-171021" defTabSz="684086">
              <a:lnSpc>
                <a:spcPct val="90000"/>
              </a:lnSpc>
              <a:spcBef>
                <a:spcPts val="700"/>
              </a:spcBef>
              <a:buSzPct val="100000"/>
              <a:buFont typeface="Arial"/>
              <a:buChar char="•"/>
              <a:defRPr sz="2000"/>
            </a:lvl1pPr>
            <a:lvl2pPr marL="543244" indent="-201200" defTabSz="684086">
              <a:lnSpc>
                <a:spcPct val="90000"/>
              </a:lnSpc>
              <a:spcBef>
                <a:spcPts val="700"/>
              </a:spcBef>
              <a:buSzPct val="100000"/>
              <a:buFont typeface="Arial"/>
              <a:buChar char="•"/>
              <a:defRPr sz="2000"/>
            </a:lvl2pPr>
            <a:lvl3pPr marL="928400" indent="-244315" defTabSz="684086">
              <a:lnSpc>
                <a:spcPct val="90000"/>
              </a:lnSpc>
              <a:spcBef>
                <a:spcPts val="700"/>
              </a:spcBef>
              <a:buSzPct val="100000"/>
              <a:buFont typeface="Arial"/>
              <a:buChar char="•"/>
              <a:defRPr sz="2000"/>
            </a:lvl3pPr>
            <a:lvl4pPr marL="1289237" indent="-263107" defTabSz="684086">
              <a:lnSpc>
                <a:spcPct val="90000"/>
              </a:lnSpc>
              <a:spcBef>
                <a:spcPts val="700"/>
              </a:spcBef>
              <a:buSzPct val="100000"/>
              <a:buFont typeface="Arial"/>
              <a:buChar char="•"/>
              <a:defRPr sz="2000"/>
            </a:lvl4pPr>
            <a:lvl5pPr marL="1631280" indent="-263107" defTabSz="684086">
              <a:lnSpc>
                <a:spcPct val="90000"/>
              </a:lnSpc>
              <a:spcBef>
                <a:spcPts val="700"/>
              </a:spcBef>
              <a:buSzPct val="100000"/>
              <a:buFont typeface="Arial"/>
              <a:buChar char="•"/>
              <a:defRPr sz="2000"/>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
        <p:nvSpPr>
          <p:cNvPr id="41" name="Shape 41"/>
          <p:cNvSpPr>
            <a:spLocks noGrp="1"/>
          </p:cNvSpPr>
          <p:nvPr>
            <p:ph type="sldNum" sz="quarter" idx="2"/>
          </p:nvPr>
        </p:nvSpPr>
        <p:spPr>
          <a:xfrm>
            <a:off x="6457950" y="6423900"/>
            <a:ext cx="2057400" cy="218437"/>
          </a:xfrm>
          <a:prstGeom prst="rect">
            <a:avLst/>
          </a:prstGeom>
        </p:spPr>
        <p:txBody>
          <a:bodyPr lIns="45718" tIns="45718" rIns="45718" bIns="45718" anchor="ctr"/>
          <a:lstStyle>
            <a:lvl1pPr algn="r">
              <a:tabLst/>
              <a:defRPr sz="800">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Contenuto">
    <p:spTree>
      <p:nvGrpSpPr>
        <p:cNvPr id="1" name=""/>
        <p:cNvGrpSpPr/>
        <p:nvPr/>
      </p:nvGrpSpPr>
      <p:grpSpPr>
        <a:xfrm>
          <a:off x="0" y="0"/>
          <a:ext cx="0" cy="0"/>
          <a:chOff x="0" y="0"/>
          <a:chExt cx="0" cy="0"/>
        </a:xfrm>
      </p:grpSpPr>
      <p:pic>
        <p:nvPicPr>
          <p:cNvPr id="443"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444"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449" name="Group 449"/>
          <p:cNvGrpSpPr/>
          <p:nvPr/>
        </p:nvGrpSpPr>
        <p:grpSpPr>
          <a:xfrm>
            <a:off x="188873" y="350801"/>
            <a:ext cx="488979" cy="528686"/>
            <a:chOff x="-7" y="-7"/>
            <a:chExt cx="488977" cy="528685"/>
          </a:xfrm>
        </p:grpSpPr>
        <p:sp>
          <p:nvSpPr>
            <p:cNvPr id="445" name="Shape 445"/>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448" name="Group 448"/>
            <p:cNvGrpSpPr/>
            <p:nvPr/>
          </p:nvGrpSpPr>
          <p:grpSpPr>
            <a:xfrm>
              <a:off x="24909" y="38096"/>
              <a:ext cx="431875" cy="448112"/>
              <a:chOff x="0" y="-1"/>
              <a:chExt cx="431874" cy="448111"/>
            </a:xfrm>
          </p:grpSpPr>
          <p:sp>
            <p:nvSpPr>
              <p:cNvPr id="446" name="Shape 446"/>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447"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
        <p:nvSpPr>
          <p:cNvPr id="450" name="Shape 450"/>
          <p:cNvSpPr>
            <a:spLocks noGrp="1"/>
          </p:cNvSpPr>
          <p:nvPr>
            <p:ph type="body" idx="1"/>
          </p:nvPr>
        </p:nvSpPr>
        <p:spPr>
          <a:xfrm>
            <a:off x="457200" y="274639"/>
            <a:ext cx="8229600" cy="5851527"/>
          </a:xfrm>
          <a:prstGeom prst="rect">
            <a:avLst/>
          </a:prstGeom>
        </p:spPr>
        <p:txBody>
          <a:bodyPr lIns="45718" tIns="45718" rIns="45718" bIns="45718"/>
          <a:lstStyle>
            <a:lvl1pPr defTabSz="914400">
              <a:lnSpc>
                <a:spcPct val="100000"/>
              </a:lnSpc>
              <a:spcBef>
                <a:spcPts val="700"/>
              </a:spcBef>
              <a:buSzPct val="100000"/>
              <a:buChar char="•"/>
              <a:defRPr>
                <a:latin typeface="Arial"/>
                <a:ea typeface="Arial"/>
                <a:cs typeface="Arial"/>
                <a:sym typeface="Arial"/>
              </a:defRPr>
            </a:lvl1pPr>
            <a:lvl2pPr marL="783771" indent="-326571" defTabSz="914400">
              <a:lnSpc>
                <a:spcPct val="100000"/>
              </a:lnSpc>
              <a:spcBef>
                <a:spcPts val="700"/>
              </a:spcBef>
              <a:buSzPct val="100000"/>
              <a:buChar char="–"/>
              <a:defRPr>
                <a:latin typeface="Arial"/>
                <a:ea typeface="Arial"/>
                <a:cs typeface="Arial"/>
                <a:sym typeface="Arial"/>
              </a:defRPr>
            </a:lvl2pPr>
            <a:lvl3pPr marL="1219200" indent="-304800" defTabSz="914400">
              <a:lnSpc>
                <a:spcPct val="100000"/>
              </a:lnSpc>
              <a:spcBef>
                <a:spcPts val="700"/>
              </a:spcBef>
              <a:buSzPct val="100000"/>
              <a:buChar char="•"/>
              <a:defRPr>
                <a:latin typeface="Arial"/>
                <a:ea typeface="Arial"/>
                <a:cs typeface="Arial"/>
                <a:sym typeface="Arial"/>
              </a:defRPr>
            </a:lvl3pPr>
            <a:lvl4pPr marL="1737360" indent="-365760" defTabSz="914400">
              <a:lnSpc>
                <a:spcPct val="100000"/>
              </a:lnSpc>
              <a:spcBef>
                <a:spcPts val="700"/>
              </a:spcBef>
              <a:buSzPct val="100000"/>
              <a:buChar char="–"/>
              <a:defRPr>
                <a:latin typeface="Arial"/>
                <a:ea typeface="Arial"/>
                <a:cs typeface="Arial"/>
                <a:sym typeface="Arial"/>
              </a:defRPr>
            </a:lvl4pPr>
            <a:lvl5pPr marL="2194560" indent="-365760" defTabSz="914400">
              <a:lnSpc>
                <a:spcPct val="100000"/>
              </a:lnSpc>
              <a:spcBef>
                <a:spcPts val="700"/>
              </a:spcBef>
              <a:buSzPct val="100000"/>
              <a:buChar char="»"/>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pic>
        <p:nvPicPr>
          <p:cNvPr id="452"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453"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458" name="Group 458"/>
          <p:cNvGrpSpPr/>
          <p:nvPr/>
        </p:nvGrpSpPr>
        <p:grpSpPr>
          <a:xfrm>
            <a:off x="188873" y="350801"/>
            <a:ext cx="488979" cy="528686"/>
            <a:chOff x="-7" y="-7"/>
            <a:chExt cx="488977" cy="528685"/>
          </a:xfrm>
        </p:grpSpPr>
        <p:sp>
          <p:nvSpPr>
            <p:cNvPr id="454" name="Shape 454"/>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457" name="Group 457"/>
            <p:cNvGrpSpPr/>
            <p:nvPr/>
          </p:nvGrpSpPr>
          <p:grpSpPr>
            <a:xfrm>
              <a:off x="24909" y="38096"/>
              <a:ext cx="431875" cy="448112"/>
              <a:chOff x="0" y="-1"/>
              <a:chExt cx="431874" cy="448111"/>
            </a:xfrm>
          </p:grpSpPr>
          <p:sp>
            <p:nvSpPr>
              <p:cNvPr id="455" name="Shape 455"/>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456"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
        <p:nvSpPr>
          <p:cNvPr id="459" name="Shape 459"/>
          <p:cNvSpPr/>
          <p:nvPr/>
        </p:nvSpPr>
        <p:spPr>
          <a:xfrm>
            <a:off x="0" y="0"/>
            <a:ext cx="9144000" cy="6858000"/>
          </a:xfrm>
          <a:prstGeom prst="rect">
            <a:avLst/>
          </a:prstGeom>
          <a:blipFill>
            <a:blip r:embed="rId5"/>
            <a:stretch>
              <a:fillRect/>
            </a:stretch>
          </a:blipFill>
          <a:ln w="12700">
            <a:miter lim="400000"/>
          </a:ln>
        </p:spPr>
        <p:txBody>
          <a:bodyPr lIns="0" tIns="0" rIns="0" bIns="0"/>
          <a:lstStyle/>
          <a:p>
            <a:pPr lvl="0" defTabSz="914400">
              <a:lnSpc>
                <a:spcPct val="100000"/>
              </a:lnSpc>
              <a:defRPr>
                <a:latin typeface="Calibri"/>
                <a:ea typeface="Calibri"/>
                <a:cs typeface="Calibri"/>
                <a:sym typeface="Calibri"/>
              </a:defRPr>
            </a:pPr>
            <a:endParaRPr/>
          </a:p>
        </p:txBody>
      </p:sp>
      <p:sp>
        <p:nvSpPr>
          <p:cNvPr id="460" name="Shape 460"/>
          <p:cNvSpPr>
            <a:spLocks noGrp="1"/>
          </p:cNvSpPr>
          <p:nvPr>
            <p:ph type="title"/>
          </p:nvPr>
        </p:nvSpPr>
        <p:spPr>
          <a:xfrm>
            <a:off x="196214" y="59056"/>
            <a:ext cx="8751570" cy="1873506"/>
          </a:xfrm>
          <a:prstGeom prst="rect">
            <a:avLst/>
          </a:prstGeom>
        </p:spPr>
        <p:txBody>
          <a:bodyPr/>
          <a:lstStyle>
            <a:lvl1pPr algn="l" defTabSz="914400">
              <a:lnSpc>
                <a:spcPct val="100000"/>
              </a:lnSpc>
              <a:defRPr>
                <a:latin typeface="Arial Bold"/>
                <a:ea typeface="Arial Bold"/>
                <a:cs typeface="Arial Bold"/>
                <a:sym typeface="Arial Bold"/>
              </a:defRPr>
            </a:lvl1pPr>
          </a:lstStyle>
          <a:p>
            <a:pPr lvl="0">
              <a:defRPr sz="1800"/>
            </a:pPr>
            <a:r>
              <a:rPr sz="4400"/>
              <a:t>Titolo Testo</a:t>
            </a:r>
          </a:p>
        </p:txBody>
      </p:sp>
      <p:sp>
        <p:nvSpPr>
          <p:cNvPr id="461" name="Shape 461"/>
          <p:cNvSpPr>
            <a:spLocks noGrp="1"/>
          </p:cNvSpPr>
          <p:nvPr>
            <p:ph type="body" idx="1"/>
          </p:nvPr>
        </p:nvSpPr>
        <p:spPr>
          <a:xfrm>
            <a:off x="342581" y="1932558"/>
            <a:ext cx="8444232" cy="4925442"/>
          </a:xfrm>
          <a:prstGeom prst="rect">
            <a:avLst/>
          </a:prstGeom>
        </p:spPr>
        <p:txBody>
          <a:bodyPr/>
          <a:lstStyle>
            <a:lvl1pPr marL="0" indent="0" defTabSz="914400">
              <a:lnSpc>
                <a:spcPct val="100000"/>
              </a:lnSpc>
              <a:spcBef>
                <a:spcPts val="0"/>
              </a:spcBef>
              <a:defRPr sz="4800">
                <a:solidFill>
                  <a:srgbClr val="000066"/>
                </a:solidFill>
                <a:latin typeface="Verdana Bold"/>
                <a:ea typeface="Verdana Bold"/>
                <a:cs typeface="Verdana Bold"/>
                <a:sym typeface="Verdana Bold"/>
              </a:defRPr>
            </a:lvl1pPr>
            <a:lvl2pPr marL="0" defTabSz="914400">
              <a:lnSpc>
                <a:spcPct val="100000"/>
              </a:lnSpc>
              <a:spcBef>
                <a:spcPts val="0"/>
              </a:spcBef>
              <a:defRPr sz="4800">
                <a:solidFill>
                  <a:srgbClr val="000066"/>
                </a:solidFill>
                <a:latin typeface="Verdana Bold"/>
                <a:ea typeface="Verdana Bold"/>
                <a:cs typeface="Verdana Bold"/>
                <a:sym typeface="Verdana Bold"/>
              </a:defRPr>
            </a:lvl2pPr>
            <a:lvl3pPr marL="0" defTabSz="914400">
              <a:lnSpc>
                <a:spcPct val="100000"/>
              </a:lnSpc>
              <a:spcBef>
                <a:spcPts val="0"/>
              </a:spcBef>
              <a:defRPr sz="4800">
                <a:solidFill>
                  <a:srgbClr val="000066"/>
                </a:solidFill>
                <a:latin typeface="Verdana Bold"/>
                <a:ea typeface="Verdana Bold"/>
                <a:cs typeface="Verdana Bold"/>
                <a:sym typeface="Verdana Bold"/>
              </a:defRPr>
            </a:lvl3pPr>
            <a:lvl4pPr marL="0" defTabSz="914400">
              <a:lnSpc>
                <a:spcPct val="100000"/>
              </a:lnSpc>
              <a:spcBef>
                <a:spcPts val="0"/>
              </a:spcBef>
              <a:defRPr sz="4800">
                <a:solidFill>
                  <a:srgbClr val="000066"/>
                </a:solidFill>
                <a:latin typeface="Verdana Bold"/>
                <a:ea typeface="Verdana Bold"/>
                <a:cs typeface="Verdana Bold"/>
                <a:sym typeface="Verdana Bold"/>
              </a:defRPr>
            </a:lvl4pPr>
            <a:lvl5pPr marL="0" defTabSz="914400">
              <a:lnSpc>
                <a:spcPct val="100000"/>
              </a:lnSpc>
              <a:spcBef>
                <a:spcPts val="0"/>
              </a:spcBef>
              <a:defRPr sz="4800">
                <a:solidFill>
                  <a:srgbClr val="000066"/>
                </a:solidFill>
                <a:latin typeface="Verdana Bold"/>
                <a:ea typeface="Verdana Bold"/>
                <a:cs typeface="Verdana Bold"/>
                <a:sym typeface="Verdana Bold"/>
              </a:defRPr>
            </a:lvl5pPr>
          </a:lstStyle>
          <a:p>
            <a:pPr lvl="0">
              <a:defRPr sz="1800">
                <a:solidFill>
                  <a:srgbClr val="000000"/>
                </a:solidFill>
              </a:defRPr>
            </a:pPr>
            <a:r>
              <a:rPr sz="4800">
                <a:solidFill>
                  <a:srgbClr val="000066"/>
                </a:solidFill>
              </a:rPr>
              <a:t>Corpo livello uno</a:t>
            </a:r>
          </a:p>
          <a:p>
            <a:pPr lvl="1">
              <a:defRPr sz="1800">
                <a:solidFill>
                  <a:srgbClr val="000000"/>
                </a:solidFill>
              </a:defRPr>
            </a:pPr>
            <a:r>
              <a:rPr sz="4800">
                <a:solidFill>
                  <a:srgbClr val="000066"/>
                </a:solidFill>
              </a:rPr>
              <a:t>Corpo livello due</a:t>
            </a:r>
          </a:p>
          <a:p>
            <a:pPr lvl="2">
              <a:defRPr sz="1800">
                <a:solidFill>
                  <a:srgbClr val="000000"/>
                </a:solidFill>
              </a:defRPr>
            </a:pPr>
            <a:r>
              <a:rPr sz="4800">
                <a:solidFill>
                  <a:srgbClr val="000066"/>
                </a:solidFill>
              </a:rPr>
              <a:t>Corpo livello tre</a:t>
            </a:r>
          </a:p>
          <a:p>
            <a:pPr lvl="3">
              <a:defRPr sz="1800">
                <a:solidFill>
                  <a:srgbClr val="000000"/>
                </a:solidFill>
              </a:defRPr>
            </a:pPr>
            <a:r>
              <a:rPr sz="4800">
                <a:solidFill>
                  <a:srgbClr val="000066"/>
                </a:solidFill>
              </a:rPr>
              <a:t>Corpo livello quattro</a:t>
            </a:r>
          </a:p>
          <a:p>
            <a:pPr lvl="4">
              <a:defRPr sz="1800">
                <a:solidFill>
                  <a:srgbClr val="000000"/>
                </a:solidFill>
              </a:defRPr>
            </a:pPr>
            <a:r>
              <a:rPr sz="4800">
                <a:solidFill>
                  <a:srgbClr val="000066"/>
                </a:solidFill>
              </a:rPr>
              <a:t>Livello 5</a:t>
            </a:r>
          </a:p>
        </p:txBody>
      </p:sp>
      <p:sp>
        <p:nvSpPr>
          <p:cNvPr id="462" name="Shape 462"/>
          <p:cNvSpPr>
            <a:spLocks noGrp="1"/>
          </p:cNvSpPr>
          <p:nvPr>
            <p:ph type="sldNum" sz="quarter" idx="2"/>
          </p:nvPr>
        </p:nvSpPr>
        <p:spPr>
          <a:xfrm>
            <a:off x="6583681" y="6377942"/>
            <a:ext cx="2103127" cy="259222"/>
          </a:xfrm>
          <a:prstGeom prst="rect">
            <a:avLst/>
          </a:prstGeom>
        </p:spPr>
        <p:txBody>
          <a:bodyPr/>
          <a:lstStyle>
            <a:lvl1pPr defTabSz="914400">
              <a:lnSpc>
                <a:spcPct val="100000"/>
              </a:lnSpc>
              <a:tabLst/>
              <a:defRPr>
                <a:solidFill>
                  <a:srgbClr val="888888"/>
                </a:solidFill>
              </a:defRPr>
            </a:lvl1pPr>
          </a:lstStyle>
          <a:p>
            <a:pPr lvl="0"/>
            <a:fld id="{86CB4B4D-7CA3-9044-876B-883B54F8677D}" type="slidenum">
              <a:t>‹N›</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464" name="Shape 464"/>
          <p:cNvSpPr/>
          <p:nvPr/>
        </p:nvSpPr>
        <p:spPr>
          <a:xfrm>
            <a:off x="344" y="933224"/>
            <a:ext cx="9143656" cy="4992228"/>
          </a:xfrm>
          <a:prstGeom prst="rect">
            <a:avLst/>
          </a:prstGeom>
          <a:solidFill>
            <a:srgbClr val="002060"/>
          </a:solidFill>
          <a:ln w="12700">
            <a:miter lim="400000"/>
          </a:ln>
        </p:spPr>
        <p:txBody>
          <a:bodyPr lIns="0" tIns="0" rIns="0" bIns="0"/>
          <a:lstStyle/>
          <a:p>
            <a:pPr lvl="0">
              <a:defRPr>
                <a:latin typeface="Calibri"/>
                <a:ea typeface="Calibri"/>
                <a:cs typeface="Calibri"/>
                <a:sym typeface="Calibri"/>
              </a:defRPr>
            </a:pPr>
            <a:endParaRPr/>
          </a:p>
        </p:txBody>
      </p:sp>
      <p:sp>
        <p:nvSpPr>
          <p:cNvPr id="465" name="Shape 465"/>
          <p:cNvSpPr>
            <a:spLocks noGrp="1"/>
          </p:cNvSpPr>
          <p:nvPr>
            <p:ph type="title"/>
          </p:nvPr>
        </p:nvSpPr>
        <p:spPr>
          <a:xfrm>
            <a:off x="685800" y="2125977"/>
            <a:ext cx="7772400" cy="1714503"/>
          </a:xfrm>
          <a:prstGeom prst="rect">
            <a:avLst/>
          </a:prstGeom>
        </p:spPr>
        <p:txBody>
          <a:bodyPr/>
          <a:lstStyle/>
          <a:p>
            <a:pPr lvl="0">
              <a:defRPr sz="1800"/>
            </a:pPr>
            <a:r>
              <a:rPr sz="4400"/>
              <a:t>Titolo Testo</a:t>
            </a:r>
          </a:p>
        </p:txBody>
      </p:sp>
      <p:sp>
        <p:nvSpPr>
          <p:cNvPr id="466" name="Shape 466"/>
          <p:cNvSpPr>
            <a:spLocks noGrp="1"/>
          </p:cNvSpPr>
          <p:nvPr>
            <p:ph type="body" idx="1"/>
          </p:nvPr>
        </p:nvSpPr>
        <p:spPr>
          <a:xfrm>
            <a:off x="1371600" y="3840479"/>
            <a:ext cx="6400800" cy="2014588"/>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67" name="Shape 467"/>
          <p:cNvSpPr>
            <a:spLocks noGrp="1"/>
          </p:cNvSpPr>
          <p:nvPr>
            <p:ph type="sldNum" sz="quarter" idx="2"/>
          </p:nvPr>
        </p:nvSpPr>
        <p:spPr>
          <a:xfrm>
            <a:off x="6583680" y="6377942"/>
            <a:ext cx="2103126"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469" name="Shape 469"/>
          <p:cNvSpPr/>
          <p:nvPr/>
        </p:nvSpPr>
        <p:spPr>
          <a:xfrm>
            <a:off x="344" y="933224"/>
            <a:ext cx="9143656" cy="4992228"/>
          </a:xfrm>
          <a:prstGeom prst="rect">
            <a:avLst/>
          </a:prstGeom>
          <a:solidFill>
            <a:srgbClr val="002060"/>
          </a:solidFill>
          <a:ln w="12700">
            <a:miter lim="400000"/>
          </a:ln>
        </p:spPr>
        <p:txBody>
          <a:bodyPr lIns="0" tIns="0" rIns="0" bIns="0"/>
          <a:lstStyle/>
          <a:p>
            <a:pPr lvl="0">
              <a:defRPr>
                <a:latin typeface="Calibri"/>
                <a:ea typeface="Calibri"/>
                <a:cs typeface="Calibri"/>
                <a:sym typeface="Calibri"/>
              </a:defRPr>
            </a:pPr>
            <a:endParaRPr/>
          </a:p>
        </p:txBody>
      </p:sp>
      <p:sp>
        <p:nvSpPr>
          <p:cNvPr id="470" name="Shape 470"/>
          <p:cNvSpPr>
            <a:spLocks noGrp="1"/>
          </p:cNvSpPr>
          <p:nvPr>
            <p:ph type="title"/>
          </p:nvPr>
        </p:nvSpPr>
        <p:spPr>
          <a:xfrm>
            <a:off x="458817" y="1039235"/>
            <a:ext cx="8226367" cy="2284206"/>
          </a:xfrm>
          <a:prstGeom prst="rect">
            <a:avLst/>
          </a:prstGeom>
        </p:spPr>
        <p:txBody>
          <a:bodyPr/>
          <a:lstStyle/>
          <a:p>
            <a:pPr lvl="0">
              <a:defRPr sz="1800"/>
            </a:pPr>
            <a:r>
              <a:rPr sz="4400"/>
              <a:t>Titolo Testo</a:t>
            </a:r>
          </a:p>
        </p:txBody>
      </p:sp>
      <p:sp>
        <p:nvSpPr>
          <p:cNvPr id="471" name="Shape 471"/>
          <p:cNvSpPr>
            <a:spLocks noGrp="1"/>
          </p:cNvSpPr>
          <p:nvPr>
            <p:ph type="body" idx="1"/>
          </p:nvPr>
        </p:nvSpPr>
        <p:spPr>
          <a:xfrm>
            <a:off x="1256944" y="3323440"/>
            <a:ext cx="6630118" cy="353456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72" name="Shape 472"/>
          <p:cNvSpPr>
            <a:spLocks noGrp="1"/>
          </p:cNvSpPr>
          <p:nvPr>
            <p:ph type="sldNum" sz="quarter" idx="2"/>
          </p:nvPr>
        </p:nvSpPr>
        <p:spPr>
          <a:xfrm>
            <a:off x="6583680" y="6377942"/>
            <a:ext cx="2103126"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74" name="Shape 474"/>
          <p:cNvSpPr/>
          <p:nvPr/>
        </p:nvSpPr>
        <p:spPr>
          <a:xfrm>
            <a:off x="350" y="933224"/>
            <a:ext cx="7898132" cy="4992228"/>
          </a:xfrm>
          <a:prstGeom prst="rect">
            <a:avLst/>
          </a:prstGeom>
          <a:solidFill>
            <a:srgbClr val="002060"/>
          </a:solidFill>
          <a:ln w="12700">
            <a:miter lim="400000"/>
          </a:ln>
        </p:spPr>
        <p:txBody>
          <a:bodyPr lIns="0" tIns="0" rIns="0" bIns="0"/>
          <a:lstStyle/>
          <a:p>
            <a:pPr lvl="0">
              <a:defRPr>
                <a:latin typeface="Calibri"/>
                <a:ea typeface="Calibri"/>
                <a:cs typeface="Calibri"/>
                <a:sym typeface="Calibri"/>
              </a:defRPr>
            </a:pPr>
            <a:endParaRPr/>
          </a:p>
        </p:txBody>
      </p:sp>
      <p:sp>
        <p:nvSpPr>
          <p:cNvPr id="475" name="Shape 475"/>
          <p:cNvSpPr/>
          <p:nvPr/>
        </p:nvSpPr>
        <p:spPr>
          <a:xfrm>
            <a:off x="341" y="933559"/>
            <a:ext cx="685462" cy="7"/>
          </a:xfrm>
          <a:prstGeom prst="line">
            <a:avLst/>
          </a:prstGeom>
          <a:ln w="3175">
            <a:solidFill>
              <a:srgbClr val="FBFFFF"/>
            </a:solidFill>
          </a:ln>
        </p:spPr>
        <p:txBody>
          <a:bodyPr lIns="0" tIns="0" rIns="0" bIns="0"/>
          <a:lstStyle/>
          <a:p>
            <a:pPr lvl="0" defTabSz="457200">
              <a:lnSpc>
                <a:spcPct val="100000"/>
              </a:lnSpc>
              <a:defRPr sz="1200"/>
            </a:pPr>
            <a:endParaRPr/>
          </a:p>
        </p:txBody>
      </p:sp>
      <p:sp>
        <p:nvSpPr>
          <p:cNvPr id="476" name="Shape 476"/>
          <p:cNvSpPr/>
          <p:nvPr/>
        </p:nvSpPr>
        <p:spPr>
          <a:xfrm>
            <a:off x="1242409" y="941630"/>
            <a:ext cx="6655728" cy="554026"/>
          </a:xfrm>
          <a:prstGeom prst="rect">
            <a:avLst/>
          </a:prstGeom>
          <a:solidFill>
            <a:srgbClr val="FFFFFF"/>
          </a:solidFill>
          <a:ln w="12700">
            <a:miter lim="400000"/>
          </a:ln>
        </p:spPr>
        <p:txBody>
          <a:bodyPr lIns="0" tIns="0" rIns="0" bIns="0"/>
          <a:lstStyle/>
          <a:p>
            <a:pPr lvl="0">
              <a:defRPr>
                <a:latin typeface="Calibri"/>
                <a:ea typeface="Calibri"/>
                <a:cs typeface="Calibri"/>
                <a:sym typeface="Calibri"/>
              </a:defRPr>
            </a:pPr>
            <a:endParaRPr/>
          </a:p>
        </p:txBody>
      </p:sp>
      <p:sp>
        <p:nvSpPr>
          <p:cNvPr id="477" name="Shape 477"/>
          <p:cNvSpPr/>
          <p:nvPr/>
        </p:nvSpPr>
        <p:spPr>
          <a:xfrm>
            <a:off x="1242409" y="1496325"/>
            <a:ext cx="6655728" cy="554025"/>
          </a:xfrm>
          <a:prstGeom prst="rect">
            <a:avLst/>
          </a:prstGeom>
          <a:solidFill>
            <a:srgbClr val="FFFFFF"/>
          </a:solidFill>
          <a:ln w="12700">
            <a:miter lim="400000"/>
          </a:ln>
        </p:spPr>
        <p:txBody>
          <a:bodyPr lIns="0" tIns="0" rIns="0" bIns="0"/>
          <a:lstStyle/>
          <a:p>
            <a:pPr lvl="0">
              <a:defRPr>
                <a:latin typeface="Calibri"/>
                <a:ea typeface="Calibri"/>
                <a:cs typeface="Calibri"/>
                <a:sym typeface="Calibri"/>
              </a:defRPr>
            </a:pPr>
            <a:endParaRPr/>
          </a:p>
        </p:txBody>
      </p:sp>
      <p:sp>
        <p:nvSpPr>
          <p:cNvPr id="478" name="Shape 478"/>
          <p:cNvSpPr/>
          <p:nvPr/>
        </p:nvSpPr>
        <p:spPr>
          <a:xfrm>
            <a:off x="1242406" y="2051012"/>
            <a:ext cx="6107440" cy="554026"/>
          </a:xfrm>
          <a:prstGeom prst="rect">
            <a:avLst/>
          </a:prstGeom>
          <a:solidFill>
            <a:srgbClr val="FFFFFF"/>
          </a:solidFill>
          <a:ln w="12700">
            <a:miter lim="400000"/>
          </a:ln>
        </p:spPr>
        <p:txBody>
          <a:bodyPr lIns="0" tIns="0" rIns="0" bIns="0"/>
          <a:lstStyle/>
          <a:p>
            <a:pPr lvl="0">
              <a:defRPr>
                <a:latin typeface="Calibri"/>
                <a:ea typeface="Calibri"/>
                <a:cs typeface="Calibri"/>
                <a:sym typeface="Calibri"/>
              </a:defRPr>
            </a:pPr>
            <a:endParaRPr/>
          </a:p>
        </p:txBody>
      </p:sp>
      <p:sp>
        <p:nvSpPr>
          <p:cNvPr id="479" name="Shape 479"/>
          <p:cNvSpPr/>
          <p:nvPr/>
        </p:nvSpPr>
        <p:spPr>
          <a:xfrm>
            <a:off x="1242406" y="2605707"/>
            <a:ext cx="6107440" cy="554025"/>
          </a:xfrm>
          <a:prstGeom prst="rect">
            <a:avLst/>
          </a:prstGeom>
          <a:solidFill>
            <a:srgbClr val="FFFFFF"/>
          </a:solidFill>
          <a:ln w="12700">
            <a:miter lim="400000"/>
          </a:ln>
        </p:spPr>
        <p:txBody>
          <a:bodyPr lIns="0" tIns="0" rIns="0" bIns="0"/>
          <a:lstStyle/>
          <a:p>
            <a:pPr lvl="0">
              <a:defRPr>
                <a:latin typeface="Calibri"/>
                <a:ea typeface="Calibri"/>
                <a:cs typeface="Calibri"/>
                <a:sym typeface="Calibri"/>
              </a:defRPr>
            </a:pPr>
            <a:endParaRPr/>
          </a:p>
        </p:txBody>
      </p:sp>
      <p:sp>
        <p:nvSpPr>
          <p:cNvPr id="480" name="Shape 480"/>
          <p:cNvSpPr/>
          <p:nvPr/>
        </p:nvSpPr>
        <p:spPr>
          <a:xfrm>
            <a:off x="1242406" y="3160397"/>
            <a:ext cx="6107440" cy="554024"/>
          </a:xfrm>
          <a:prstGeom prst="rect">
            <a:avLst/>
          </a:prstGeom>
          <a:solidFill>
            <a:srgbClr val="FFFFFF"/>
          </a:solidFill>
          <a:ln w="12700">
            <a:miter lim="400000"/>
          </a:ln>
        </p:spPr>
        <p:txBody>
          <a:bodyPr lIns="0" tIns="0" rIns="0" bIns="0"/>
          <a:lstStyle/>
          <a:p>
            <a:pPr lvl="0">
              <a:defRPr>
                <a:latin typeface="Calibri"/>
                <a:ea typeface="Calibri"/>
                <a:cs typeface="Calibri"/>
                <a:sym typeface="Calibri"/>
              </a:defRPr>
            </a:pPr>
            <a:endParaRPr/>
          </a:p>
        </p:txBody>
      </p:sp>
      <p:sp>
        <p:nvSpPr>
          <p:cNvPr id="481" name="Shape 481"/>
          <p:cNvSpPr/>
          <p:nvPr/>
        </p:nvSpPr>
        <p:spPr>
          <a:xfrm>
            <a:off x="1242062" y="941290"/>
            <a:ext cx="6656414" cy="4984160"/>
          </a:xfrm>
          <a:prstGeom prst="rect">
            <a:avLst/>
          </a:prstGeom>
          <a:blipFill>
            <a:blip r:embed="rId2"/>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482" name="Shape 482"/>
          <p:cNvSpPr/>
          <p:nvPr/>
        </p:nvSpPr>
        <p:spPr>
          <a:xfrm>
            <a:off x="2119749" y="1093247"/>
            <a:ext cx="5110946" cy="560075"/>
          </a:xfrm>
          <a:prstGeom prst="rect">
            <a:avLst/>
          </a:prstGeom>
          <a:solidFill>
            <a:srgbClr val="002060"/>
          </a:solidFill>
          <a:ln w="12700">
            <a:miter lim="400000"/>
          </a:ln>
        </p:spPr>
        <p:txBody>
          <a:bodyPr lIns="0" tIns="0" rIns="0" bIns="0"/>
          <a:lstStyle/>
          <a:p>
            <a:pPr lvl="0">
              <a:defRPr>
                <a:latin typeface="Calibri"/>
                <a:ea typeface="Calibri"/>
                <a:cs typeface="Calibri"/>
                <a:sym typeface="Calibri"/>
              </a:defRPr>
            </a:pPr>
            <a:endParaRPr/>
          </a:p>
        </p:txBody>
      </p:sp>
      <p:sp>
        <p:nvSpPr>
          <p:cNvPr id="483" name="Shape 483"/>
          <p:cNvSpPr>
            <a:spLocks noGrp="1"/>
          </p:cNvSpPr>
          <p:nvPr>
            <p:ph type="title"/>
          </p:nvPr>
        </p:nvSpPr>
        <p:spPr>
          <a:xfrm>
            <a:off x="458817" y="1039235"/>
            <a:ext cx="8226367" cy="538107"/>
          </a:xfrm>
          <a:prstGeom prst="rect">
            <a:avLst/>
          </a:prstGeom>
        </p:spPr>
        <p:txBody>
          <a:bodyPr/>
          <a:lstStyle/>
          <a:p>
            <a:pPr lvl="0">
              <a:defRPr sz="1800"/>
            </a:pPr>
            <a:r>
              <a:rPr sz="4400"/>
              <a:t>Titolo Testo</a:t>
            </a:r>
          </a:p>
        </p:txBody>
      </p:sp>
      <p:sp>
        <p:nvSpPr>
          <p:cNvPr id="484" name="Shape 484"/>
          <p:cNvSpPr>
            <a:spLocks noGrp="1"/>
          </p:cNvSpPr>
          <p:nvPr>
            <p:ph type="body" idx="1"/>
          </p:nvPr>
        </p:nvSpPr>
        <p:spPr>
          <a:xfrm>
            <a:off x="457200" y="1577338"/>
            <a:ext cx="3977641" cy="2014586"/>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85" name="Shape 485"/>
          <p:cNvSpPr>
            <a:spLocks noGrp="1"/>
          </p:cNvSpPr>
          <p:nvPr>
            <p:ph type="sldNum" sz="quarter" idx="2"/>
          </p:nvPr>
        </p:nvSpPr>
        <p:spPr>
          <a:xfrm>
            <a:off x="6583680" y="6377942"/>
            <a:ext cx="2103126"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487" name="Shape 487"/>
          <p:cNvSpPr/>
          <p:nvPr/>
        </p:nvSpPr>
        <p:spPr>
          <a:xfrm>
            <a:off x="344" y="933224"/>
            <a:ext cx="9143656" cy="4992228"/>
          </a:xfrm>
          <a:prstGeom prst="rect">
            <a:avLst/>
          </a:prstGeom>
          <a:solidFill>
            <a:srgbClr val="002060"/>
          </a:solidFill>
          <a:ln w="12700">
            <a:miter lim="400000"/>
          </a:ln>
        </p:spPr>
        <p:txBody>
          <a:bodyPr lIns="0" tIns="0" rIns="0" bIns="0"/>
          <a:lstStyle/>
          <a:p>
            <a:pPr lvl="0">
              <a:defRPr>
                <a:latin typeface="Calibri"/>
                <a:ea typeface="Calibri"/>
                <a:cs typeface="Calibri"/>
                <a:sym typeface="Calibri"/>
              </a:defRPr>
            </a:pPr>
            <a:endParaRPr/>
          </a:p>
        </p:txBody>
      </p:sp>
      <p:sp>
        <p:nvSpPr>
          <p:cNvPr id="488" name="Shape 488"/>
          <p:cNvSpPr>
            <a:spLocks noGrp="1"/>
          </p:cNvSpPr>
          <p:nvPr>
            <p:ph type="title"/>
          </p:nvPr>
        </p:nvSpPr>
        <p:spPr>
          <a:xfrm>
            <a:off x="458817" y="1039235"/>
            <a:ext cx="8226367" cy="1399165"/>
          </a:xfrm>
          <a:prstGeom prst="rect">
            <a:avLst/>
          </a:prstGeom>
        </p:spPr>
        <p:txBody>
          <a:bodyPr/>
          <a:lstStyle/>
          <a:p>
            <a:pPr lvl="0">
              <a:defRPr sz="1800"/>
            </a:pPr>
            <a:r>
              <a:rPr sz="4400"/>
              <a:t>Titolo Testo</a:t>
            </a:r>
          </a:p>
        </p:txBody>
      </p:sp>
      <p:sp>
        <p:nvSpPr>
          <p:cNvPr id="489" name="Shape 489"/>
          <p:cNvSpPr>
            <a:spLocks noGrp="1"/>
          </p:cNvSpPr>
          <p:nvPr>
            <p:ph type="sldNum" sz="quarter" idx="2"/>
          </p:nvPr>
        </p:nvSpPr>
        <p:spPr>
          <a:xfrm>
            <a:off x="6583680" y="6377942"/>
            <a:ext cx="2103126"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91" name="Shape 491"/>
          <p:cNvSpPr>
            <a:spLocks noGrp="1"/>
          </p:cNvSpPr>
          <p:nvPr>
            <p:ph type="sldNum" sz="quarter" idx="2"/>
          </p:nvPr>
        </p:nvSpPr>
        <p:spPr>
          <a:xfrm>
            <a:off x="6583680" y="6377942"/>
            <a:ext cx="2103126"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Diapositiva titolo">
    <p:spTree>
      <p:nvGrpSpPr>
        <p:cNvPr id="1" name=""/>
        <p:cNvGrpSpPr/>
        <p:nvPr/>
      </p:nvGrpSpPr>
      <p:grpSpPr>
        <a:xfrm>
          <a:off x="0" y="0"/>
          <a:ext cx="0" cy="0"/>
          <a:chOff x="0" y="0"/>
          <a:chExt cx="0" cy="0"/>
        </a:xfrm>
      </p:grpSpPr>
      <p:sp>
        <p:nvSpPr>
          <p:cNvPr id="500" name="Shape 500"/>
          <p:cNvSpPr>
            <a:spLocks noGrp="1"/>
          </p:cNvSpPr>
          <p:nvPr>
            <p:ph type="title"/>
          </p:nvPr>
        </p:nvSpPr>
        <p:spPr>
          <a:xfrm>
            <a:off x="1143000" y="0"/>
            <a:ext cx="6858000" cy="3509965"/>
          </a:xfrm>
          <a:prstGeom prst="rect">
            <a:avLst/>
          </a:prstGeom>
        </p:spPr>
        <p:txBody>
          <a:bodyPr anchor="b"/>
          <a:lstStyle>
            <a:lvl1pPr>
              <a:defRPr sz="6000"/>
            </a:lvl1pPr>
          </a:lstStyle>
          <a:p>
            <a:pPr lvl="0">
              <a:defRPr sz="1800"/>
            </a:pPr>
            <a:r>
              <a:rPr sz="6000"/>
              <a:t>Titolo Testo</a:t>
            </a:r>
          </a:p>
        </p:txBody>
      </p:sp>
      <p:sp>
        <p:nvSpPr>
          <p:cNvPr id="501" name="Shape 501"/>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502" name="Shape 502"/>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t>‹N›</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508" name="Shape 508"/>
          <p:cNvSpPr>
            <a:spLocks noGrp="1"/>
          </p:cNvSpPr>
          <p:nvPr>
            <p:ph type="title"/>
          </p:nvPr>
        </p:nvSpPr>
        <p:spPr>
          <a:xfrm>
            <a:off x="623887" y="0"/>
            <a:ext cx="7886704" cy="4562479"/>
          </a:xfrm>
          <a:prstGeom prst="rect">
            <a:avLst/>
          </a:prstGeom>
        </p:spPr>
        <p:txBody>
          <a:bodyPr anchor="b"/>
          <a:lstStyle>
            <a:lvl1pPr>
              <a:defRPr sz="6000"/>
            </a:lvl1pPr>
          </a:lstStyle>
          <a:p>
            <a:pPr lvl="0">
              <a:defRPr sz="1800"/>
            </a:pPr>
            <a:r>
              <a:rPr sz="6000"/>
              <a:t>Titolo Testo</a:t>
            </a:r>
          </a:p>
        </p:txBody>
      </p:sp>
      <p:sp>
        <p:nvSpPr>
          <p:cNvPr id="509" name="Shape 509"/>
          <p:cNvSpPr>
            <a:spLocks noGrp="1"/>
          </p:cNvSpPr>
          <p:nvPr>
            <p:ph type="body" idx="1"/>
          </p:nvPr>
        </p:nvSpPr>
        <p:spPr>
          <a:xfrm>
            <a:off x="623887" y="4589462"/>
            <a:ext cx="7886704" cy="2268552"/>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510" name="Shape 510"/>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t>‹N›</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512" name="Shape 512"/>
          <p:cNvSpPr>
            <a:spLocks noGrp="1"/>
          </p:cNvSpPr>
          <p:nvPr>
            <p:ph type="title"/>
          </p:nvPr>
        </p:nvSpPr>
        <p:spPr>
          <a:prstGeom prst="rect">
            <a:avLst/>
          </a:prstGeom>
        </p:spPr>
        <p:txBody>
          <a:bodyPr/>
          <a:lstStyle/>
          <a:p>
            <a:pPr lvl="0">
              <a:defRPr sz="1800"/>
            </a:pPr>
            <a:r>
              <a:rPr sz="4400"/>
              <a:t>Titolo Testo</a:t>
            </a:r>
          </a:p>
        </p:txBody>
      </p:sp>
      <p:sp>
        <p:nvSpPr>
          <p:cNvPr id="513" name="Shape 513"/>
          <p:cNvSpPr>
            <a:spLocks noGrp="1"/>
          </p:cNvSpPr>
          <p:nvPr>
            <p:ph type="body" idx="1"/>
          </p:nvPr>
        </p:nvSpPr>
        <p:spPr>
          <a:xfrm>
            <a:off x="406400" y="1347787"/>
            <a:ext cx="4086225" cy="5510218"/>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14" name="Shape 514"/>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516" name="Shape 516"/>
          <p:cNvSpPr>
            <a:spLocks noGrp="1"/>
          </p:cNvSpPr>
          <p:nvPr>
            <p:ph type="title"/>
          </p:nvPr>
        </p:nvSpPr>
        <p:spPr>
          <a:xfrm>
            <a:off x="630237" y="365127"/>
            <a:ext cx="7886704" cy="1325563"/>
          </a:xfrm>
          <a:prstGeom prst="rect">
            <a:avLst/>
          </a:prstGeom>
        </p:spPr>
        <p:txBody>
          <a:bodyPr/>
          <a:lstStyle/>
          <a:p>
            <a:pPr lvl="0">
              <a:defRPr sz="1800"/>
            </a:pPr>
            <a:r>
              <a:rPr sz="4400"/>
              <a:t>Titolo Testo</a:t>
            </a:r>
          </a:p>
        </p:txBody>
      </p:sp>
      <p:sp>
        <p:nvSpPr>
          <p:cNvPr id="517" name="Shape 517"/>
          <p:cNvSpPr>
            <a:spLocks noGrp="1"/>
          </p:cNvSpPr>
          <p:nvPr>
            <p:ph type="body" idx="1"/>
          </p:nvPr>
        </p:nvSpPr>
        <p:spPr>
          <a:xfrm>
            <a:off x="630237" y="1681165"/>
            <a:ext cx="3868740" cy="823923"/>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518" name="Shape 518"/>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t>‹N›</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520" name="Shape 520"/>
          <p:cNvSpPr>
            <a:spLocks noGrp="1"/>
          </p:cNvSpPr>
          <p:nvPr>
            <p:ph type="title"/>
          </p:nvPr>
        </p:nvSpPr>
        <p:spPr>
          <a:xfrm>
            <a:off x="238125" y="30162"/>
            <a:ext cx="8848726" cy="2408243"/>
          </a:xfrm>
          <a:prstGeom prst="rect">
            <a:avLst/>
          </a:prstGeom>
        </p:spPr>
        <p:txBody>
          <a:bodyPr/>
          <a:lstStyle/>
          <a:p>
            <a:pPr lvl="0">
              <a:defRPr sz="1800"/>
            </a:pPr>
            <a:r>
              <a:rPr sz="4400"/>
              <a:t>Titolo Testo</a:t>
            </a:r>
          </a:p>
        </p:txBody>
      </p:sp>
      <p:sp>
        <p:nvSpPr>
          <p:cNvPr id="521" name="Shape 521"/>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t>‹N›</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523" name="Shape 523"/>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t>‹N›</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525" name="Shape 525"/>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526" name="Shape 526"/>
          <p:cNvSpPr>
            <a:spLocks noGrp="1"/>
          </p:cNvSpPr>
          <p:nvPr>
            <p:ph type="body" idx="1"/>
          </p:nvPr>
        </p:nvSpPr>
        <p:spPr>
          <a:xfrm>
            <a:off x="3887787" y="987427"/>
            <a:ext cx="4629154" cy="5870577"/>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27" name="Shape 527"/>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t>‹N›</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529" name="Shape 529"/>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530" name="Shape 530"/>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531" name="Shape 531"/>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t>‹N›</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533" name="Shape 533"/>
          <p:cNvSpPr>
            <a:spLocks noGrp="1"/>
          </p:cNvSpPr>
          <p:nvPr>
            <p:ph type="title"/>
          </p:nvPr>
        </p:nvSpPr>
        <p:spPr>
          <a:prstGeom prst="rect">
            <a:avLst/>
          </a:prstGeom>
        </p:spPr>
        <p:txBody>
          <a:bodyPr/>
          <a:lstStyle/>
          <a:p>
            <a:pPr lvl="0">
              <a:defRPr sz="1800"/>
            </a:pPr>
            <a:r>
              <a:rPr sz="4400"/>
              <a:t>Titolo Testo</a:t>
            </a:r>
          </a:p>
        </p:txBody>
      </p:sp>
      <p:sp>
        <p:nvSpPr>
          <p:cNvPr id="534" name="Shape 534"/>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35" name="Shape 535"/>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t>‹N›</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537" name="Shape 537"/>
          <p:cNvSpPr>
            <a:spLocks noGrp="1"/>
          </p:cNvSpPr>
          <p:nvPr>
            <p:ph type="title"/>
          </p:nvPr>
        </p:nvSpPr>
        <p:spPr>
          <a:xfrm>
            <a:off x="6875463" y="30162"/>
            <a:ext cx="2211402" cy="6827840"/>
          </a:xfrm>
          <a:prstGeom prst="rect">
            <a:avLst/>
          </a:prstGeom>
        </p:spPr>
        <p:txBody>
          <a:bodyPr/>
          <a:lstStyle/>
          <a:p>
            <a:pPr lvl="0">
              <a:defRPr sz="1800"/>
            </a:pPr>
            <a:r>
              <a:rPr sz="4400"/>
              <a:t>Titolo Testo</a:t>
            </a:r>
          </a:p>
        </p:txBody>
      </p:sp>
      <p:sp>
        <p:nvSpPr>
          <p:cNvPr id="538" name="Shape 538"/>
          <p:cNvSpPr>
            <a:spLocks noGrp="1"/>
          </p:cNvSpPr>
          <p:nvPr>
            <p:ph type="body" idx="1"/>
          </p:nvPr>
        </p:nvSpPr>
        <p:spPr>
          <a:xfrm>
            <a:off x="238125" y="30162"/>
            <a:ext cx="6484938" cy="68278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39" name="Shape 539"/>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t>‹N›</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1_Diapositiva titolo">
    <p:spTree>
      <p:nvGrpSpPr>
        <p:cNvPr id="1" name=""/>
        <p:cNvGrpSpPr/>
        <p:nvPr/>
      </p:nvGrpSpPr>
      <p:grpSpPr>
        <a:xfrm>
          <a:off x="0" y="0"/>
          <a:ext cx="0" cy="0"/>
          <a:chOff x="0" y="0"/>
          <a:chExt cx="0" cy="0"/>
        </a:xfrm>
      </p:grpSpPr>
      <p:sp>
        <p:nvSpPr>
          <p:cNvPr id="541" name="Shape 541"/>
          <p:cNvSpPr>
            <a:spLocks noGrp="1"/>
          </p:cNvSpPr>
          <p:nvPr>
            <p:ph type="title"/>
          </p:nvPr>
        </p:nvSpPr>
        <p:spPr>
          <a:xfrm>
            <a:off x="1143000" y="0"/>
            <a:ext cx="6858000" cy="3509965"/>
          </a:xfrm>
          <a:prstGeom prst="rect">
            <a:avLst/>
          </a:prstGeom>
        </p:spPr>
        <p:txBody>
          <a:bodyPr anchor="b"/>
          <a:lstStyle>
            <a:lvl1pPr>
              <a:defRPr sz="6000"/>
            </a:lvl1pPr>
          </a:lstStyle>
          <a:p>
            <a:pPr lvl="0">
              <a:defRPr sz="1800"/>
            </a:pPr>
            <a:r>
              <a:rPr sz="6000"/>
              <a:t>Titolo Testo</a:t>
            </a:r>
          </a:p>
        </p:txBody>
      </p:sp>
      <p:sp>
        <p:nvSpPr>
          <p:cNvPr id="542" name="Shape 542"/>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543" name="Shape 543"/>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1_Titolo e contenuto">
    <p:spTree>
      <p:nvGrpSpPr>
        <p:cNvPr id="1" name=""/>
        <p:cNvGrpSpPr/>
        <p:nvPr/>
      </p:nvGrpSpPr>
      <p:grpSpPr>
        <a:xfrm>
          <a:off x="0" y="0"/>
          <a:ext cx="0" cy="0"/>
          <a:chOff x="0" y="0"/>
          <a:chExt cx="0" cy="0"/>
        </a:xfrm>
      </p:grpSpPr>
      <p:sp>
        <p:nvSpPr>
          <p:cNvPr id="545" name="Shape 545"/>
          <p:cNvSpPr>
            <a:spLocks noGrp="1"/>
          </p:cNvSpPr>
          <p:nvPr>
            <p:ph type="title"/>
          </p:nvPr>
        </p:nvSpPr>
        <p:spPr>
          <a:xfrm>
            <a:off x="457200" y="80958"/>
            <a:ext cx="8224840" cy="1524010"/>
          </a:xfrm>
          <a:prstGeom prst="rect">
            <a:avLst/>
          </a:prstGeom>
        </p:spPr>
        <p:txBody>
          <a:bodyPr anchor="ctr"/>
          <a:lstStyle/>
          <a:p>
            <a:pPr lvl="0">
              <a:defRPr sz="1800"/>
            </a:pPr>
            <a:r>
              <a:rPr sz="4400"/>
              <a:t>Titolo Testo</a:t>
            </a:r>
          </a:p>
        </p:txBody>
      </p:sp>
      <p:sp>
        <p:nvSpPr>
          <p:cNvPr id="546" name="Shape 546"/>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47" name="Shape 547"/>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1_Intestazione sezione">
    <p:spTree>
      <p:nvGrpSpPr>
        <p:cNvPr id="1" name=""/>
        <p:cNvGrpSpPr/>
        <p:nvPr/>
      </p:nvGrpSpPr>
      <p:grpSpPr>
        <a:xfrm>
          <a:off x="0" y="0"/>
          <a:ext cx="0" cy="0"/>
          <a:chOff x="0" y="0"/>
          <a:chExt cx="0" cy="0"/>
        </a:xfrm>
      </p:grpSpPr>
      <p:sp>
        <p:nvSpPr>
          <p:cNvPr id="549" name="Shape 549"/>
          <p:cNvSpPr>
            <a:spLocks noGrp="1"/>
          </p:cNvSpPr>
          <p:nvPr>
            <p:ph type="title"/>
          </p:nvPr>
        </p:nvSpPr>
        <p:spPr>
          <a:xfrm>
            <a:off x="623887" y="0"/>
            <a:ext cx="7886704" cy="4562479"/>
          </a:xfrm>
          <a:prstGeom prst="rect">
            <a:avLst/>
          </a:prstGeom>
        </p:spPr>
        <p:txBody>
          <a:bodyPr anchor="b"/>
          <a:lstStyle>
            <a:lvl1pPr>
              <a:defRPr sz="6000"/>
            </a:lvl1pPr>
          </a:lstStyle>
          <a:p>
            <a:pPr lvl="0">
              <a:defRPr sz="1800"/>
            </a:pPr>
            <a:r>
              <a:rPr sz="6000"/>
              <a:t>Titolo Testo</a:t>
            </a:r>
          </a:p>
        </p:txBody>
      </p:sp>
      <p:sp>
        <p:nvSpPr>
          <p:cNvPr id="550" name="Shape 550"/>
          <p:cNvSpPr>
            <a:spLocks noGrp="1"/>
          </p:cNvSpPr>
          <p:nvPr>
            <p:ph type="body" idx="1"/>
          </p:nvPr>
        </p:nvSpPr>
        <p:spPr>
          <a:xfrm>
            <a:off x="623887" y="4589462"/>
            <a:ext cx="7886704" cy="2268552"/>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551" name="Shape 551"/>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44" name="Shape 44"/>
          <p:cNvSpPr>
            <a:spLocks noGrp="1"/>
          </p:cNvSpPr>
          <p:nvPr>
            <p:ph type="sldNum" sz="quarter" idx="2"/>
          </p:nvPr>
        </p:nvSpPr>
        <p:spPr>
          <a:xfrm>
            <a:off x="6553200" y="6419686"/>
            <a:ext cx="2132016" cy="218437"/>
          </a:xfrm>
          <a:prstGeom prst="rect">
            <a:avLst/>
          </a:prstGeom>
        </p:spPr>
        <p:txBody>
          <a:bodyPr lIns="45718" tIns="45718" rIns="45718" bIns="45718" anchor="ctr"/>
          <a:lstStyle>
            <a:lvl1pPr algn="r">
              <a:tabLst>
                <a:tab pos="723900" algn="l"/>
                <a:tab pos="1447800" algn="l"/>
              </a:tabLst>
              <a:defRPr sz="800">
                <a:latin typeface="Calibri"/>
                <a:ea typeface="Calibri"/>
                <a:cs typeface="Calibri"/>
                <a:sym typeface="Calibri"/>
              </a:defRPr>
            </a:lvl1pPr>
          </a:lstStyle>
          <a:p>
            <a:pPr lvl="0"/>
            <a:fld id="{86CB4B4D-7CA3-9044-876B-883B54F8677D}" type="slidenum">
              <a:t>‹N›</a:t>
            </a:fld>
            <a:endParaRPr/>
          </a:p>
        </p:txBody>
      </p:sp>
      <p:sp>
        <p:nvSpPr>
          <p:cNvPr id="45" name="Shape 45"/>
          <p:cNvSpPr>
            <a:spLocks noGrp="1"/>
          </p:cNvSpPr>
          <p:nvPr>
            <p:ph type="title"/>
          </p:nvPr>
        </p:nvSpPr>
        <p:spPr>
          <a:xfrm>
            <a:off x="685801" y="2130425"/>
            <a:ext cx="7770815" cy="1468438"/>
          </a:xfrm>
          <a:prstGeom prst="rect">
            <a:avLst/>
          </a:prstGeom>
        </p:spPr>
        <p:txBody>
          <a:bodyPr lIns="44999" tIns="44999" rIns="44999" bIns="44999">
            <a:normAutofit/>
          </a:bodyPr>
          <a:lstStyle/>
          <a:p>
            <a:pPr lvl="0">
              <a:defRPr sz="1800"/>
            </a:pPr>
            <a:r>
              <a:rPr sz="4400"/>
              <a:t>Titolo Testo</a:t>
            </a:r>
          </a:p>
        </p:txBody>
      </p:sp>
      <p:sp>
        <p:nvSpPr>
          <p:cNvPr id="46" name="Shape 46"/>
          <p:cNvSpPr>
            <a:spLocks noGrp="1"/>
          </p:cNvSpPr>
          <p:nvPr>
            <p:ph type="body" idx="1"/>
          </p:nvPr>
        </p:nvSpPr>
        <p:spPr>
          <a:xfrm>
            <a:off x="457201" y="1604962"/>
            <a:ext cx="8228015" cy="4524381"/>
          </a:xfrm>
          <a:prstGeom prst="rect">
            <a:avLst/>
          </a:prstGeom>
        </p:spPr>
        <p:txBody>
          <a:bodyPr>
            <a:normAutofit/>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1_Due contenuti">
    <p:spTree>
      <p:nvGrpSpPr>
        <p:cNvPr id="1" name=""/>
        <p:cNvGrpSpPr/>
        <p:nvPr/>
      </p:nvGrpSpPr>
      <p:grpSpPr>
        <a:xfrm>
          <a:off x="0" y="0"/>
          <a:ext cx="0" cy="0"/>
          <a:chOff x="0" y="0"/>
          <a:chExt cx="0" cy="0"/>
        </a:xfrm>
      </p:grpSpPr>
      <p:sp>
        <p:nvSpPr>
          <p:cNvPr id="553" name="Shape 553"/>
          <p:cNvSpPr>
            <a:spLocks noGrp="1"/>
          </p:cNvSpPr>
          <p:nvPr>
            <p:ph type="title"/>
          </p:nvPr>
        </p:nvSpPr>
        <p:spPr>
          <a:xfrm>
            <a:off x="457200" y="80958"/>
            <a:ext cx="8224840" cy="1524010"/>
          </a:xfrm>
          <a:prstGeom prst="rect">
            <a:avLst/>
          </a:prstGeom>
        </p:spPr>
        <p:txBody>
          <a:bodyPr anchor="ctr"/>
          <a:lstStyle/>
          <a:p>
            <a:pPr lvl="0">
              <a:defRPr sz="1800"/>
            </a:pPr>
            <a:r>
              <a:rPr sz="4400"/>
              <a:t>Titolo Testo</a:t>
            </a:r>
          </a:p>
        </p:txBody>
      </p:sp>
      <p:sp>
        <p:nvSpPr>
          <p:cNvPr id="554" name="Shape 554"/>
          <p:cNvSpPr>
            <a:spLocks noGrp="1"/>
          </p:cNvSpPr>
          <p:nvPr>
            <p:ph type="body" idx="1"/>
          </p:nvPr>
        </p:nvSpPr>
        <p:spPr>
          <a:xfrm>
            <a:off x="457201" y="1604962"/>
            <a:ext cx="4035427"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55" name="Shape 555"/>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1_Confronto">
    <p:spTree>
      <p:nvGrpSpPr>
        <p:cNvPr id="1" name=""/>
        <p:cNvGrpSpPr/>
        <p:nvPr/>
      </p:nvGrpSpPr>
      <p:grpSpPr>
        <a:xfrm>
          <a:off x="0" y="0"/>
          <a:ext cx="0" cy="0"/>
          <a:chOff x="0" y="0"/>
          <a:chExt cx="0" cy="0"/>
        </a:xfrm>
      </p:grpSpPr>
      <p:sp>
        <p:nvSpPr>
          <p:cNvPr id="557" name="Shape 557"/>
          <p:cNvSpPr>
            <a:spLocks noGrp="1"/>
          </p:cNvSpPr>
          <p:nvPr>
            <p:ph type="title"/>
          </p:nvPr>
        </p:nvSpPr>
        <p:spPr>
          <a:xfrm>
            <a:off x="630237" y="365127"/>
            <a:ext cx="7886704" cy="1325563"/>
          </a:xfrm>
          <a:prstGeom prst="rect">
            <a:avLst/>
          </a:prstGeom>
        </p:spPr>
        <p:txBody>
          <a:bodyPr anchor="ctr"/>
          <a:lstStyle/>
          <a:p>
            <a:pPr lvl="0">
              <a:defRPr sz="1800"/>
            </a:pPr>
            <a:r>
              <a:rPr sz="4400"/>
              <a:t>Titolo Testo</a:t>
            </a:r>
          </a:p>
        </p:txBody>
      </p:sp>
      <p:sp>
        <p:nvSpPr>
          <p:cNvPr id="558" name="Shape 558"/>
          <p:cNvSpPr>
            <a:spLocks noGrp="1"/>
          </p:cNvSpPr>
          <p:nvPr>
            <p:ph type="body" idx="1"/>
          </p:nvPr>
        </p:nvSpPr>
        <p:spPr>
          <a:xfrm>
            <a:off x="630237" y="1681165"/>
            <a:ext cx="3868740" cy="823923"/>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559" name="Shape 559"/>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1_Solo titolo">
    <p:spTree>
      <p:nvGrpSpPr>
        <p:cNvPr id="1" name=""/>
        <p:cNvGrpSpPr/>
        <p:nvPr/>
      </p:nvGrpSpPr>
      <p:grpSpPr>
        <a:xfrm>
          <a:off x="0" y="0"/>
          <a:ext cx="0" cy="0"/>
          <a:chOff x="0" y="0"/>
          <a:chExt cx="0" cy="0"/>
        </a:xfrm>
      </p:grpSpPr>
      <p:sp>
        <p:nvSpPr>
          <p:cNvPr id="561" name="Shape 561"/>
          <p:cNvSpPr>
            <a:spLocks noGrp="1"/>
          </p:cNvSpPr>
          <p:nvPr>
            <p:ph type="title"/>
          </p:nvPr>
        </p:nvSpPr>
        <p:spPr>
          <a:xfrm>
            <a:off x="457200" y="0"/>
            <a:ext cx="8224840" cy="1685932"/>
          </a:xfrm>
          <a:prstGeom prst="rect">
            <a:avLst/>
          </a:prstGeom>
        </p:spPr>
        <p:txBody>
          <a:bodyPr anchor="ctr"/>
          <a:lstStyle/>
          <a:p>
            <a:pPr lvl="0">
              <a:defRPr sz="1800"/>
            </a:pPr>
            <a:r>
              <a:rPr sz="4400"/>
              <a:t>Titolo Testo</a:t>
            </a:r>
          </a:p>
        </p:txBody>
      </p:sp>
      <p:sp>
        <p:nvSpPr>
          <p:cNvPr id="562" name="Shape 562"/>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1_Contenuto con didascalia">
    <p:spTree>
      <p:nvGrpSpPr>
        <p:cNvPr id="1" name=""/>
        <p:cNvGrpSpPr/>
        <p:nvPr/>
      </p:nvGrpSpPr>
      <p:grpSpPr>
        <a:xfrm>
          <a:off x="0" y="0"/>
          <a:ext cx="0" cy="0"/>
          <a:chOff x="0" y="0"/>
          <a:chExt cx="0" cy="0"/>
        </a:xfrm>
      </p:grpSpPr>
      <p:sp>
        <p:nvSpPr>
          <p:cNvPr id="564" name="Shape 564"/>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565" name="Shape 565"/>
          <p:cNvSpPr>
            <a:spLocks noGrp="1"/>
          </p:cNvSpPr>
          <p:nvPr>
            <p:ph type="body" idx="1"/>
          </p:nvPr>
        </p:nvSpPr>
        <p:spPr>
          <a:xfrm>
            <a:off x="3887787" y="987427"/>
            <a:ext cx="4629154" cy="5870577"/>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66" name="Shape 566"/>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1_Immagine con didascalia">
    <p:spTree>
      <p:nvGrpSpPr>
        <p:cNvPr id="1" name=""/>
        <p:cNvGrpSpPr/>
        <p:nvPr/>
      </p:nvGrpSpPr>
      <p:grpSpPr>
        <a:xfrm>
          <a:off x="0" y="0"/>
          <a:ext cx="0" cy="0"/>
          <a:chOff x="0" y="0"/>
          <a:chExt cx="0" cy="0"/>
        </a:xfrm>
      </p:grpSpPr>
      <p:sp>
        <p:nvSpPr>
          <p:cNvPr id="568" name="Shape 568"/>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569" name="Shape 569"/>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570" name="Shape 570"/>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2_Titolo e testo verticale">
    <p:spTree>
      <p:nvGrpSpPr>
        <p:cNvPr id="1" name=""/>
        <p:cNvGrpSpPr/>
        <p:nvPr/>
      </p:nvGrpSpPr>
      <p:grpSpPr>
        <a:xfrm>
          <a:off x="0" y="0"/>
          <a:ext cx="0" cy="0"/>
          <a:chOff x="0" y="0"/>
          <a:chExt cx="0" cy="0"/>
        </a:xfrm>
      </p:grpSpPr>
      <p:sp>
        <p:nvSpPr>
          <p:cNvPr id="572" name="Shape 572"/>
          <p:cNvSpPr>
            <a:spLocks noGrp="1"/>
          </p:cNvSpPr>
          <p:nvPr>
            <p:ph type="title"/>
          </p:nvPr>
        </p:nvSpPr>
        <p:spPr>
          <a:xfrm>
            <a:off x="457200" y="80958"/>
            <a:ext cx="8224840" cy="1524010"/>
          </a:xfrm>
          <a:prstGeom prst="rect">
            <a:avLst/>
          </a:prstGeom>
        </p:spPr>
        <p:txBody>
          <a:bodyPr anchor="ctr"/>
          <a:lstStyle/>
          <a:p>
            <a:pPr lvl="0">
              <a:defRPr sz="1800"/>
            </a:pPr>
            <a:r>
              <a:rPr sz="4400"/>
              <a:t>Titolo Testo</a:t>
            </a:r>
          </a:p>
        </p:txBody>
      </p:sp>
      <p:sp>
        <p:nvSpPr>
          <p:cNvPr id="573" name="Shape 573"/>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74" name="Shape 574"/>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3_Titolo e testo verticale">
    <p:spTree>
      <p:nvGrpSpPr>
        <p:cNvPr id="1" name=""/>
        <p:cNvGrpSpPr/>
        <p:nvPr/>
      </p:nvGrpSpPr>
      <p:grpSpPr>
        <a:xfrm>
          <a:off x="0" y="0"/>
          <a:ext cx="0" cy="0"/>
          <a:chOff x="0" y="0"/>
          <a:chExt cx="0" cy="0"/>
        </a:xfrm>
      </p:grpSpPr>
      <p:sp>
        <p:nvSpPr>
          <p:cNvPr id="576" name="Shape 576"/>
          <p:cNvSpPr>
            <a:spLocks noGrp="1"/>
          </p:cNvSpPr>
          <p:nvPr>
            <p:ph type="title"/>
          </p:nvPr>
        </p:nvSpPr>
        <p:spPr>
          <a:xfrm>
            <a:off x="6626225" y="0"/>
            <a:ext cx="2055816" cy="6399218"/>
          </a:xfrm>
          <a:prstGeom prst="rect">
            <a:avLst/>
          </a:prstGeom>
        </p:spPr>
        <p:txBody>
          <a:bodyPr anchor="ctr"/>
          <a:lstStyle/>
          <a:p>
            <a:pPr lvl="0">
              <a:defRPr sz="1800"/>
            </a:pPr>
            <a:r>
              <a:rPr sz="4400"/>
              <a:t>Titolo Testo</a:t>
            </a:r>
          </a:p>
        </p:txBody>
      </p:sp>
      <p:sp>
        <p:nvSpPr>
          <p:cNvPr id="577" name="Shape 577"/>
          <p:cNvSpPr>
            <a:spLocks noGrp="1"/>
          </p:cNvSpPr>
          <p:nvPr>
            <p:ph type="body" idx="1"/>
          </p:nvPr>
        </p:nvSpPr>
        <p:spPr>
          <a:xfrm>
            <a:off x="457201" y="273050"/>
            <a:ext cx="6016627" cy="658495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78" name="Shape 578"/>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2_Diapositiva titolo">
    <p:spTree>
      <p:nvGrpSpPr>
        <p:cNvPr id="1" name=""/>
        <p:cNvGrpSpPr/>
        <p:nvPr/>
      </p:nvGrpSpPr>
      <p:grpSpPr>
        <a:xfrm>
          <a:off x="0" y="0"/>
          <a:ext cx="0" cy="0"/>
          <a:chOff x="0" y="0"/>
          <a:chExt cx="0" cy="0"/>
        </a:xfrm>
      </p:grpSpPr>
      <p:sp>
        <p:nvSpPr>
          <p:cNvPr id="580" name="Shape 580"/>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581" name="Shape 581"/>
          <p:cNvSpPr>
            <a:spLocks noGrp="1"/>
          </p:cNvSpPr>
          <p:nvPr>
            <p:ph type="title"/>
          </p:nvPr>
        </p:nvSpPr>
        <p:spPr>
          <a:xfrm>
            <a:off x="1143000" y="0"/>
            <a:ext cx="6858000" cy="3509965"/>
          </a:xfrm>
          <a:prstGeom prst="rect">
            <a:avLst/>
          </a:prstGeom>
        </p:spPr>
        <p:txBody>
          <a:bodyPr anchor="b"/>
          <a:lstStyle>
            <a:lvl1pPr>
              <a:defRPr sz="6000"/>
            </a:lvl1pPr>
          </a:lstStyle>
          <a:p>
            <a:pPr lvl="0">
              <a:defRPr sz="1800"/>
            </a:pPr>
            <a:r>
              <a:rPr sz="6000"/>
              <a:t>Titolo Testo</a:t>
            </a:r>
          </a:p>
        </p:txBody>
      </p:sp>
      <p:sp>
        <p:nvSpPr>
          <p:cNvPr id="582" name="Shape 582"/>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583" name="Shape 583"/>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2_Titolo e contenuto">
    <p:spTree>
      <p:nvGrpSpPr>
        <p:cNvPr id="1" name=""/>
        <p:cNvGrpSpPr/>
        <p:nvPr/>
      </p:nvGrpSpPr>
      <p:grpSpPr>
        <a:xfrm>
          <a:off x="0" y="0"/>
          <a:ext cx="0" cy="0"/>
          <a:chOff x="0" y="0"/>
          <a:chExt cx="0" cy="0"/>
        </a:xfrm>
      </p:grpSpPr>
      <p:sp>
        <p:nvSpPr>
          <p:cNvPr id="585" name="Shape 585"/>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586" name="Shape 586"/>
          <p:cNvSpPr>
            <a:spLocks noGrp="1"/>
          </p:cNvSpPr>
          <p:nvPr>
            <p:ph type="title"/>
          </p:nvPr>
        </p:nvSpPr>
        <p:spPr>
          <a:xfrm>
            <a:off x="238125" y="30162"/>
            <a:ext cx="8848726" cy="1546229"/>
          </a:xfrm>
          <a:prstGeom prst="rect">
            <a:avLst/>
          </a:prstGeom>
        </p:spPr>
        <p:txBody>
          <a:bodyPr/>
          <a:lstStyle/>
          <a:p>
            <a:pPr lvl="0">
              <a:defRPr sz="1800"/>
            </a:pPr>
            <a:r>
              <a:rPr sz="4400"/>
              <a:t>Titolo Testo</a:t>
            </a:r>
          </a:p>
        </p:txBody>
      </p:sp>
      <p:sp>
        <p:nvSpPr>
          <p:cNvPr id="587" name="Shape 587"/>
          <p:cNvSpPr>
            <a:spLocks noGrp="1"/>
          </p:cNvSpPr>
          <p:nvPr>
            <p:ph type="body" idx="1"/>
          </p:nvPr>
        </p:nvSpPr>
        <p:spPr>
          <a:xfrm>
            <a:off x="457201" y="1576387"/>
            <a:ext cx="3971927" cy="5281618"/>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88" name="Shape 588"/>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2_Intestazione sezione">
    <p:spTree>
      <p:nvGrpSpPr>
        <p:cNvPr id="1" name=""/>
        <p:cNvGrpSpPr/>
        <p:nvPr/>
      </p:nvGrpSpPr>
      <p:grpSpPr>
        <a:xfrm>
          <a:off x="0" y="0"/>
          <a:ext cx="0" cy="0"/>
          <a:chOff x="0" y="0"/>
          <a:chExt cx="0" cy="0"/>
        </a:xfrm>
      </p:grpSpPr>
      <p:sp>
        <p:nvSpPr>
          <p:cNvPr id="590" name="Shape 590"/>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591" name="Shape 591"/>
          <p:cNvSpPr>
            <a:spLocks noGrp="1"/>
          </p:cNvSpPr>
          <p:nvPr>
            <p:ph type="title"/>
          </p:nvPr>
        </p:nvSpPr>
        <p:spPr>
          <a:xfrm>
            <a:off x="623887" y="0"/>
            <a:ext cx="7886704" cy="4562479"/>
          </a:xfrm>
          <a:prstGeom prst="rect">
            <a:avLst/>
          </a:prstGeom>
        </p:spPr>
        <p:txBody>
          <a:bodyPr anchor="b"/>
          <a:lstStyle>
            <a:lvl1pPr>
              <a:defRPr sz="6000"/>
            </a:lvl1pPr>
          </a:lstStyle>
          <a:p>
            <a:pPr lvl="0">
              <a:defRPr sz="1800"/>
            </a:pPr>
            <a:r>
              <a:rPr sz="6000"/>
              <a:t>Titolo Testo</a:t>
            </a:r>
          </a:p>
        </p:txBody>
      </p:sp>
      <p:sp>
        <p:nvSpPr>
          <p:cNvPr id="592" name="Shape 592"/>
          <p:cNvSpPr>
            <a:spLocks noGrp="1"/>
          </p:cNvSpPr>
          <p:nvPr>
            <p:ph type="body" idx="1"/>
          </p:nvPr>
        </p:nvSpPr>
        <p:spPr>
          <a:xfrm>
            <a:off x="623887" y="4589462"/>
            <a:ext cx="7886704" cy="2268552"/>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593" name="Shape 593"/>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51" name="Shape 51"/>
          <p:cNvSpPr>
            <a:spLocks noGrp="1"/>
          </p:cNvSpPr>
          <p:nvPr>
            <p:ph type="title"/>
          </p:nvPr>
        </p:nvSpPr>
        <p:spPr>
          <a:xfrm>
            <a:off x="628650" y="365779"/>
            <a:ext cx="7886700" cy="1459967"/>
          </a:xfrm>
          <a:prstGeom prst="rect">
            <a:avLst/>
          </a:prstGeom>
        </p:spPr>
        <p:txBody>
          <a:bodyPr lIns="45718" tIns="45718" rIns="45718" bIns="45718"/>
          <a:lstStyle>
            <a:lvl1pPr algn="l" defTabSz="912113">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52" name="Shape 52"/>
          <p:cNvSpPr>
            <a:spLocks noGrp="1"/>
          </p:cNvSpPr>
          <p:nvPr>
            <p:ph type="body" idx="1"/>
          </p:nvPr>
        </p:nvSpPr>
        <p:spPr>
          <a:xfrm>
            <a:off x="628650" y="1825742"/>
            <a:ext cx="7886700" cy="5032258"/>
          </a:xfrm>
          <a:prstGeom prst="rect">
            <a:avLst/>
          </a:prstGeom>
        </p:spPr>
        <p:txBody>
          <a:bodyPr lIns="45718" tIns="45718" rIns="45718" bIns="45718"/>
          <a:lstStyle>
            <a:lvl1pPr marL="228029" indent="-228029" defTabSz="912113">
              <a:lnSpc>
                <a:spcPct val="90000"/>
              </a:lnSpc>
              <a:spcBef>
                <a:spcPts val="900"/>
              </a:spcBef>
              <a:buSzPct val="100000"/>
              <a:buFont typeface="Arial"/>
              <a:buChar char="•"/>
              <a:defRPr sz="2700"/>
            </a:lvl1pPr>
            <a:lvl2pPr marL="723742" indent="-267686" defTabSz="912113">
              <a:lnSpc>
                <a:spcPct val="90000"/>
              </a:lnSpc>
              <a:spcBef>
                <a:spcPts val="900"/>
              </a:spcBef>
              <a:buSzPct val="100000"/>
              <a:buFont typeface="Arial"/>
              <a:buChar char="•"/>
              <a:defRPr sz="2700"/>
            </a:lvl2pPr>
            <a:lvl3pPr marL="1236154" indent="-324040" defTabSz="912113">
              <a:lnSpc>
                <a:spcPct val="90000"/>
              </a:lnSpc>
              <a:spcBef>
                <a:spcPts val="900"/>
              </a:spcBef>
              <a:buSzPct val="100000"/>
              <a:buFont typeface="Arial"/>
              <a:buChar char="•"/>
              <a:defRPr sz="2700"/>
            </a:lvl3pPr>
            <a:lvl4pPr marL="1730331" indent="-362162" defTabSz="912113">
              <a:lnSpc>
                <a:spcPct val="90000"/>
              </a:lnSpc>
              <a:spcBef>
                <a:spcPts val="900"/>
              </a:spcBef>
              <a:buSzPct val="100000"/>
              <a:buFont typeface="Arial"/>
              <a:buChar char="•"/>
              <a:defRPr sz="2700"/>
            </a:lvl4pPr>
            <a:lvl5pPr marL="2186389" indent="-362162" defTabSz="912113">
              <a:lnSpc>
                <a:spcPct val="90000"/>
              </a:lnSpc>
              <a:spcBef>
                <a:spcPts val="900"/>
              </a:spcBef>
              <a:buSzPct val="100000"/>
              <a:buFont typeface="Arial"/>
              <a:buChar char="•"/>
              <a:defRPr sz="2700"/>
            </a:lvl5pPr>
          </a:lstStyle>
          <a:p>
            <a:pPr lvl="0">
              <a:defRPr sz="1800"/>
            </a:pPr>
            <a:r>
              <a:rPr sz="2700"/>
              <a:t>Corpo livello uno</a:t>
            </a:r>
          </a:p>
          <a:p>
            <a:pPr lvl="1">
              <a:defRPr sz="1800"/>
            </a:pPr>
            <a:r>
              <a:rPr sz="2700"/>
              <a:t>Corpo livello due</a:t>
            </a:r>
          </a:p>
          <a:p>
            <a:pPr lvl="2">
              <a:defRPr sz="1800"/>
            </a:pPr>
            <a:r>
              <a:rPr sz="2700"/>
              <a:t>Corpo livello tre</a:t>
            </a:r>
          </a:p>
          <a:p>
            <a:pPr lvl="3">
              <a:defRPr sz="1800"/>
            </a:pPr>
            <a:r>
              <a:rPr sz="2700"/>
              <a:t>Corpo livello quattro</a:t>
            </a:r>
          </a:p>
          <a:p>
            <a:pPr lvl="4">
              <a:defRPr sz="1800"/>
            </a:pPr>
            <a:r>
              <a:rPr sz="2700"/>
              <a:t>Livello 5</a:t>
            </a: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2_Due contenuti">
    <p:spTree>
      <p:nvGrpSpPr>
        <p:cNvPr id="1" name=""/>
        <p:cNvGrpSpPr/>
        <p:nvPr/>
      </p:nvGrpSpPr>
      <p:grpSpPr>
        <a:xfrm>
          <a:off x="0" y="0"/>
          <a:ext cx="0" cy="0"/>
          <a:chOff x="0" y="0"/>
          <a:chExt cx="0" cy="0"/>
        </a:xfrm>
      </p:grpSpPr>
      <p:sp>
        <p:nvSpPr>
          <p:cNvPr id="595" name="Shape 595"/>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596" name="Shape 596"/>
          <p:cNvSpPr>
            <a:spLocks noGrp="1"/>
          </p:cNvSpPr>
          <p:nvPr>
            <p:ph type="title"/>
          </p:nvPr>
        </p:nvSpPr>
        <p:spPr>
          <a:xfrm>
            <a:off x="238125" y="30162"/>
            <a:ext cx="8848726" cy="1546229"/>
          </a:xfrm>
          <a:prstGeom prst="rect">
            <a:avLst/>
          </a:prstGeom>
        </p:spPr>
        <p:txBody>
          <a:bodyPr/>
          <a:lstStyle/>
          <a:p>
            <a:pPr lvl="0">
              <a:defRPr sz="1800"/>
            </a:pPr>
            <a:r>
              <a:rPr sz="4400"/>
              <a:t>Titolo Testo</a:t>
            </a:r>
          </a:p>
        </p:txBody>
      </p:sp>
      <p:sp>
        <p:nvSpPr>
          <p:cNvPr id="597" name="Shape 597"/>
          <p:cNvSpPr>
            <a:spLocks noGrp="1"/>
          </p:cNvSpPr>
          <p:nvPr>
            <p:ph type="body" idx="1"/>
          </p:nvPr>
        </p:nvSpPr>
        <p:spPr>
          <a:xfrm>
            <a:off x="457201" y="1576387"/>
            <a:ext cx="1909767" cy="5281618"/>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98" name="Shape 598"/>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2_Confronto">
    <p:spTree>
      <p:nvGrpSpPr>
        <p:cNvPr id="1" name=""/>
        <p:cNvGrpSpPr/>
        <p:nvPr/>
      </p:nvGrpSpPr>
      <p:grpSpPr>
        <a:xfrm>
          <a:off x="0" y="0"/>
          <a:ext cx="0" cy="0"/>
          <a:chOff x="0" y="0"/>
          <a:chExt cx="0" cy="0"/>
        </a:xfrm>
      </p:grpSpPr>
      <p:sp>
        <p:nvSpPr>
          <p:cNvPr id="600" name="Shape 600"/>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01" name="Shape 601"/>
          <p:cNvSpPr>
            <a:spLocks noGrp="1"/>
          </p:cNvSpPr>
          <p:nvPr>
            <p:ph type="title"/>
          </p:nvPr>
        </p:nvSpPr>
        <p:spPr>
          <a:xfrm>
            <a:off x="630237" y="365127"/>
            <a:ext cx="7886704" cy="1325563"/>
          </a:xfrm>
          <a:prstGeom prst="rect">
            <a:avLst/>
          </a:prstGeom>
        </p:spPr>
        <p:txBody>
          <a:bodyPr/>
          <a:lstStyle/>
          <a:p>
            <a:pPr lvl="0">
              <a:defRPr sz="1800"/>
            </a:pPr>
            <a:r>
              <a:rPr sz="4400"/>
              <a:t>Titolo Testo</a:t>
            </a:r>
          </a:p>
        </p:txBody>
      </p:sp>
      <p:sp>
        <p:nvSpPr>
          <p:cNvPr id="602" name="Shape 602"/>
          <p:cNvSpPr>
            <a:spLocks noGrp="1"/>
          </p:cNvSpPr>
          <p:nvPr>
            <p:ph type="body" idx="1"/>
          </p:nvPr>
        </p:nvSpPr>
        <p:spPr>
          <a:xfrm>
            <a:off x="630237" y="1681165"/>
            <a:ext cx="3868740" cy="823923"/>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603" name="Shape 603"/>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2_Solo titolo">
    <p:spTree>
      <p:nvGrpSpPr>
        <p:cNvPr id="1" name=""/>
        <p:cNvGrpSpPr/>
        <p:nvPr/>
      </p:nvGrpSpPr>
      <p:grpSpPr>
        <a:xfrm>
          <a:off x="0" y="0"/>
          <a:ext cx="0" cy="0"/>
          <a:chOff x="0" y="0"/>
          <a:chExt cx="0" cy="0"/>
        </a:xfrm>
      </p:grpSpPr>
      <p:sp>
        <p:nvSpPr>
          <p:cNvPr id="605" name="Shape 605"/>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06" name="Shape 606"/>
          <p:cNvSpPr>
            <a:spLocks noGrp="1"/>
          </p:cNvSpPr>
          <p:nvPr>
            <p:ph type="title"/>
          </p:nvPr>
        </p:nvSpPr>
        <p:spPr>
          <a:xfrm>
            <a:off x="238125" y="30162"/>
            <a:ext cx="8848726" cy="2408243"/>
          </a:xfrm>
          <a:prstGeom prst="rect">
            <a:avLst/>
          </a:prstGeom>
        </p:spPr>
        <p:txBody>
          <a:bodyPr/>
          <a:lstStyle/>
          <a:p>
            <a:pPr lvl="0">
              <a:defRPr sz="1800"/>
            </a:pPr>
            <a:r>
              <a:rPr sz="4400"/>
              <a:t>Titolo Testo</a:t>
            </a:r>
          </a:p>
        </p:txBody>
      </p:sp>
      <p:sp>
        <p:nvSpPr>
          <p:cNvPr id="607" name="Shape 607"/>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1_Vuota">
    <p:spTree>
      <p:nvGrpSpPr>
        <p:cNvPr id="1" name=""/>
        <p:cNvGrpSpPr/>
        <p:nvPr/>
      </p:nvGrpSpPr>
      <p:grpSpPr>
        <a:xfrm>
          <a:off x="0" y="0"/>
          <a:ext cx="0" cy="0"/>
          <a:chOff x="0" y="0"/>
          <a:chExt cx="0" cy="0"/>
        </a:xfrm>
      </p:grpSpPr>
      <p:sp>
        <p:nvSpPr>
          <p:cNvPr id="609" name="Shape 609"/>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10" name="Shape 610"/>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2_Contenuto con didascalia">
    <p:spTree>
      <p:nvGrpSpPr>
        <p:cNvPr id="1" name=""/>
        <p:cNvGrpSpPr/>
        <p:nvPr/>
      </p:nvGrpSpPr>
      <p:grpSpPr>
        <a:xfrm>
          <a:off x="0" y="0"/>
          <a:ext cx="0" cy="0"/>
          <a:chOff x="0" y="0"/>
          <a:chExt cx="0" cy="0"/>
        </a:xfrm>
      </p:grpSpPr>
      <p:sp>
        <p:nvSpPr>
          <p:cNvPr id="612" name="Shape 612"/>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13" name="Shape 613"/>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614" name="Shape 614"/>
          <p:cNvSpPr>
            <a:spLocks noGrp="1"/>
          </p:cNvSpPr>
          <p:nvPr>
            <p:ph type="body" idx="1"/>
          </p:nvPr>
        </p:nvSpPr>
        <p:spPr>
          <a:xfrm>
            <a:off x="3887787" y="987427"/>
            <a:ext cx="4629154" cy="5870577"/>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615" name="Shape 615"/>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2_Immagine con didascalia">
    <p:spTree>
      <p:nvGrpSpPr>
        <p:cNvPr id="1" name=""/>
        <p:cNvGrpSpPr/>
        <p:nvPr/>
      </p:nvGrpSpPr>
      <p:grpSpPr>
        <a:xfrm>
          <a:off x="0" y="0"/>
          <a:ext cx="0" cy="0"/>
          <a:chOff x="0" y="0"/>
          <a:chExt cx="0" cy="0"/>
        </a:xfrm>
      </p:grpSpPr>
      <p:sp>
        <p:nvSpPr>
          <p:cNvPr id="617" name="Shape 617"/>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18" name="Shape 618"/>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619" name="Shape 619"/>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620" name="Shape 620"/>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4_Titolo e testo verticale">
    <p:spTree>
      <p:nvGrpSpPr>
        <p:cNvPr id="1" name=""/>
        <p:cNvGrpSpPr/>
        <p:nvPr/>
      </p:nvGrpSpPr>
      <p:grpSpPr>
        <a:xfrm>
          <a:off x="0" y="0"/>
          <a:ext cx="0" cy="0"/>
          <a:chOff x="0" y="0"/>
          <a:chExt cx="0" cy="0"/>
        </a:xfrm>
      </p:grpSpPr>
      <p:sp>
        <p:nvSpPr>
          <p:cNvPr id="622" name="Shape 622"/>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23" name="Shape 623"/>
          <p:cNvSpPr>
            <a:spLocks noGrp="1"/>
          </p:cNvSpPr>
          <p:nvPr>
            <p:ph type="title"/>
          </p:nvPr>
        </p:nvSpPr>
        <p:spPr>
          <a:xfrm>
            <a:off x="238125" y="30162"/>
            <a:ext cx="8848726" cy="1546229"/>
          </a:xfrm>
          <a:prstGeom prst="rect">
            <a:avLst/>
          </a:prstGeom>
        </p:spPr>
        <p:txBody>
          <a:bodyPr/>
          <a:lstStyle/>
          <a:p>
            <a:pPr lvl="0">
              <a:defRPr sz="1800"/>
            </a:pPr>
            <a:r>
              <a:rPr sz="4400"/>
              <a:t>Titolo Testo</a:t>
            </a:r>
          </a:p>
        </p:txBody>
      </p:sp>
      <p:sp>
        <p:nvSpPr>
          <p:cNvPr id="624" name="Shape 624"/>
          <p:cNvSpPr>
            <a:spLocks noGrp="1"/>
          </p:cNvSpPr>
          <p:nvPr>
            <p:ph type="body" idx="1"/>
          </p:nvPr>
        </p:nvSpPr>
        <p:spPr>
          <a:xfrm>
            <a:off x="457201" y="1576387"/>
            <a:ext cx="3971927" cy="5281618"/>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625" name="Shape 625"/>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5_Titolo e testo verticale">
    <p:spTree>
      <p:nvGrpSpPr>
        <p:cNvPr id="1" name=""/>
        <p:cNvGrpSpPr/>
        <p:nvPr/>
      </p:nvGrpSpPr>
      <p:grpSpPr>
        <a:xfrm>
          <a:off x="0" y="0"/>
          <a:ext cx="0" cy="0"/>
          <a:chOff x="0" y="0"/>
          <a:chExt cx="0" cy="0"/>
        </a:xfrm>
      </p:grpSpPr>
      <p:sp>
        <p:nvSpPr>
          <p:cNvPr id="627" name="Shape 627"/>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28" name="Shape 628"/>
          <p:cNvSpPr>
            <a:spLocks noGrp="1"/>
          </p:cNvSpPr>
          <p:nvPr>
            <p:ph type="title"/>
          </p:nvPr>
        </p:nvSpPr>
        <p:spPr>
          <a:xfrm>
            <a:off x="6875463" y="30162"/>
            <a:ext cx="2211402" cy="6827840"/>
          </a:xfrm>
          <a:prstGeom prst="rect">
            <a:avLst/>
          </a:prstGeom>
        </p:spPr>
        <p:txBody>
          <a:bodyPr/>
          <a:lstStyle/>
          <a:p>
            <a:pPr lvl="0">
              <a:defRPr sz="1800"/>
            </a:pPr>
            <a:r>
              <a:rPr sz="4400"/>
              <a:t>Titolo Testo</a:t>
            </a:r>
          </a:p>
        </p:txBody>
      </p:sp>
      <p:sp>
        <p:nvSpPr>
          <p:cNvPr id="629" name="Shape 629"/>
          <p:cNvSpPr>
            <a:spLocks noGrp="1"/>
          </p:cNvSpPr>
          <p:nvPr>
            <p:ph type="body" idx="1"/>
          </p:nvPr>
        </p:nvSpPr>
        <p:spPr>
          <a:xfrm>
            <a:off x="238125" y="30162"/>
            <a:ext cx="6484938" cy="68278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630" name="Shape 630"/>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3_Diapositiva titolo">
    <p:spTree>
      <p:nvGrpSpPr>
        <p:cNvPr id="1" name=""/>
        <p:cNvGrpSpPr/>
        <p:nvPr/>
      </p:nvGrpSpPr>
      <p:grpSpPr>
        <a:xfrm>
          <a:off x="0" y="0"/>
          <a:ext cx="0" cy="0"/>
          <a:chOff x="0" y="0"/>
          <a:chExt cx="0" cy="0"/>
        </a:xfrm>
      </p:grpSpPr>
      <p:sp>
        <p:nvSpPr>
          <p:cNvPr id="632" name="Shape 632"/>
          <p:cNvSpPr>
            <a:spLocks noGrp="1"/>
          </p:cNvSpPr>
          <p:nvPr>
            <p:ph type="title"/>
          </p:nvPr>
        </p:nvSpPr>
        <p:spPr>
          <a:xfrm>
            <a:off x="1143000" y="0"/>
            <a:ext cx="6858000" cy="3509965"/>
          </a:xfrm>
          <a:prstGeom prst="rect">
            <a:avLst/>
          </a:prstGeom>
        </p:spPr>
        <p:txBody>
          <a:bodyPr anchor="b"/>
          <a:lstStyle>
            <a:lvl1pPr>
              <a:defRPr sz="6000"/>
            </a:lvl1pPr>
          </a:lstStyle>
          <a:p>
            <a:pPr lvl="0">
              <a:defRPr sz="1800"/>
            </a:pPr>
            <a:r>
              <a:rPr sz="6000"/>
              <a:t>Titolo Testo</a:t>
            </a:r>
          </a:p>
        </p:txBody>
      </p:sp>
      <p:sp>
        <p:nvSpPr>
          <p:cNvPr id="633" name="Shape 633"/>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634" name="Shape 634"/>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3_Titolo e contenuto">
    <p:spTree>
      <p:nvGrpSpPr>
        <p:cNvPr id="1" name=""/>
        <p:cNvGrpSpPr/>
        <p:nvPr/>
      </p:nvGrpSpPr>
      <p:grpSpPr>
        <a:xfrm>
          <a:off x="0" y="0"/>
          <a:ext cx="0" cy="0"/>
          <a:chOff x="0" y="0"/>
          <a:chExt cx="0" cy="0"/>
        </a:xfrm>
      </p:grpSpPr>
      <p:sp>
        <p:nvSpPr>
          <p:cNvPr id="636" name="Shape 636"/>
          <p:cNvSpPr>
            <a:spLocks noGrp="1"/>
          </p:cNvSpPr>
          <p:nvPr>
            <p:ph type="title"/>
          </p:nvPr>
        </p:nvSpPr>
        <p:spPr>
          <a:prstGeom prst="rect">
            <a:avLst/>
          </a:prstGeom>
        </p:spPr>
        <p:txBody>
          <a:bodyPr/>
          <a:lstStyle/>
          <a:p>
            <a:pPr lvl="0">
              <a:defRPr sz="1800"/>
            </a:pPr>
            <a:r>
              <a:rPr sz="4400"/>
              <a:t>Titolo Testo</a:t>
            </a:r>
          </a:p>
        </p:txBody>
      </p:sp>
      <p:sp>
        <p:nvSpPr>
          <p:cNvPr id="637" name="Shape 637"/>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638" name="Shape 638"/>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54" name="Shape 54"/>
          <p:cNvSpPr>
            <a:spLocks noGrp="1"/>
          </p:cNvSpPr>
          <p:nvPr>
            <p:ph type="title"/>
          </p:nvPr>
        </p:nvSpPr>
        <p:spPr>
          <a:xfrm>
            <a:off x="623884" y="0"/>
            <a:ext cx="7886704" cy="4561977"/>
          </a:xfrm>
          <a:prstGeom prst="rect">
            <a:avLst/>
          </a:prstGeom>
        </p:spPr>
        <p:txBody>
          <a:bodyPr lIns="45718" tIns="45718" rIns="45718" bIns="45718" anchor="b"/>
          <a:lstStyle>
            <a:lvl1pPr algn="l" defTabSz="912113">
              <a:lnSpc>
                <a:spcPct val="90000"/>
              </a:lnSpc>
              <a:defRPr sz="5900">
                <a:latin typeface="Calibri Light"/>
                <a:ea typeface="Calibri Light"/>
                <a:cs typeface="Calibri Light"/>
                <a:sym typeface="Calibri Light"/>
              </a:defRPr>
            </a:lvl1pPr>
          </a:lstStyle>
          <a:p>
            <a:pPr lvl="0">
              <a:defRPr sz="1800"/>
            </a:pPr>
            <a:r>
              <a:rPr sz="5900"/>
              <a:t>Titolo Testo</a:t>
            </a:r>
          </a:p>
        </p:txBody>
      </p:sp>
      <p:sp>
        <p:nvSpPr>
          <p:cNvPr id="55" name="Shape 55"/>
          <p:cNvSpPr>
            <a:spLocks noGrp="1"/>
          </p:cNvSpPr>
          <p:nvPr>
            <p:ph type="body" idx="1"/>
          </p:nvPr>
        </p:nvSpPr>
        <p:spPr>
          <a:xfrm>
            <a:off x="623884" y="4588890"/>
            <a:ext cx="7886704" cy="2269117"/>
          </a:xfrm>
          <a:prstGeom prst="rect">
            <a:avLst/>
          </a:prstGeom>
        </p:spPr>
        <p:txBody>
          <a:bodyPr lIns="45718" tIns="45718" rIns="45718" bIns="45718"/>
          <a:lstStyle>
            <a:lvl1pPr marL="0" indent="0" defTabSz="912113">
              <a:lnSpc>
                <a:spcPct val="90000"/>
              </a:lnSpc>
              <a:spcBef>
                <a:spcPts val="900"/>
              </a:spcBef>
              <a:defRPr sz="2300">
                <a:solidFill>
                  <a:srgbClr val="898989"/>
                </a:solidFill>
              </a:defRPr>
            </a:lvl1pPr>
            <a:lvl2pPr marL="0" defTabSz="912113">
              <a:lnSpc>
                <a:spcPct val="90000"/>
              </a:lnSpc>
              <a:spcBef>
                <a:spcPts val="900"/>
              </a:spcBef>
              <a:defRPr sz="2300">
                <a:solidFill>
                  <a:srgbClr val="898989"/>
                </a:solidFill>
              </a:defRPr>
            </a:lvl2pPr>
            <a:lvl3pPr marL="0" defTabSz="912113">
              <a:lnSpc>
                <a:spcPct val="90000"/>
              </a:lnSpc>
              <a:spcBef>
                <a:spcPts val="900"/>
              </a:spcBef>
              <a:defRPr sz="2300">
                <a:solidFill>
                  <a:srgbClr val="898989"/>
                </a:solidFill>
              </a:defRPr>
            </a:lvl3pPr>
            <a:lvl4pPr marL="0" defTabSz="912113">
              <a:lnSpc>
                <a:spcPct val="90000"/>
              </a:lnSpc>
              <a:spcBef>
                <a:spcPts val="900"/>
              </a:spcBef>
              <a:defRPr sz="2300">
                <a:solidFill>
                  <a:srgbClr val="898989"/>
                </a:solidFill>
              </a:defRPr>
            </a:lvl4pPr>
            <a:lvl5pPr marL="0" defTabSz="912113">
              <a:lnSpc>
                <a:spcPct val="90000"/>
              </a:lnSpc>
              <a:spcBef>
                <a:spcPts val="900"/>
              </a:spcBef>
              <a:defRPr sz="2300">
                <a:solidFill>
                  <a:srgbClr val="898989"/>
                </a:solidFill>
              </a:defRPr>
            </a:lvl5pPr>
          </a:lstStyle>
          <a:p>
            <a:pPr lvl="0">
              <a:defRPr sz="1800">
                <a:solidFill>
                  <a:srgbClr val="000000"/>
                </a:solidFill>
              </a:defRPr>
            </a:pPr>
            <a:r>
              <a:rPr sz="2300">
                <a:solidFill>
                  <a:srgbClr val="898989"/>
                </a:solidFill>
              </a:rPr>
              <a:t>Corpo livello uno</a:t>
            </a:r>
          </a:p>
          <a:p>
            <a:pPr lvl="1">
              <a:defRPr sz="1800">
                <a:solidFill>
                  <a:srgbClr val="000000"/>
                </a:solidFill>
              </a:defRPr>
            </a:pPr>
            <a:r>
              <a:rPr sz="2300">
                <a:solidFill>
                  <a:srgbClr val="898989"/>
                </a:solidFill>
              </a:rPr>
              <a:t>Corpo livello due</a:t>
            </a:r>
          </a:p>
          <a:p>
            <a:pPr lvl="2">
              <a:defRPr sz="1800">
                <a:solidFill>
                  <a:srgbClr val="000000"/>
                </a:solidFill>
              </a:defRPr>
            </a:pPr>
            <a:r>
              <a:rPr sz="2300">
                <a:solidFill>
                  <a:srgbClr val="898989"/>
                </a:solidFill>
              </a:rPr>
              <a:t>Corpo livello tre</a:t>
            </a:r>
          </a:p>
          <a:p>
            <a:pPr lvl="3">
              <a:defRPr sz="1800">
                <a:solidFill>
                  <a:srgbClr val="000000"/>
                </a:solidFill>
              </a:defRPr>
            </a:pPr>
            <a:r>
              <a:rPr sz="2300">
                <a:solidFill>
                  <a:srgbClr val="898989"/>
                </a:solidFill>
              </a:rPr>
              <a:t>Corpo livello quattro</a:t>
            </a:r>
          </a:p>
          <a:p>
            <a:pPr lvl="4">
              <a:defRPr sz="1800">
                <a:solidFill>
                  <a:srgbClr val="000000"/>
                </a:solidFill>
              </a:defRPr>
            </a:pPr>
            <a:r>
              <a:rPr sz="2300">
                <a:solidFill>
                  <a:srgbClr val="898989"/>
                </a:solidFill>
              </a:rPr>
              <a:t>Livello 5</a:t>
            </a: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3_Intestazione sezione">
    <p:spTree>
      <p:nvGrpSpPr>
        <p:cNvPr id="1" name=""/>
        <p:cNvGrpSpPr/>
        <p:nvPr/>
      </p:nvGrpSpPr>
      <p:grpSpPr>
        <a:xfrm>
          <a:off x="0" y="0"/>
          <a:ext cx="0" cy="0"/>
          <a:chOff x="0" y="0"/>
          <a:chExt cx="0" cy="0"/>
        </a:xfrm>
      </p:grpSpPr>
      <p:sp>
        <p:nvSpPr>
          <p:cNvPr id="640" name="Shape 640"/>
          <p:cNvSpPr>
            <a:spLocks noGrp="1"/>
          </p:cNvSpPr>
          <p:nvPr>
            <p:ph type="title"/>
          </p:nvPr>
        </p:nvSpPr>
        <p:spPr>
          <a:xfrm>
            <a:off x="623887" y="0"/>
            <a:ext cx="7886704" cy="4562479"/>
          </a:xfrm>
          <a:prstGeom prst="rect">
            <a:avLst/>
          </a:prstGeom>
        </p:spPr>
        <p:txBody>
          <a:bodyPr anchor="b"/>
          <a:lstStyle>
            <a:lvl1pPr>
              <a:defRPr sz="6000"/>
            </a:lvl1pPr>
          </a:lstStyle>
          <a:p>
            <a:pPr lvl="0">
              <a:defRPr sz="1800"/>
            </a:pPr>
            <a:r>
              <a:rPr sz="6000"/>
              <a:t>Titolo Testo</a:t>
            </a:r>
          </a:p>
        </p:txBody>
      </p:sp>
      <p:sp>
        <p:nvSpPr>
          <p:cNvPr id="641" name="Shape 641"/>
          <p:cNvSpPr>
            <a:spLocks noGrp="1"/>
          </p:cNvSpPr>
          <p:nvPr>
            <p:ph type="body" idx="1"/>
          </p:nvPr>
        </p:nvSpPr>
        <p:spPr>
          <a:xfrm>
            <a:off x="623887" y="4589462"/>
            <a:ext cx="7886704" cy="2268552"/>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642" name="Shape 642"/>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3_Due contenuti">
    <p:spTree>
      <p:nvGrpSpPr>
        <p:cNvPr id="1" name=""/>
        <p:cNvGrpSpPr/>
        <p:nvPr/>
      </p:nvGrpSpPr>
      <p:grpSpPr>
        <a:xfrm>
          <a:off x="0" y="0"/>
          <a:ext cx="0" cy="0"/>
          <a:chOff x="0" y="0"/>
          <a:chExt cx="0" cy="0"/>
        </a:xfrm>
      </p:grpSpPr>
      <p:sp>
        <p:nvSpPr>
          <p:cNvPr id="644" name="Shape 644"/>
          <p:cNvSpPr>
            <a:spLocks noGrp="1"/>
          </p:cNvSpPr>
          <p:nvPr>
            <p:ph type="title"/>
          </p:nvPr>
        </p:nvSpPr>
        <p:spPr>
          <a:prstGeom prst="rect">
            <a:avLst/>
          </a:prstGeom>
        </p:spPr>
        <p:txBody>
          <a:bodyPr/>
          <a:lstStyle/>
          <a:p>
            <a:pPr lvl="0">
              <a:defRPr sz="1800"/>
            </a:pPr>
            <a:r>
              <a:rPr sz="4400"/>
              <a:t>Titolo Testo</a:t>
            </a:r>
          </a:p>
        </p:txBody>
      </p:sp>
      <p:sp>
        <p:nvSpPr>
          <p:cNvPr id="645" name="Shape 645"/>
          <p:cNvSpPr>
            <a:spLocks noGrp="1"/>
          </p:cNvSpPr>
          <p:nvPr>
            <p:ph type="body" idx="1"/>
          </p:nvPr>
        </p:nvSpPr>
        <p:spPr>
          <a:xfrm>
            <a:off x="406400" y="1347787"/>
            <a:ext cx="4086225" cy="5510218"/>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646" name="Shape 646"/>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3_Confronto">
    <p:spTree>
      <p:nvGrpSpPr>
        <p:cNvPr id="1" name=""/>
        <p:cNvGrpSpPr/>
        <p:nvPr/>
      </p:nvGrpSpPr>
      <p:grpSpPr>
        <a:xfrm>
          <a:off x="0" y="0"/>
          <a:ext cx="0" cy="0"/>
          <a:chOff x="0" y="0"/>
          <a:chExt cx="0" cy="0"/>
        </a:xfrm>
      </p:grpSpPr>
      <p:sp>
        <p:nvSpPr>
          <p:cNvPr id="648" name="Shape 648"/>
          <p:cNvSpPr>
            <a:spLocks noGrp="1"/>
          </p:cNvSpPr>
          <p:nvPr>
            <p:ph type="title"/>
          </p:nvPr>
        </p:nvSpPr>
        <p:spPr>
          <a:xfrm>
            <a:off x="630237" y="365127"/>
            <a:ext cx="7886704" cy="1325563"/>
          </a:xfrm>
          <a:prstGeom prst="rect">
            <a:avLst/>
          </a:prstGeom>
        </p:spPr>
        <p:txBody>
          <a:bodyPr/>
          <a:lstStyle/>
          <a:p>
            <a:pPr lvl="0">
              <a:defRPr sz="1800"/>
            </a:pPr>
            <a:r>
              <a:rPr sz="4400"/>
              <a:t>Titolo Testo</a:t>
            </a:r>
          </a:p>
        </p:txBody>
      </p:sp>
      <p:sp>
        <p:nvSpPr>
          <p:cNvPr id="649" name="Shape 649"/>
          <p:cNvSpPr>
            <a:spLocks noGrp="1"/>
          </p:cNvSpPr>
          <p:nvPr>
            <p:ph type="body" idx="1"/>
          </p:nvPr>
        </p:nvSpPr>
        <p:spPr>
          <a:xfrm>
            <a:off x="630237" y="1681165"/>
            <a:ext cx="3868740" cy="823923"/>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650" name="Shape 650"/>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3_Solo titolo">
    <p:spTree>
      <p:nvGrpSpPr>
        <p:cNvPr id="1" name=""/>
        <p:cNvGrpSpPr/>
        <p:nvPr/>
      </p:nvGrpSpPr>
      <p:grpSpPr>
        <a:xfrm>
          <a:off x="0" y="0"/>
          <a:ext cx="0" cy="0"/>
          <a:chOff x="0" y="0"/>
          <a:chExt cx="0" cy="0"/>
        </a:xfrm>
      </p:grpSpPr>
      <p:sp>
        <p:nvSpPr>
          <p:cNvPr id="652" name="Shape 652"/>
          <p:cNvSpPr>
            <a:spLocks noGrp="1"/>
          </p:cNvSpPr>
          <p:nvPr>
            <p:ph type="title"/>
          </p:nvPr>
        </p:nvSpPr>
        <p:spPr>
          <a:xfrm>
            <a:off x="238125" y="30162"/>
            <a:ext cx="8848726" cy="2408243"/>
          </a:xfrm>
          <a:prstGeom prst="rect">
            <a:avLst/>
          </a:prstGeom>
        </p:spPr>
        <p:txBody>
          <a:bodyPr/>
          <a:lstStyle/>
          <a:p>
            <a:pPr lvl="0">
              <a:defRPr sz="1800"/>
            </a:pPr>
            <a:r>
              <a:rPr sz="4400"/>
              <a:t>Titolo Testo</a:t>
            </a:r>
          </a:p>
        </p:txBody>
      </p:sp>
      <p:sp>
        <p:nvSpPr>
          <p:cNvPr id="653" name="Shape 653"/>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2_Vuota">
    <p:spTree>
      <p:nvGrpSpPr>
        <p:cNvPr id="1" name=""/>
        <p:cNvGrpSpPr/>
        <p:nvPr/>
      </p:nvGrpSpPr>
      <p:grpSpPr>
        <a:xfrm>
          <a:off x="0" y="0"/>
          <a:ext cx="0" cy="0"/>
          <a:chOff x="0" y="0"/>
          <a:chExt cx="0" cy="0"/>
        </a:xfrm>
      </p:grpSpPr>
      <p:sp>
        <p:nvSpPr>
          <p:cNvPr id="655" name="Shape 655"/>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3_Contenuto con didascalia">
    <p:spTree>
      <p:nvGrpSpPr>
        <p:cNvPr id="1" name=""/>
        <p:cNvGrpSpPr/>
        <p:nvPr/>
      </p:nvGrpSpPr>
      <p:grpSpPr>
        <a:xfrm>
          <a:off x="0" y="0"/>
          <a:ext cx="0" cy="0"/>
          <a:chOff x="0" y="0"/>
          <a:chExt cx="0" cy="0"/>
        </a:xfrm>
      </p:grpSpPr>
      <p:sp>
        <p:nvSpPr>
          <p:cNvPr id="657" name="Shape 657"/>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658" name="Shape 658"/>
          <p:cNvSpPr>
            <a:spLocks noGrp="1"/>
          </p:cNvSpPr>
          <p:nvPr>
            <p:ph type="body" idx="1"/>
          </p:nvPr>
        </p:nvSpPr>
        <p:spPr>
          <a:xfrm>
            <a:off x="3887787" y="987427"/>
            <a:ext cx="4629154" cy="5870577"/>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659" name="Shape 659"/>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3_Immagine con didascalia">
    <p:spTree>
      <p:nvGrpSpPr>
        <p:cNvPr id="1" name=""/>
        <p:cNvGrpSpPr/>
        <p:nvPr/>
      </p:nvGrpSpPr>
      <p:grpSpPr>
        <a:xfrm>
          <a:off x="0" y="0"/>
          <a:ext cx="0" cy="0"/>
          <a:chOff x="0" y="0"/>
          <a:chExt cx="0" cy="0"/>
        </a:xfrm>
      </p:grpSpPr>
      <p:sp>
        <p:nvSpPr>
          <p:cNvPr id="661" name="Shape 661"/>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662" name="Shape 662"/>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663" name="Shape 663"/>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6_Titolo e testo verticale">
    <p:spTree>
      <p:nvGrpSpPr>
        <p:cNvPr id="1" name=""/>
        <p:cNvGrpSpPr/>
        <p:nvPr/>
      </p:nvGrpSpPr>
      <p:grpSpPr>
        <a:xfrm>
          <a:off x="0" y="0"/>
          <a:ext cx="0" cy="0"/>
          <a:chOff x="0" y="0"/>
          <a:chExt cx="0" cy="0"/>
        </a:xfrm>
      </p:grpSpPr>
      <p:sp>
        <p:nvSpPr>
          <p:cNvPr id="665" name="Shape 665"/>
          <p:cNvSpPr>
            <a:spLocks noGrp="1"/>
          </p:cNvSpPr>
          <p:nvPr>
            <p:ph type="title"/>
          </p:nvPr>
        </p:nvSpPr>
        <p:spPr>
          <a:prstGeom prst="rect">
            <a:avLst/>
          </a:prstGeom>
        </p:spPr>
        <p:txBody>
          <a:bodyPr/>
          <a:lstStyle/>
          <a:p>
            <a:pPr lvl="0">
              <a:defRPr sz="1800"/>
            </a:pPr>
            <a:r>
              <a:rPr sz="4400"/>
              <a:t>Titolo Testo</a:t>
            </a:r>
          </a:p>
        </p:txBody>
      </p:sp>
      <p:sp>
        <p:nvSpPr>
          <p:cNvPr id="666" name="Shape 666"/>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667" name="Shape 667"/>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7_Titolo e testo verticale">
    <p:spTree>
      <p:nvGrpSpPr>
        <p:cNvPr id="1" name=""/>
        <p:cNvGrpSpPr/>
        <p:nvPr/>
      </p:nvGrpSpPr>
      <p:grpSpPr>
        <a:xfrm>
          <a:off x="0" y="0"/>
          <a:ext cx="0" cy="0"/>
          <a:chOff x="0" y="0"/>
          <a:chExt cx="0" cy="0"/>
        </a:xfrm>
      </p:grpSpPr>
      <p:sp>
        <p:nvSpPr>
          <p:cNvPr id="669" name="Shape 669"/>
          <p:cNvSpPr>
            <a:spLocks noGrp="1"/>
          </p:cNvSpPr>
          <p:nvPr>
            <p:ph type="title"/>
          </p:nvPr>
        </p:nvSpPr>
        <p:spPr>
          <a:xfrm>
            <a:off x="6875463" y="30162"/>
            <a:ext cx="2211402" cy="6827840"/>
          </a:xfrm>
          <a:prstGeom prst="rect">
            <a:avLst/>
          </a:prstGeom>
        </p:spPr>
        <p:txBody>
          <a:bodyPr/>
          <a:lstStyle/>
          <a:p>
            <a:pPr lvl="0">
              <a:defRPr sz="1800"/>
            </a:pPr>
            <a:r>
              <a:rPr sz="4400"/>
              <a:t>Titolo Testo</a:t>
            </a:r>
          </a:p>
        </p:txBody>
      </p:sp>
      <p:sp>
        <p:nvSpPr>
          <p:cNvPr id="670" name="Shape 670"/>
          <p:cNvSpPr>
            <a:spLocks noGrp="1"/>
          </p:cNvSpPr>
          <p:nvPr>
            <p:ph type="body" idx="1"/>
          </p:nvPr>
        </p:nvSpPr>
        <p:spPr>
          <a:xfrm>
            <a:off x="238125" y="30162"/>
            <a:ext cx="6484938" cy="68278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671" name="Shape 671"/>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4_Diapositiva titolo">
    <p:spTree>
      <p:nvGrpSpPr>
        <p:cNvPr id="1" name=""/>
        <p:cNvGrpSpPr/>
        <p:nvPr/>
      </p:nvGrpSpPr>
      <p:grpSpPr>
        <a:xfrm>
          <a:off x="0" y="0"/>
          <a:ext cx="0" cy="0"/>
          <a:chOff x="0" y="0"/>
          <a:chExt cx="0" cy="0"/>
        </a:xfrm>
      </p:grpSpPr>
      <p:sp>
        <p:nvSpPr>
          <p:cNvPr id="673" name="Shape 673"/>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74" name="Shape 674"/>
          <p:cNvSpPr/>
          <p:nvPr/>
        </p:nvSpPr>
        <p:spPr>
          <a:xfrm>
            <a:off x="5387976" y="1584324"/>
            <a:ext cx="3744915" cy="5260981"/>
          </a:xfrm>
          <a:prstGeom prst="rect">
            <a:avLst/>
          </a:prstGeom>
          <a:blipFill>
            <a:blip r:embed="rId3"/>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75" name="Shape 675"/>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676" name="Shape 676"/>
          <p:cNvSpPr>
            <a:spLocks noGrp="1"/>
          </p:cNvSpPr>
          <p:nvPr>
            <p:ph type="title"/>
          </p:nvPr>
        </p:nvSpPr>
        <p:spPr>
          <a:xfrm>
            <a:off x="1143000" y="0"/>
            <a:ext cx="6858000" cy="3509965"/>
          </a:xfrm>
          <a:prstGeom prst="rect">
            <a:avLst/>
          </a:prstGeom>
        </p:spPr>
        <p:txBody>
          <a:bodyPr anchor="b"/>
          <a:lstStyle>
            <a:lvl1pPr>
              <a:defRPr sz="6000"/>
            </a:lvl1pPr>
          </a:lstStyle>
          <a:p>
            <a:pPr lvl="0">
              <a:defRPr sz="1800"/>
            </a:pPr>
            <a:r>
              <a:rPr sz="6000"/>
              <a:t>Titolo Testo</a:t>
            </a:r>
          </a:p>
        </p:txBody>
      </p:sp>
      <p:sp>
        <p:nvSpPr>
          <p:cNvPr id="677" name="Shape 677"/>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678" name="Shape 678"/>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57" name="Shape 57"/>
          <p:cNvSpPr>
            <a:spLocks noGrp="1"/>
          </p:cNvSpPr>
          <p:nvPr>
            <p:ph type="title"/>
          </p:nvPr>
        </p:nvSpPr>
        <p:spPr>
          <a:xfrm>
            <a:off x="628650" y="365779"/>
            <a:ext cx="7886700" cy="1459967"/>
          </a:xfrm>
          <a:prstGeom prst="rect">
            <a:avLst/>
          </a:prstGeom>
        </p:spPr>
        <p:txBody>
          <a:bodyPr lIns="45718" tIns="45718" rIns="45718" bIns="45718"/>
          <a:lstStyle>
            <a:lvl1pPr algn="l" defTabSz="912113">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58" name="Shape 58"/>
          <p:cNvSpPr>
            <a:spLocks noGrp="1"/>
          </p:cNvSpPr>
          <p:nvPr>
            <p:ph type="body" idx="1"/>
          </p:nvPr>
        </p:nvSpPr>
        <p:spPr>
          <a:xfrm>
            <a:off x="628651" y="1825742"/>
            <a:ext cx="3867154" cy="5032258"/>
          </a:xfrm>
          <a:prstGeom prst="rect">
            <a:avLst/>
          </a:prstGeom>
        </p:spPr>
        <p:txBody>
          <a:bodyPr lIns="45718" tIns="45718" rIns="45718" bIns="45718"/>
          <a:lstStyle>
            <a:lvl1pPr marL="228029" indent="-228029" defTabSz="912113">
              <a:lnSpc>
                <a:spcPct val="90000"/>
              </a:lnSpc>
              <a:spcBef>
                <a:spcPts val="900"/>
              </a:spcBef>
              <a:buSzPct val="100000"/>
              <a:buFont typeface="Arial"/>
              <a:buChar char="•"/>
              <a:defRPr sz="2700"/>
            </a:lvl1pPr>
            <a:lvl2pPr marL="723742" indent="-267686" defTabSz="912113">
              <a:lnSpc>
                <a:spcPct val="90000"/>
              </a:lnSpc>
              <a:spcBef>
                <a:spcPts val="900"/>
              </a:spcBef>
              <a:buSzPct val="100000"/>
              <a:buFont typeface="Arial"/>
              <a:buChar char="•"/>
              <a:defRPr sz="2700"/>
            </a:lvl2pPr>
            <a:lvl3pPr marL="1236154" indent="-324040" defTabSz="912113">
              <a:lnSpc>
                <a:spcPct val="90000"/>
              </a:lnSpc>
              <a:spcBef>
                <a:spcPts val="900"/>
              </a:spcBef>
              <a:buSzPct val="100000"/>
              <a:buFont typeface="Arial"/>
              <a:buChar char="•"/>
              <a:defRPr sz="2700"/>
            </a:lvl3pPr>
            <a:lvl4pPr marL="1730331" indent="-362162" defTabSz="912113">
              <a:lnSpc>
                <a:spcPct val="90000"/>
              </a:lnSpc>
              <a:spcBef>
                <a:spcPts val="900"/>
              </a:spcBef>
              <a:buSzPct val="100000"/>
              <a:buFont typeface="Arial"/>
              <a:buChar char="•"/>
              <a:defRPr sz="2700"/>
            </a:lvl4pPr>
            <a:lvl5pPr marL="2186389" indent="-362162" defTabSz="912113">
              <a:lnSpc>
                <a:spcPct val="90000"/>
              </a:lnSpc>
              <a:spcBef>
                <a:spcPts val="900"/>
              </a:spcBef>
              <a:buSzPct val="100000"/>
              <a:buFont typeface="Arial"/>
              <a:buChar char="•"/>
              <a:defRPr sz="2700"/>
            </a:lvl5pPr>
          </a:lstStyle>
          <a:p>
            <a:pPr lvl="0">
              <a:defRPr sz="1800"/>
            </a:pPr>
            <a:r>
              <a:rPr sz="2700"/>
              <a:t>Corpo livello uno</a:t>
            </a:r>
          </a:p>
          <a:p>
            <a:pPr lvl="1">
              <a:defRPr sz="1800"/>
            </a:pPr>
            <a:r>
              <a:rPr sz="2700"/>
              <a:t>Corpo livello due</a:t>
            </a:r>
          </a:p>
          <a:p>
            <a:pPr lvl="2">
              <a:defRPr sz="1800"/>
            </a:pPr>
            <a:r>
              <a:rPr sz="2700"/>
              <a:t>Corpo livello tre</a:t>
            </a:r>
          </a:p>
          <a:p>
            <a:pPr lvl="3">
              <a:defRPr sz="1800"/>
            </a:pPr>
            <a:r>
              <a:rPr sz="2700"/>
              <a:t>Corpo livello quattro</a:t>
            </a:r>
          </a:p>
          <a:p>
            <a:pPr lvl="4">
              <a:defRPr sz="1800"/>
            </a:pPr>
            <a:r>
              <a:rPr sz="2700"/>
              <a:t>Livello 5</a:t>
            </a: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4_Titolo e contenuto">
    <p:spTree>
      <p:nvGrpSpPr>
        <p:cNvPr id="1" name=""/>
        <p:cNvGrpSpPr/>
        <p:nvPr/>
      </p:nvGrpSpPr>
      <p:grpSpPr>
        <a:xfrm>
          <a:off x="0" y="0"/>
          <a:ext cx="0" cy="0"/>
          <a:chOff x="0" y="0"/>
          <a:chExt cx="0" cy="0"/>
        </a:xfrm>
      </p:grpSpPr>
      <p:sp>
        <p:nvSpPr>
          <p:cNvPr id="680" name="Shape 680"/>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81" name="Shape 681"/>
          <p:cNvSpPr/>
          <p:nvPr/>
        </p:nvSpPr>
        <p:spPr>
          <a:xfrm>
            <a:off x="5387976" y="1584324"/>
            <a:ext cx="3744915" cy="5260981"/>
          </a:xfrm>
          <a:prstGeom prst="rect">
            <a:avLst/>
          </a:prstGeom>
          <a:blipFill>
            <a:blip r:embed="rId3"/>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82" name="Shape 682"/>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683" name="Shape 683"/>
          <p:cNvSpPr>
            <a:spLocks noGrp="1"/>
          </p:cNvSpPr>
          <p:nvPr>
            <p:ph type="title"/>
          </p:nvPr>
        </p:nvSpPr>
        <p:spPr>
          <a:xfrm>
            <a:off x="238125" y="30162"/>
            <a:ext cx="8848726" cy="2403476"/>
          </a:xfrm>
          <a:prstGeom prst="rect">
            <a:avLst/>
          </a:prstGeom>
        </p:spPr>
        <p:txBody>
          <a:bodyPr/>
          <a:lstStyle/>
          <a:p>
            <a:pPr lvl="0">
              <a:defRPr sz="1800"/>
            </a:pPr>
            <a:r>
              <a:rPr sz="4400"/>
              <a:t>Titolo Testo</a:t>
            </a:r>
          </a:p>
        </p:txBody>
      </p:sp>
      <p:sp>
        <p:nvSpPr>
          <p:cNvPr id="684" name="Shape 684"/>
          <p:cNvSpPr>
            <a:spLocks noGrp="1"/>
          </p:cNvSpPr>
          <p:nvPr>
            <p:ph type="body" idx="1"/>
          </p:nvPr>
        </p:nvSpPr>
        <p:spPr>
          <a:xfrm>
            <a:off x="457200" y="1604962"/>
            <a:ext cx="8224840" cy="45212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685" name="Shape 685"/>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4_Intestazione sezione">
    <p:spTree>
      <p:nvGrpSpPr>
        <p:cNvPr id="1" name=""/>
        <p:cNvGrpSpPr/>
        <p:nvPr/>
      </p:nvGrpSpPr>
      <p:grpSpPr>
        <a:xfrm>
          <a:off x="0" y="0"/>
          <a:ext cx="0" cy="0"/>
          <a:chOff x="0" y="0"/>
          <a:chExt cx="0" cy="0"/>
        </a:xfrm>
      </p:grpSpPr>
      <p:sp>
        <p:nvSpPr>
          <p:cNvPr id="687" name="Shape 687"/>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88" name="Shape 688"/>
          <p:cNvSpPr/>
          <p:nvPr/>
        </p:nvSpPr>
        <p:spPr>
          <a:xfrm>
            <a:off x="5387976" y="1584324"/>
            <a:ext cx="3744915" cy="5260981"/>
          </a:xfrm>
          <a:prstGeom prst="rect">
            <a:avLst/>
          </a:prstGeom>
          <a:blipFill>
            <a:blip r:embed="rId3"/>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89" name="Shape 689"/>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690" name="Shape 690"/>
          <p:cNvSpPr>
            <a:spLocks noGrp="1"/>
          </p:cNvSpPr>
          <p:nvPr>
            <p:ph type="title"/>
          </p:nvPr>
        </p:nvSpPr>
        <p:spPr>
          <a:xfrm>
            <a:off x="623887" y="0"/>
            <a:ext cx="7886704" cy="4562479"/>
          </a:xfrm>
          <a:prstGeom prst="rect">
            <a:avLst/>
          </a:prstGeom>
        </p:spPr>
        <p:txBody>
          <a:bodyPr anchor="b"/>
          <a:lstStyle>
            <a:lvl1pPr>
              <a:defRPr sz="6000"/>
            </a:lvl1pPr>
          </a:lstStyle>
          <a:p>
            <a:pPr lvl="0">
              <a:defRPr sz="1800"/>
            </a:pPr>
            <a:r>
              <a:rPr sz="6000"/>
              <a:t>Titolo Testo</a:t>
            </a:r>
          </a:p>
        </p:txBody>
      </p:sp>
      <p:sp>
        <p:nvSpPr>
          <p:cNvPr id="691" name="Shape 691"/>
          <p:cNvSpPr>
            <a:spLocks noGrp="1"/>
          </p:cNvSpPr>
          <p:nvPr>
            <p:ph type="body" idx="1"/>
          </p:nvPr>
        </p:nvSpPr>
        <p:spPr>
          <a:xfrm>
            <a:off x="623887" y="4589462"/>
            <a:ext cx="7886704" cy="2268552"/>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692" name="Shape 692"/>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4_Due contenuti">
    <p:spTree>
      <p:nvGrpSpPr>
        <p:cNvPr id="1" name=""/>
        <p:cNvGrpSpPr/>
        <p:nvPr/>
      </p:nvGrpSpPr>
      <p:grpSpPr>
        <a:xfrm>
          <a:off x="0" y="0"/>
          <a:ext cx="0" cy="0"/>
          <a:chOff x="0" y="0"/>
          <a:chExt cx="0" cy="0"/>
        </a:xfrm>
      </p:grpSpPr>
      <p:sp>
        <p:nvSpPr>
          <p:cNvPr id="694" name="Shape 694"/>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95" name="Shape 695"/>
          <p:cNvSpPr/>
          <p:nvPr/>
        </p:nvSpPr>
        <p:spPr>
          <a:xfrm>
            <a:off x="5387976" y="1584324"/>
            <a:ext cx="3744915" cy="5260981"/>
          </a:xfrm>
          <a:prstGeom prst="rect">
            <a:avLst/>
          </a:prstGeom>
          <a:blipFill>
            <a:blip r:embed="rId3"/>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96" name="Shape 696"/>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697" name="Shape 697"/>
          <p:cNvSpPr>
            <a:spLocks noGrp="1"/>
          </p:cNvSpPr>
          <p:nvPr>
            <p:ph type="title"/>
          </p:nvPr>
        </p:nvSpPr>
        <p:spPr>
          <a:xfrm>
            <a:off x="238125" y="30162"/>
            <a:ext cx="8848726" cy="2403476"/>
          </a:xfrm>
          <a:prstGeom prst="rect">
            <a:avLst/>
          </a:prstGeom>
        </p:spPr>
        <p:txBody>
          <a:bodyPr/>
          <a:lstStyle/>
          <a:p>
            <a:pPr lvl="0">
              <a:defRPr sz="1800"/>
            </a:pPr>
            <a:r>
              <a:rPr sz="4400"/>
              <a:t>Titolo Testo</a:t>
            </a:r>
          </a:p>
        </p:txBody>
      </p:sp>
      <p:sp>
        <p:nvSpPr>
          <p:cNvPr id="698" name="Shape 698"/>
          <p:cNvSpPr>
            <a:spLocks noGrp="1"/>
          </p:cNvSpPr>
          <p:nvPr>
            <p:ph type="body" idx="1"/>
          </p:nvPr>
        </p:nvSpPr>
        <p:spPr>
          <a:xfrm>
            <a:off x="457201" y="1604962"/>
            <a:ext cx="4035427" cy="45212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699" name="Shape 699"/>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4_Confronto">
    <p:spTree>
      <p:nvGrpSpPr>
        <p:cNvPr id="1" name=""/>
        <p:cNvGrpSpPr/>
        <p:nvPr/>
      </p:nvGrpSpPr>
      <p:grpSpPr>
        <a:xfrm>
          <a:off x="0" y="0"/>
          <a:ext cx="0" cy="0"/>
          <a:chOff x="0" y="0"/>
          <a:chExt cx="0" cy="0"/>
        </a:xfrm>
      </p:grpSpPr>
      <p:sp>
        <p:nvSpPr>
          <p:cNvPr id="701" name="Shape 701"/>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02" name="Shape 702"/>
          <p:cNvSpPr/>
          <p:nvPr/>
        </p:nvSpPr>
        <p:spPr>
          <a:xfrm>
            <a:off x="5387976" y="1584324"/>
            <a:ext cx="3744915" cy="5260981"/>
          </a:xfrm>
          <a:prstGeom prst="rect">
            <a:avLst/>
          </a:prstGeom>
          <a:blipFill>
            <a:blip r:embed="rId3"/>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03" name="Shape 703"/>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704" name="Shape 704"/>
          <p:cNvSpPr>
            <a:spLocks noGrp="1"/>
          </p:cNvSpPr>
          <p:nvPr>
            <p:ph type="title"/>
          </p:nvPr>
        </p:nvSpPr>
        <p:spPr>
          <a:xfrm>
            <a:off x="630237" y="365127"/>
            <a:ext cx="7886704" cy="1325563"/>
          </a:xfrm>
          <a:prstGeom prst="rect">
            <a:avLst/>
          </a:prstGeom>
        </p:spPr>
        <p:txBody>
          <a:bodyPr/>
          <a:lstStyle/>
          <a:p>
            <a:pPr lvl="0">
              <a:defRPr sz="1800"/>
            </a:pPr>
            <a:r>
              <a:rPr sz="4400"/>
              <a:t>Titolo Testo</a:t>
            </a:r>
          </a:p>
        </p:txBody>
      </p:sp>
      <p:sp>
        <p:nvSpPr>
          <p:cNvPr id="705" name="Shape 705"/>
          <p:cNvSpPr>
            <a:spLocks noGrp="1"/>
          </p:cNvSpPr>
          <p:nvPr>
            <p:ph type="body" idx="1"/>
          </p:nvPr>
        </p:nvSpPr>
        <p:spPr>
          <a:xfrm>
            <a:off x="630237" y="1681165"/>
            <a:ext cx="3868740" cy="823923"/>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706" name="Shape 706"/>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4_Solo titolo">
    <p:spTree>
      <p:nvGrpSpPr>
        <p:cNvPr id="1" name=""/>
        <p:cNvGrpSpPr/>
        <p:nvPr/>
      </p:nvGrpSpPr>
      <p:grpSpPr>
        <a:xfrm>
          <a:off x="0" y="0"/>
          <a:ext cx="0" cy="0"/>
          <a:chOff x="0" y="0"/>
          <a:chExt cx="0" cy="0"/>
        </a:xfrm>
      </p:grpSpPr>
      <p:sp>
        <p:nvSpPr>
          <p:cNvPr id="708" name="Shape 708"/>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09" name="Shape 709"/>
          <p:cNvSpPr/>
          <p:nvPr/>
        </p:nvSpPr>
        <p:spPr>
          <a:xfrm>
            <a:off x="5387976" y="1584324"/>
            <a:ext cx="3744915" cy="5260981"/>
          </a:xfrm>
          <a:prstGeom prst="rect">
            <a:avLst/>
          </a:prstGeom>
          <a:blipFill>
            <a:blip r:embed="rId3"/>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10" name="Shape 710"/>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711" name="Shape 711"/>
          <p:cNvSpPr>
            <a:spLocks noGrp="1"/>
          </p:cNvSpPr>
          <p:nvPr>
            <p:ph type="title"/>
          </p:nvPr>
        </p:nvSpPr>
        <p:spPr>
          <a:xfrm>
            <a:off x="238125" y="30162"/>
            <a:ext cx="8848726" cy="2408243"/>
          </a:xfrm>
          <a:prstGeom prst="rect">
            <a:avLst/>
          </a:prstGeom>
        </p:spPr>
        <p:txBody>
          <a:bodyPr/>
          <a:lstStyle/>
          <a:p>
            <a:pPr lvl="0">
              <a:defRPr sz="1800"/>
            </a:pPr>
            <a:r>
              <a:rPr sz="4400"/>
              <a:t>Titolo Testo</a:t>
            </a:r>
          </a:p>
        </p:txBody>
      </p:sp>
      <p:sp>
        <p:nvSpPr>
          <p:cNvPr id="712" name="Shape 712"/>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3_Vuota">
    <p:spTree>
      <p:nvGrpSpPr>
        <p:cNvPr id="1" name=""/>
        <p:cNvGrpSpPr/>
        <p:nvPr/>
      </p:nvGrpSpPr>
      <p:grpSpPr>
        <a:xfrm>
          <a:off x="0" y="0"/>
          <a:ext cx="0" cy="0"/>
          <a:chOff x="0" y="0"/>
          <a:chExt cx="0" cy="0"/>
        </a:xfrm>
      </p:grpSpPr>
      <p:sp>
        <p:nvSpPr>
          <p:cNvPr id="714" name="Shape 714"/>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15" name="Shape 715"/>
          <p:cNvSpPr/>
          <p:nvPr/>
        </p:nvSpPr>
        <p:spPr>
          <a:xfrm>
            <a:off x="5387976" y="1584324"/>
            <a:ext cx="3744915" cy="5260981"/>
          </a:xfrm>
          <a:prstGeom prst="rect">
            <a:avLst/>
          </a:prstGeom>
          <a:blipFill>
            <a:blip r:embed="rId3"/>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16" name="Shape 716"/>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717" name="Shape 717"/>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4_Contenuto con didascalia">
    <p:spTree>
      <p:nvGrpSpPr>
        <p:cNvPr id="1" name=""/>
        <p:cNvGrpSpPr/>
        <p:nvPr/>
      </p:nvGrpSpPr>
      <p:grpSpPr>
        <a:xfrm>
          <a:off x="0" y="0"/>
          <a:ext cx="0" cy="0"/>
          <a:chOff x="0" y="0"/>
          <a:chExt cx="0" cy="0"/>
        </a:xfrm>
      </p:grpSpPr>
      <p:sp>
        <p:nvSpPr>
          <p:cNvPr id="719" name="Shape 719"/>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20" name="Shape 720"/>
          <p:cNvSpPr/>
          <p:nvPr/>
        </p:nvSpPr>
        <p:spPr>
          <a:xfrm>
            <a:off x="5387976" y="1584324"/>
            <a:ext cx="3744915" cy="5260981"/>
          </a:xfrm>
          <a:prstGeom prst="rect">
            <a:avLst/>
          </a:prstGeom>
          <a:blipFill>
            <a:blip r:embed="rId3"/>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21" name="Shape 721"/>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722" name="Shape 722"/>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723" name="Shape 723"/>
          <p:cNvSpPr>
            <a:spLocks noGrp="1"/>
          </p:cNvSpPr>
          <p:nvPr>
            <p:ph type="body" idx="1"/>
          </p:nvPr>
        </p:nvSpPr>
        <p:spPr>
          <a:xfrm>
            <a:off x="3887787" y="987427"/>
            <a:ext cx="4629154" cy="5870577"/>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24" name="Shape 724"/>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4_Immagine con didascalia">
    <p:spTree>
      <p:nvGrpSpPr>
        <p:cNvPr id="1" name=""/>
        <p:cNvGrpSpPr/>
        <p:nvPr/>
      </p:nvGrpSpPr>
      <p:grpSpPr>
        <a:xfrm>
          <a:off x="0" y="0"/>
          <a:ext cx="0" cy="0"/>
          <a:chOff x="0" y="0"/>
          <a:chExt cx="0" cy="0"/>
        </a:xfrm>
      </p:grpSpPr>
      <p:sp>
        <p:nvSpPr>
          <p:cNvPr id="726" name="Shape 726"/>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27" name="Shape 727"/>
          <p:cNvSpPr/>
          <p:nvPr/>
        </p:nvSpPr>
        <p:spPr>
          <a:xfrm>
            <a:off x="5387976" y="1584324"/>
            <a:ext cx="3744915" cy="5260981"/>
          </a:xfrm>
          <a:prstGeom prst="rect">
            <a:avLst/>
          </a:prstGeom>
          <a:blipFill>
            <a:blip r:embed="rId3"/>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28" name="Shape 728"/>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729" name="Shape 729"/>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730" name="Shape 730"/>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731" name="Shape 731"/>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8_Titolo e testo verticale">
    <p:spTree>
      <p:nvGrpSpPr>
        <p:cNvPr id="1" name=""/>
        <p:cNvGrpSpPr/>
        <p:nvPr/>
      </p:nvGrpSpPr>
      <p:grpSpPr>
        <a:xfrm>
          <a:off x="0" y="0"/>
          <a:ext cx="0" cy="0"/>
          <a:chOff x="0" y="0"/>
          <a:chExt cx="0" cy="0"/>
        </a:xfrm>
      </p:grpSpPr>
      <p:sp>
        <p:nvSpPr>
          <p:cNvPr id="733" name="Shape 733"/>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34" name="Shape 734"/>
          <p:cNvSpPr/>
          <p:nvPr/>
        </p:nvSpPr>
        <p:spPr>
          <a:xfrm>
            <a:off x="5387976" y="1584324"/>
            <a:ext cx="3744915" cy="5260981"/>
          </a:xfrm>
          <a:prstGeom prst="rect">
            <a:avLst/>
          </a:prstGeom>
          <a:blipFill>
            <a:blip r:embed="rId3"/>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35" name="Shape 735"/>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736" name="Shape 736"/>
          <p:cNvSpPr>
            <a:spLocks noGrp="1"/>
          </p:cNvSpPr>
          <p:nvPr>
            <p:ph type="title"/>
          </p:nvPr>
        </p:nvSpPr>
        <p:spPr>
          <a:xfrm>
            <a:off x="238125" y="30162"/>
            <a:ext cx="8848726" cy="2403476"/>
          </a:xfrm>
          <a:prstGeom prst="rect">
            <a:avLst/>
          </a:prstGeom>
        </p:spPr>
        <p:txBody>
          <a:bodyPr/>
          <a:lstStyle/>
          <a:p>
            <a:pPr lvl="0">
              <a:defRPr sz="1800"/>
            </a:pPr>
            <a:r>
              <a:rPr sz="4400"/>
              <a:t>Titolo Testo</a:t>
            </a:r>
          </a:p>
        </p:txBody>
      </p:sp>
      <p:sp>
        <p:nvSpPr>
          <p:cNvPr id="737" name="Shape 737"/>
          <p:cNvSpPr>
            <a:spLocks noGrp="1"/>
          </p:cNvSpPr>
          <p:nvPr>
            <p:ph type="body" idx="1"/>
          </p:nvPr>
        </p:nvSpPr>
        <p:spPr>
          <a:xfrm>
            <a:off x="457200" y="1604962"/>
            <a:ext cx="8224840" cy="45212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38" name="Shape 738"/>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9_Titolo e testo verticale">
    <p:spTree>
      <p:nvGrpSpPr>
        <p:cNvPr id="1" name=""/>
        <p:cNvGrpSpPr/>
        <p:nvPr/>
      </p:nvGrpSpPr>
      <p:grpSpPr>
        <a:xfrm>
          <a:off x="0" y="0"/>
          <a:ext cx="0" cy="0"/>
          <a:chOff x="0" y="0"/>
          <a:chExt cx="0" cy="0"/>
        </a:xfrm>
      </p:grpSpPr>
      <p:sp>
        <p:nvSpPr>
          <p:cNvPr id="740" name="Shape 740"/>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41" name="Shape 741"/>
          <p:cNvSpPr/>
          <p:nvPr/>
        </p:nvSpPr>
        <p:spPr>
          <a:xfrm>
            <a:off x="5387976" y="1584324"/>
            <a:ext cx="3744915" cy="5260981"/>
          </a:xfrm>
          <a:prstGeom prst="rect">
            <a:avLst/>
          </a:prstGeom>
          <a:blipFill>
            <a:blip r:embed="rId3"/>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42" name="Shape 742"/>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743" name="Shape 743"/>
          <p:cNvSpPr>
            <a:spLocks noGrp="1"/>
          </p:cNvSpPr>
          <p:nvPr>
            <p:ph type="title"/>
          </p:nvPr>
        </p:nvSpPr>
        <p:spPr>
          <a:xfrm>
            <a:off x="6875463" y="30162"/>
            <a:ext cx="2211402" cy="6827840"/>
          </a:xfrm>
          <a:prstGeom prst="rect">
            <a:avLst/>
          </a:prstGeom>
        </p:spPr>
        <p:txBody>
          <a:bodyPr/>
          <a:lstStyle/>
          <a:p>
            <a:pPr lvl="0">
              <a:defRPr sz="1800"/>
            </a:pPr>
            <a:r>
              <a:rPr sz="4400"/>
              <a:t>Titolo Testo</a:t>
            </a:r>
          </a:p>
        </p:txBody>
      </p:sp>
      <p:sp>
        <p:nvSpPr>
          <p:cNvPr id="744" name="Shape 744"/>
          <p:cNvSpPr>
            <a:spLocks noGrp="1"/>
          </p:cNvSpPr>
          <p:nvPr>
            <p:ph type="body" idx="1"/>
          </p:nvPr>
        </p:nvSpPr>
        <p:spPr>
          <a:xfrm>
            <a:off x="238125" y="30162"/>
            <a:ext cx="6484938" cy="68278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45" name="Shape 745"/>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60" name="Shape 60"/>
          <p:cNvSpPr>
            <a:spLocks noGrp="1"/>
          </p:cNvSpPr>
          <p:nvPr>
            <p:ph type="title"/>
          </p:nvPr>
        </p:nvSpPr>
        <p:spPr>
          <a:xfrm>
            <a:off x="630240" y="365779"/>
            <a:ext cx="7886704" cy="1325358"/>
          </a:xfrm>
          <a:prstGeom prst="rect">
            <a:avLst/>
          </a:prstGeom>
        </p:spPr>
        <p:txBody>
          <a:bodyPr lIns="45718" tIns="45718" rIns="45718" bIns="45718"/>
          <a:lstStyle>
            <a:lvl1pPr algn="l" defTabSz="912113">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61" name="Shape 61"/>
          <p:cNvSpPr>
            <a:spLocks noGrp="1"/>
          </p:cNvSpPr>
          <p:nvPr>
            <p:ph type="body" idx="1"/>
          </p:nvPr>
        </p:nvSpPr>
        <p:spPr>
          <a:xfrm>
            <a:off x="630240" y="1681643"/>
            <a:ext cx="3868738" cy="823412"/>
          </a:xfrm>
          <a:prstGeom prst="rect">
            <a:avLst/>
          </a:prstGeom>
        </p:spPr>
        <p:txBody>
          <a:bodyPr lIns="45718" tIns="45718" rIns="45718" bIns="45718" anchor="b"/>
          <a:lstStyle>
            <a:lvl1pPr marL="0" indent="0" defTabSz="912113">
              <a:lnSpc>
                <a:spcPct val="90000"/>
              </a:lnSpc>
              <a:spcBef>
                <a:spcPts val="900"/>
              </a:spcBef>
              <a:defRPr sz="2300" b="1"/>
            </a:lvl1pPr>
            <a:lvl2pPr marL="0" defTabSz="912113">
              <a:lnSpc>
                <a:spcPct val="90000"/>
              </a:lnSpc>
              <a:spcBef>
                <a:spcPts val="900"/>
              </a:spcBef>
              <a:defRPr sz="2300" b="1"/>
            </a:lvl2pPr>
            <a:lvl3pPr marL="0" defTabSz="912113">
              <a:lnSpc>
                <a:spcPct val="90000"/>
              </a:lnSpc>
              <a:spcBef>
                <a:spcPts val="900"/>
              </a:spcBef>
              <a:defRPr sz="2300" b="1"/>
            </a:lvl3pPr>
            <a:lvl4pPr marL="0" defTabSz="912113">
              <a:lnSpc>
                <a:spcPct val="90000"/>
              </a:lnSpc>
              <a:spcBef>
                <a:spcPts val="900"/>
              </a:spcBef>
              <a:defRPr sz="2300" b="1"/>
            </a:lvl4pPr>
            <a:lvl5pPr marL="0" defTabSz="912113">
              <a:lnSpc>
                <a:spcPct val="90000"/>
              </a:lnSpc>
              <a:spcBef>
                <a:spcPts val="900"/>
              </a:spcBef>
              <a:defRPr sz="2300" b="1"/>
            </a:lvl5pPr>
          </a:lstStyle>
          <a:p>
            <a:pPr lvl="0">
              <a:defRPr sz="1800" b="0"/>
            </a:pPr>
            <a:r>
              <a:rPr sz="2300" b="1"/>
              <a:t>Corpo livello uno</a:t>
            </a:r>
          </a:p>
          <a:p>
            <a:pPr lvl="1">
              <a:defRPr sz="1800" b="0"/>
            </a:pPr>
            <a:r>
              <a:rPr sz="2300" b="1"/>
              <a:t>Corpo livello due</a:t>
            </a:r>
          </a:p>
          <a:p>
            <a:pPr lvl="2">
              <a:defRPr sz="1800" b="0"/>
            </a:pPr>
            <a:r>
              <a:rPr sz="2300" b="1"/>
              <a:t>Corpo livello tre</a:t>
            </a:r>
          </a:p>
          <a:p>
            <a:pPr lvl="3">
              <a:defRPr sz="1800" b="0"/>
            </a:pPr>
            <a:r>
              <a:rPr sz="2300" b="1"/>
              <a:t>Corpo livello quattro</a:t>
            </a:r>
          </a:p>
          <a:p>
            <a:pPr lvl="4">
              <a:defRPr sz="1800" b="0"/>
            </a:pPr>
            <a:r>
              <a:rPr sz="2300" b="1"/>
              <a:t>Livello 5</a:t>
            </a: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5_Diapositiva titolo">
    <p:spTree>
      <p:nvGrpSpPr>
        <p:cNvPr id="1" name=""/>
        <p:cNvGrpSpPr/>
        <p:nvPr/>
      </p:nvGrpSpPr>
      <p:grpSpPr>
        <a:xfrm>
          <a:off x="0" y="0"/>
          <a:ext cx="0" cy="0"/>
          <a:chOff x="0" y="0"/>
          <a:chExt cx="0" cy="0"/>
        </a:xfrm>
      </p:grpSpPr>
      <p:sp>
        <p:nvSpPr>
          <p:cNvPr id="747" name="Shape 747"/>
          <p:cNvSpPr>
            <a:spLocks noGrp="1"/>
          </p:cNvSpPr>
          <p:nvPr>
            <p:ph type="title"/>
          </p:nvPr>
        </p:nvSpPr>
        <p:spPr>
          <a:xfrm>
            <a:off x="1143000" y="0"/>
            <a:ext cx="6858000" cy="3509965"/>
          </a:xfrm>
          <a:prstGeom prst="rect">
            <a:avLst/>
          </a:prstGeom>
        </p:spPr>
        <p:txBody>
          <a:bodyPr anchor="b"/>
          <a:lstStyle>
            <a:lvl1pPr>
              <a:defRPr sz="6000"/>
            </a:lvl1pPr>
          </a:lstStyle>
          <a:p>
            <a:pPr lvl="0">
              <a:defRPr sz="1800"/>
            </a:pPr>
            <a:r>
              <a:rPr sz="6000"/>
              <a:t>Titolo Testo</a:t>
            </a:r>
          </a:p>
        </p:txBody>
      </p:sp>
      <p:sp>
        <p:nvSpPr>
          <p:cNvPr id="748" name="Shape 748"/>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749" name="Shape 749"/>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5_Titolo e contenuto">
    <p:spTree>
      <p:nvGrpSpPr>
        <p:cNvPr id="1" name=""/>
        <p:cNvGrpSpPr/>
        <p:nvPr/>
      </p:nvGrpSpPr>
      <p:grpSpPr>
        <a:xfrm>
          <a:off x="0" y="0"/>
          <a:ext cx="0" cy="0"/>
          <a:chOff x="0" y="0"/>
          <a:chExt cx="0" cy="0"/>
        </a:xfrm>
      </p:grpSpPr>
      <p:sp>
        <p:nvSpPr>
          <p:cNvPr id="751" name="Shape 751"/>
          <p:cNvSpPr>
            <a:spLocks noGrp="1"/>
          </p:cNvSpPr>
          <p:nvPr>
            <p:ph type="title"/>
          </p:nvPr>
        </p:nvSpPr>
        <p:spPr>
          <a:xfrm>
            <a:off x="238125" y="30162"/>
            <a:ext cx="8848726" cy="1546229"/>
          </a:xfrm>
          <a:prstGeom prst="rect">
            <a:avLst/>
          </a:prstGeom>
        </p:spPr>
        <p:txBody>
          <a:bodyPr/>
          <a:lstStyle/>
          <a:p>
            <a:pPr lvl="0">
              <a:defRPr sz="1800"/>
            </a:pPr>
            <a:r>
              <a:rPr sz="4400"/>
              <a:t>Titolo Testo</a:t>
            </a:r>
          </a:p>
        </p:txBody>
      </p:sp>
      <p:sp>
        <p:nvSpPr>
          <p:cNvPr id="752" name="Shape 752"/>
          <p:cNvSpPr>
            <a:spLocks noGrp="1"/>
          </p:cNvSpPr>
          <p:nvPr>
            <p:ph type="body" idx="1"/>
          </p:nvPr>
        </p:nvSpPr>
        <p:spPr>
          <a:xfrm>
            <a:off x="457201" y="1576387"/>
            <a:ext cx="3971927" cy="5281618"/>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53" name="Shape 753"/>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5_Intestazione sezione">
    <p:spTree>
      <p:nvGrpSpPr>
        <p:cNvPr id="1" name=""/>
        <p:cNvGrpSpPr/>
        <p:nvPr/>
      </p:nvGrpSpPr>
      <p:grpSpPr>
        <a:xfrm>
          <a:off x="0" y="0"/>
          <a:ext cx="0" cy="0"/>
          <a:chOff x="0" y="0"/>
          <a:chExt cx="0" cy="0"/>
        </a:xfrm>
      </p:grpSpPr>
      <p:sp>
        <p:nvSpPr>
          <p:cNvPr id="755" name="Shape 755"/>
          <p:cNvSpPr>
            <a:spLocks noGrp="1"/>
          </p:cNvSpPr>
          <p:nvPr>
            <p:ph type="title"/>
          </p:nvPr>
        </p:nvSpPr>
        <p:spPr>
          <a:xfrm>
            <a:off x="623887" y="0"/>
            <a:ext cx="7886704" cy="4562479"/>
          </a:xfrm>
          <a:prstGeom prst="rect">
            <a:avLst/>
          </a:prstGeom>
        </p:spPr>
        <p:txBody>
          <a:bodyPr anchor="b"/>
          <a:lstStyle>
            <a:lvl1pPr>
              <a:defRPr sz="6000"/>
            </a:lvl1pPr>
          </a:lstStyle>
          <a:p>
            <a:pPr lvl="0">
              <a:defRPr sz="1800"/>
            </a:pPr>
            <a:r>
              <a:rPr sz="6000"/>
              <a:t>Titolo Testo</a:t>
            </a:r>
          </a:p>
        </p:txBody>
      </p:sp>
      <p:sp>
        <p:nvSpPr>
          <p:cNvPr id="756" name="Shape 756"/>
          <p:cNvSpPr>
            <a:spLocks noGrp="1"/>
          </p:cNvSpPr>
          <p:nvPr>
            <p:ph type="body" idx="1"/>
          </p:nvPr>
        </p:nvSpPr>
        <p:spPr>
          <a:xfrm>
            <a:off x="623887" y="4589462"/>
            <a:ext cx="7886704" cy="2268552"/>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757" name="Shape 757"/>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5_Due contenuti">
    <p:spTree>
      <p:nvGrpSpPr>
        <p:cNvPr id="1" name=""/>
        <p:cNvGrpSpPr/>
        <p:nvPr/>
      </p:nvGrpSpPr>
      <p:grpSpPr>
        <a:xfrm>
          <a:off x="0" y="0"/>
          <a:ext cx="0" cy="0"/>
          <a:chOff x="0" y="0"/>
          <a:chExt cx="0" cy="0"/>
        </a:xfrm>
      </p:grpSpPr>
      <p:sp>
        <p:nvSpPr>
          <p:cNvPr id="759" name="Shape 759"/>
          <p:cNvSpPr>
            <a:spLocks noGrp="1"/>
          </p:cNvSpPr>
          <p:nvPr>
            <p:ph type="title"/>
          </p:nvPr>
        </p:nvSpPr>
        <p:spPr>
          <a:xfrm>
            <a:off x="238125" y="30162"/>
            <a:ext cx="8848726" cy="1546229"/>
          </a:xfrm>
          <a:prstGeom prst="rect">
            <a:avLst/>
          </a:prstGeom>
        </p:spPr>
        <p:txBody>
          <a:bodyPr/>
          <a:lstStyle/>
          <a:p>
            <a:pPr lvl="0">
              <a:defRPr sz="1800"/>
            </a:pPr>
            <a:r>
              <a:rPr sz="4400"/>
              <a:t>Titolo Testo</a:t>
            </a:r>
          </a:p>
        </p:txBody>
      </p:sp>
      <p:sp>
        <p:nvSpPr>
          <p:cNvPr id="760" name="Shape 760"/>
          <p:cNvSpPr>
            <a:spLocks noGrp="1"/>
          </p:cNvSpPr>
          <p:nvPr>
            <p:ph type="body" idx="1"/>
          </p:nvPr>
        </p:nvSpPr>
        <p:spPr>
          <a:xfrm>
            <a:off x="457201" y="1576387"/>
            <a:ext cx="1909767" cy="5281618"/>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61" name="Shape 761"/>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5_Confronto">
    <p:spTree>
      <p:nvGrpSpPr>
        <p:cNvPr id="1" name=""/>
        <p:cNvGrpSpPr/>
        <p:nvPr/>
      </p:nvGrpSpPr>
      <p:grpSpPr>
        <a:xfrm>
          <a:off x="0" y="0"/>
          <a:ext cx="0" cy="0"/>
          <a:chOff x="0" y="0"/>
          <a:chExt cx="0" cy="0"/>
        </a:xfrm>
      </p:grpSpPr>
      <p:sp>
        <p:nvSpPr>
          <p:cNvPr id="763" name="Shape 763"/>
          <p:cNvSpPr>
            <a:spLocks noGrp="1"/>
          </p:cNvSpPr>
          <p:nvPr>
            <p:ph type="title"/>
          </p:nvPr>
        </p:nvSpPr>
        <p:spPr>
          <a:xfrm>
            <a:off x="630237" y="365127"/>
            <a:ext cx="7886704" cy="1325563"/>
          </a:xfrm>
          <a:prstGeom prst="rect">
            <a:avLst/>
          </a:prstGeom>
        </p:spPr>
        <p:txBody>
          <a:bodyPr/>
          <a:lstStyle/>
          <a:p>
            <a:pPr lvl="0">
              <a:defRPr sz="1800"/>
            </a:pPr>
            <a:r>
              <a:rPr sz="4400"/>
              <a:t>Titolo Testo</a:t>
            </a:r>
          </a:p>
        </p:txBody>
      </p:sp>
      <p:sp>
        <p:nvSpPr>
          <p:cNvPr id="764" name="Shape 764"/>
          <p:cNvSpPr>
            <a:spLocks noGrp="1"/>
          </p:cNvSpPr>
          <p:nvPr>
            <p:ph type="body" idx="1"/>
          </p:nvPr>
        </p:nvSpPr>
        <p:spPr>
          <a:xfrm>
            <a:off x="630237" y="1681165"/>
            <a:ext cx="3868740" cy="823923"/>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765" name="Shape 765"/>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5_Solo titolo">
    <p:spTree>
      <p:nvGrpSpPr>
        <p:cNvPr id="1" name=""/>
        <p:cNvGrpSpPr/>
        <p:nvPr/>
      </p:nvGrpSpPr>
      <p:grpSpPr>
        <a:xfrm>
          <a:off x="0" y="0"/>
          <a:ext cx="0" cy="0"/>
          <a:chOff x="0" y="0"/>
          <a:chExt cx="0" cy="0"/>
        </a:xfrm>
      </p:grpSpPr>
      <p:sp>
        <p:nvSpPr>
          <p:cNvPr id="767" name="Shape 767"/>
          <p:cNvSpPr>
            <a:spLocks noGrp="1"/>
          </p:cNvSpPr>
          <p:nvPr>
            <p:ph type="title"/>
          </p:nvPr>
        </p:nvSpPr>
        <p:spPr>
          <a:xfrm>
            <a:off x="238125" y="30162"/>
            <a:ext cx="8848726" cy="2408243"/>
          </a:xfrm>
          <a:prstGeom prst="rect">
            <a:avLst/>
          </a:prstGeom>
        </p:spPr>
        <p:txBody>
          <a:bodyPr/>
          <a:lstStyle/>
          <a:p>
            <a:pPr lvl="0">
              <a:defRPr sz="1800"/>
            </a:pPr>
            <a:r>
              <a:rPr sz="4400"/>
              <a:t>Titolo Testo</a:t>
            </a:r>
          </a:p>
        </p:txBody>
      </p:sp>
      <p:sp>
        <p:nvSpPr>
          <p:cNvPr id="768" name="Shape 768"/>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4_Vuota">
    <p:spTree>
      <p:nvGrpSpPr>
        <p:cNvPr id="1" name=""/>
        <p:cNvGrpSpPr/>
        <p:nvPr/>
      </p:nvGrpSpPr>
      <p:grpSpPr>
        <a:xfrm>
          <a:off x="0" y="0"/>
          <a:ext cx="0" cy="0"/>
          <a:chOff x="0" y="0"/>
          <a:chExt cx="0" cy="0"/>
        </a:xfrm>
      </p:grpSpPr>
      <p:sp>
        <p:nvSpPr>
          <p:cNvPr id="770" name="Shape 770"/>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5_Contenuto con didascalia">
    <p:spTree>
      <p:nvGrpSpPr>
        <p:cNvPr id="1" name=""/>
        <p:cNvGrpSpPr/>
        <p:nvPr/>
      </p:nvGrpSpPr>
      <p:grpSpPr>
        <a:xfrm>
          <a:off x="0" y="0"/>
          <a:ext cx="0" cy="0"/>
          <a:chOff x="0" y="0"/>
          <a:chExt cx="0" cy="0"/>
        </a:xfrm>
      </p:grpSpPr>
      <p:sp>
        <p:nvSpPr>
          <p:cNvPr id="772" name="Shape 772"/>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773" name="Shape 773"/>
          <p:cNvSpPr>
            <a:spLocks noGrp="1"/>
          </p:cNvSpPr>
          <p:nvPr>
            <p:ph type="body" idx="1"/>
          </p:nvPr>
        </p:nvSpPr>
        <p:spPr>
          <a:xfrm>
            <a:off x="3887787" y="987427"/>
            <a:ext cx="4629154" cy="5870577"/>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74" name="Shape 774"/>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5_Immagine con didascalia">
    <p:spTree>
      <p:nvGrpSpPr>
        <p:cNvPr id="1" name=""/>
        <p:cNvGrpSpPr/>
        <p:nvPr/>
      </p:nvGrpSpPr>
      <p:grpSpPr>
        <a:xfrm>
          <a:off x="0" y="0"/>
          <a:ext cx="0" cy="0"/>
          <a:chOff x="0" y="0"/>
          <a:chExt cx="0" cy="0"/>
        </a:xfrm>
      </p:grpSpPr>
      <p:sp>
        <p:nvSpPr>
          <p:cNvPr id="776" name="Shape 776"/>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777" name="Shape 777"/>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778" name="Shape 778"/>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10_Titolo e testo verticale">
    <p:spTree>
      <p:nvGrpSpPr>
        <p:cNvPr id="1" name=""/>
        <p:cNvGrpSpPr/>
        <p:nvPr/>
      </p:nvGrpSpPr>
      <p:grpSpPr>
        <a:xfrm>
          <a:off x="0" y="0"/>
          <a:ext cx="0" cy="0"/>
          <a:chOff x="0" y="0"/>
          <a:chExt cx="0" cy="0"/>
        </a:xfrm>
      </p:grpSpPr>
      <p:sp>
        <p:nvSpPr>
          <p:cNvPr id="780" name="Shape 780"/>
          <p:cNvSpPr>
            <a:spLocks noGrp="1"/>
          </p:cNvSpPr>
          <p:nvPr>
            <p:ph type="title"/>
          </p:nvPr>
        </p:nvSpPr>
        <p:spPr>
          <a:xfrm>
            <a:off x="238125" y="30162"/>
            <a:ext cx="8848726" cy="1546229"/>
          </a:xfrm>
          <a:prstGeom prst="rect">
            <a:avLst/>
          </a:prstGeom>
        </p:spPr>
        <p:txBody>
          <a:bodyPr/>
          <a:lstStyle/>
          <a:p>
            <a:pPr lvl="0">
              <a:defRPr sz="1800"/>
            </a:pPr>
            <a:r>
              <a:rPr sz="4400"/>
              <a:t>Titolo Testo</a:t>
            </a:r>
          </a:p>
        </p:txBody>
      </p:sp>
      <p:sp>
        <p:nvSpPr>
          <p:cNvPr id="781" name="Shape 781"/>
          <p:cNvSpPr>
            <a:spLocks noGrp="1"/>
          </p:cNvSpPr>
          <p:nvPr>
            <p:ph type="body" idx="1"/>
          </p:nvPr>
        </p:nvSpPr>
        <p:spPr>
          <a:xfrm>
            <a:off x="457201" y="1576387"/>
            <a:ext cx="3971927" cy="5281618"/>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82" name="Shape 782"/>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11_Titolo e testo verticale">
    <p:spTree>
      <p:nvGrpSpPr>
        <p:cNvPr id="1" name=""/>
        <p:cNvGrpSpPr/>
        <p:nvPr/>
      </p:nvGrpSpPr>
      <p:grpSpPr>
        <a:xfrm>
          <a:off x="0" y="0"/>
          <a:ext cx="0" cy="0"/>
          <a:chOff x="0" y="0"/>
          <a:chExt cx="0" cy="0"/>
        </a:xfrm>
      </p:grpSpPr>
      <p:sp>
        <p:nvSpPr>
          <p:cNvPr id="784" name="Shape 784"/>
          <p:cNvSpPr>
            <a:spLocks noGrp="1"/>
          </p:cNvSpPr>
          <p:nvPr>
            <p:ph type="title"/>
          </p:nvPr>
        </p:nvSpPr>
        <p:spPr>
          <a:xfrm>
            <a:off x="6875463" y="30162"/>
            <a:ext cx="2211402" cy="6827840"/>
          </a:xfrm>
          <a:prstGeom prst="rect">
            <a:avLst/>
          </a:prstGeom>
        </p:spPr>
        <p:txBody>
          <a:bodyPr/>
          <a:lstStyle/>
          <a:p>
            <a:pPr lvl="0">
              <a:defRPr sz="1800"/>
            </a:pPr>
            <a:r>
              <a:rPr sz="4400"/>
              <a:t>Titolo Testo</a:t>
            </a:r>
          </a:p>
        </p:txBody>
      </p:sp>
      <p:sp>
        <p:nvSpPr>
          <p:cNvPr id="785" name="Shape 785"/>
          <p:cNvSpPr>
            <a:spLocks noGrp="1"/>
          </p:cNvSpPr>
          <p:nvPr>
            <p:ph type="body" idx="1"/>
          </p:nvPr>
        </p:nvSpPr>
        <p:spPr>
          <a:xfrm>
            <a:off x="238125" y="30162"/>
            <a:ext cx="6484938" cy="68278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86" name="Shape 786"/>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6_Diapositiva titolo">
    <p:spTree>
      <p:nvGrpSpPr>
        <p:cNvPr id="1" name=""/>
        <p:cNvGrpSpPr/>
        <p:nvPr/>
      </p:nvGrpSpPr>
      <p:grpSpPr>
        <a:xfrm>
          <a:off x="0" y="0"/>
          <a:ext cx="0" cy="0"/>
          <a:chOff x="0" y="0"/>
          <a:chExt cx="0" cy="0"/>
        </a:xfrm>
      </p:grpSpPr>
      <p:sp>
        <p:nvSpPr>
          <p:cNvPr id="788" name="Shape 788"/>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89" name="Shape 789"/>
          <p:cNvSpPr>
            <a:spLocks noGrp="1"/>
          </p:cNvSpPr>
          <p:nvPr>
            <p:ph type="title"/>
          </p:nvPr>
        </p:nvSpPr>
        <p:spPr>
          <a:xfrm>
            <a:off x="1143000" y="0"/>
            <a:ext cx="6858000" cy="3509965"/>
          </a:xfrm>
          <a:prstGeom prst="rect">
            <a:avLst/>
          </a:prstGeom>
        </p:spPr>
        <p:txBody>
          <a:bodyPr anchor="b"/>
          <a:lstStyle>
            <a:lvl1pPr>
              <a:defRPr sz="6000"/>
            </a:lvl1pPr>
          </a:lstStyle>
          <a:p>
            <a:pPr lvl="0">
              <a:defRPr sz="1800"/>
            </a:pPr>
            <a:r>
              <a:rPr sz="6000"/>
              <a:t>Titolo Testo</a:t>
            </a:r>
          </a:p>
        </p:txBody>
      </p:sp>
      <p:sp>
        <p:nvSpPr>
          <p:cNvPr id="790" name="Shape 790"/>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791" name="Shape 791"/>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6_Titolo e contenuto">
    <p:spTree>
      <p:nvGrpSpPr>
        <p:cNvPr id="1" name=""/>
        <p:cNvGrpSpPr/>
        <p:nvPr/>
      </p:nvGrpSpPr>
      <p:grpSpPr>
        <a:xfrm>
          <a:off x="0" y="0"/>
          <a:ext cx="0" cy="0"/>
          <a:chOff x="0" y="0"/>
          <a:chExt cx="0" cy="0"/>
        </a:xfrm>
      </p:grpSpPr>
      <p:sp>
        <p:nvSpPr>
          <p:cNvPr id="793" name="Shape 793"/>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94" name="Shape 794"/>
          <p:cNvSpPr>
            <a:spLocks noGrp="1"/>
          </p:cNvSpPr>
          <p:nvPr>
            <p:ph type="title"/>
          </p:nvPr>
        </p:nvSpPr>
        <p:spPr>
          <a:xfrm>
            <a:off x="595312" y="336550"/>
            <a:ext cx="7948618" cy="2190750"/>
          </a:xfrm>
          <a:prstGeom prst="rect">
            <a:avLst/>
          </a:prstGeom>
        </p:spPr>
        <p:txBody>
          <a:bodyPr/>
          <a:lstStyle/>
          <a:p>
            <a:pPr lvl="0">
              <a:defRPr sz="1800"/>
            </a:pPr>
            <a:r>
              <a:rPr sz="4400"/>
              <a:t>Titolo Testo</a:t>
            </a:r>
          </a:p>
        </p:txBody>
      </p:sp>
      <p:sp>
        <p:nvSpPr>
          <p:cNvPr id="795" name="Shape 795"/>
          <p:cNvSpPr>
            <a:spLocks noGrp="1"/>
          </p:cNvSpPr>
          <p:nvPr>
            <p:ph type="body" idx="1"/>
          </p:nvPr>
        </p:nvSpPr>
        <p:spPr>
          <a:xfrm>
            <a:off x="712787" y="2527300"/>
            <a:ext cx="7713668" cy="43307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96" name="Shape 796"/>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6_Intestazione sezione">
    <p:spTree>
      <p:nvGrpSpPr>
        <p:cNvPr id="1" name=""/>
        <p:cNvGrpSpPr/>
        <p:nvPr/>
      </p:nvGrpSpPr>
      <p:grpSpPr>
        <a:xfrm>
          <a:off x="0" y="0"/>
          <a:ext cx="0" cy="0"/>
          <a:chOff x="0" y="0"/>
          <a:chExt cx="0" cy="0"/>
        </a:xfrm>
      </p:grpSpPr>
      <p:sp>
        <p:nvSpPr>
          <p:cNvPr id="798" name="Shape 798"/>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99" name="Shape 799"/>
          <p:cNvSpPr>
            <a:spLocks noGrp="1"/>
          </p:cNvSpPr>
          <p:nvPr>
            <p:ph type="title"/>
          </p:nvPr>
        </p:nvSpPr>
        <p:spPr>
          <a:xfrm>
            <a:off x="623887" y="0"/>
            <a:ext cx="7886704" cy="4562479"/>
          </a:xfrm>
          <a:prstGeom prst="rect">
            <a:avLst/>
          </a:prstGeom>
        </p:spPr>
        <p:txBody>
          <a:bodyPr anchor="b"/>
          <a:lstStyle>
            <a:lvl1pPr>
              <a:defRPr sz="6000"/>
            </a:lvl1pPr>
          </a:lstStyle>
          <a:p>
            <a:pPr lvl="0">
              <a:defRPr sz="1800"/>
            </a:pPr>
            <a:r>
              <a:rPr sz="6000"/>
              <a:t>Titolo Testo</a:t>
            </a:r>
          </a:p>
        </p:txBody>
      </p:sp>
      <p:sp>
        <p:nvSpPr>
          <p:cNvPr id="800" name="Shape 800"/>
          <p:cNvSpPr>
            <a:spLocks noGrp="1"/>
          </p:cNvSpPr>
          <p:nvPr>
            <p:ph type="body" idx="1"/>
          </p:nvPr>
        </p:nvSpPr>
        <p:spPr>
          <a:xfrm>
            <a:off x="623887" y="4589462"/>
            <a:ext cx="7886704" cy="2268552"/>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801" name="Shape 801"/>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6_Due contenuti">
    <p:spTree>
      <p:nvGrpSpPr>
        <p:cNvPr id="1" name=""/>
        <p:cNvGrpSpPr/>
        <p:nvPr/>
      </p:nvGrpSpPr>
      <p:grpSpPr>
        <a:xfrm>
          <a:off x="0" y="0"/>
          <a:ext cx="0" cy="0"/>
          <a:chOff x="0" y="0"/>
          <a:chExt cx="0" cy="0"/>
        </a:xfrm>
      </p:grpSpPr>
      <p:sp>
        <p:nvSpPr>
          <p:cNvPr id="803" name="Shape 803"/>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804" name="Shape 804"/>
          <p:cNvSpPr>
            <a:spLocks noGrp="1"/>
          </p:cNvSpPr>
          <p:nvPr>
            <p:ph type="title"/>
          </p:nvPr>
        </p:nvSpPr>
        <p:spPr>
          <a:xfrm>
            <a:off x="595312" y="336550"/>
            <a:ext cx="7948618" cy="2190750"/>
          </a:xfrm>
          <a:prstGeom prst="rect">
            <a:avLst/>
          </a:prstGeom>
        </p:spPr>
        <p:txBody>
          <a:bodyPr/>
          <a:lstStyle/>
          <a:p>
            <a:pPr lvl="0">
              <a:defRPr sz="1800"/>
            </a:pPr>
            <a:r>
              <a:rPr sz="4400"/>
              <a:t>Titolo Testo</a:t>
            </a:r>
          </a:p>
        </p:txBody>
      </p:sp>
      <p:sp>
        <p:nvSpPr>
          <p:cNvPr id="805" name="Shape 805"/>
          <p:cNvSpPr>
            <a:spLocks noGrp="1"/>
          </p:cNvSpPr>
          <p:nvPr>
            <p:ph type="body" idx="1"/>
          </p:nvPr>
        </p:nvSpPr>
        <p:spPr>
          <a:xfrm>
            <a:off x="712787" y="2527300"/>
            <a:ext cx="3779843" cy="43307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06" name="Shape 806"/>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6_Confronto">
    <p:spTree>
      <p:nvGrpSpPr>
        <p:cNvPr id="1" name=""/>
        <p:cNvGrpSpPr/>
        <p:nvPr/>
      </p:nvGrpSpPr>
      <p:grpSpPr>
        <a:xfrm>
          <a:off x="0" y="0"/>
          <a:ext cx="0" cy="0"/>
          <a:chOff x="0" y="0"/>
          <a:chExt cx="0" cy="0"/>
        </a:xfrm>
      </p:grpSpPr>
      <p:sp>
        <p:nvSpPr>
          <p:cNvPr id="808" name="Shape 808"/>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809" name="Shape 809"/>
          <p:cNvSpPr>
            <a:spLocks noGrp="1"/>
          </p:cNvSpPr>
          <p:nvPr>
            <p:ph type="title"/>
          </p:nvPr>
        </p:nvSpPr>
        <p:spPr>
          <a:xfrm>
            <a:off x="630237" y="365127"/>
            <a:ext cx="7886704" cy="1325563"/>
          </a:xfrm>
          <a:prstGeom prst="rect">
            <a:avLst/>
          </a:prstGeom>
        </p:spPr>
        <p:txBody>
          <a:bodyPr/>
          <a:lstStyle/>
          <a:p>
            <a:pPr lvl="0">
              <a:defRPr sz="1800"/>
            </a:pPr>
            <a:r>
              <a:rPr sz="4400"/>
              <a:t>Titolo Testo</a:t>
            </a:r>
          </a:p>
        </p:txBody>
      </p:sp>
      <p:sp>
        <p:nvSpPr>
          <p:cNvPr id="810" name="Shape 810"/>
          <p:cNvSpPr>
            <a:spLocks noGrp="1"/>
          </p:cNvSpPr>
          <p:nvPr>
            <p:ph type="body" idx="1"/>
          </p:nvPr>
        </p:nvSpPr>
        <p:spPr>
          <a:xfrm>
            <a:off x="630237" y="1681165"/>
            <a:ext cx="3868740" cy="823923"/>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811" name="Shape 811"/>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6_Solo titolo">
    <p:spTree>
      <p:nvGrpSpPr>
        <p:cNvPr id="1" name=""/>
        <p:cNvGrpSpPr/>
        <p:nvPr/>
      </p:nvGrpSpPr>
      <p:grpSpPr>
        <a:xfrm>
          <a:off x="0" y="0"/>
          <a:ext cx="0" cy="0"/>
          <a:chOff x="0" y="0"/>
          <a:chExt cx="0" cy="0"/>
        </a:xfrm>
      </p:grpSpPr>
      <p:sp>
        <p:nvSpPr>
          <p:cNvPr id="813" name="Shape 813"/>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814" name="Shape 814"/>
          <p:cNvSpPr>
            <a:spLocks noGrp="1"/>
          </p:cNvSpPr>
          <p:nvPr>
            <p:ph type="title"/>
          </p:nvPr>
        </p:nvSpPr>
        <p:spPr>
          <a:xfrm>
            <a:off x="595312" y="336552"/>
            <a:ext cx="7948618" cy="2185991"/>
          </a:xfrm>
          <a:prstGeom prst="rect">
            <a:avLst/>
          </a:prstGeom>
        </p:spPr>
        <p:txBody>
          <a:bodyPr/>
          <a:lstStyle/>
          <a:p>
            <a:pPr lvl="0">
              <a:defRPr sz="1800"/>
            </a:pPr>
            <a:r>
              <a:rPr sz="4400"/>
              <a:t>Titolo Testo</a:t>
            </a:r>
          </a:p>
        </p:txBody>
      </p:sp>
      <p:sp>
        <p:nvSpPr>
          <p:cNvPr id="815" name="Shape 815"/>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5_Vuota">
    <p:spTree>
      <p:nvGrpSpPr>
        <p:cNvPr id="1" name=""/>
        <p:cNvGrpSpPr/>
        <p:nvPr/>
      </p:nvGrpSpPr>
      <p:grpSpPr>
        <a:xfrm>
          <a:off x="0" y="0"/>
          <a:ext cx="0" cy="0"/>
          <a:chOff x="0" y="0"/>
          <a:chExt cx="0" cy="0"/>
        </a:xfrm>
      </p:grpSpPr>
      <p:sp>
        <p:nvSpPr>
          <p:cNvPr id="817" name="Shape 817"/>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818" name="Shape 818"/>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6_Contenuto con didascalia">
    <p:spTree>
      <p:nvGrpSpPr>
        <p:cNvPr id="1" name=""/>
        <p:cNvGrpSpPr/>
        <p:nvPr/>
      </p:nvGrpSpPr>
      <p:grpSpPr>
        <a:xfrm>
          <a:off x="0" y="0"/>
          <a:ext cx="0" cy="0"/>
          <a:chOff x="0" y="0"/>
          <a:chExt cx="0" cy="0"/>
        </a:xfrm>
      </p:grpSpPr>
      <p:sp>
        <p:nvSpPr>
          <p:cNvPr id="820" name="Shape 820"/>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821" name="Shape 821"/>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822" name="Shape 822"/>
          <p:cNvSpPr>
            <a:spLocks noGrp="1"/>
          </p:cNvSpPr>
          <p:nvPr>
            <p:ph type="body" idx="1"/>
          </p:nvPr>
        </p:nvSpPr>
        <p:spPr>
          <a:xfrm>
            <a:off x="3887787" y="987427"/>
            <a:ext cx="4629154" cy="5870577"/>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23" name="Shape 823"/>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6_Immagine con didascalia">
    <p:spTree>
      <p:nvGrpSpPr>
        <p:cNvPr id="1" name=""/>
        <p:cNvGrpSpPr/>
        <p:nvPr/>
      </p:nvGrpSpPr>
      <p:grpSpPr>
        <a:xfrm>
          <a:off x="0" y="0"/>
          <a:ext cx="0" cy="0"/>
          <a:chOff x="0" y="0"/>
          <a:chExt cx="0" cy="0"/>
        </a:xfrm>
      </p:grpSpPr>
      <p:sp>
        <p:nvSpPr>
          <p:cNvPr id="825" name="Shape 825"/>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826" name="Shape 826"/>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827" name="Shape 827"/>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828" name="Shape 828"/>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64" name="Shape 64"/>
          <p:cNvSpPr>
            <a:spLocks noGrp="1"/>
          </p:cNvSpPr>
          <p:nvPr>
            <p:ph type="title"/>
          </p:nvPr>
        </p:nvSpPr>
        <p:spPr>
          <a:xfrm>
            <a:off x="630240" y="0"/>
            <a:ext cx="2949576" cy="2056926"/>
          </a:xfrm>
          <a:prstGeom prst="rect">
            <a:avLst/>
          </a:prstGeom>
        </p:spPr>
        <p:txBody>
          <a:bodyPr lIns="45718" tIns="45718" rIns="45718" bIns="45718" anchor="b"/>
          <a:lstStyle>
            <a:lvl1pPr algn="l" defTabSz="912113">
              <a:lnSpc>
                <a:spcPct val="90000"/>
              </a:lnSpc>
              <a:defRPr sz="3100">
                <a:latin typeface="Calibri Light"/>
                <a:ea typeface="Calibri Light"/>
                <a:cs typeface="Calibri Light"/>
                <a:sym typeface="Calibri Light"/>
              </a:defRPr>
            </a:lvl1pPr>
          </a:lstStyle>
          <a:p>
            <a:pPr lvl="0">
              <a:defRPr sz="1800"/>
            </a:pPr>
            <a:r>
              <a:rPr sz="3100"/>
              <a:t>Titolo Testo</a:t>
            </a:r>
          </a:p>
        </p:txBody>
      </p:sp>
      <p:sp>
        <p:nvSpPr>
          <p:cNvPr id="65" name="Shape 65"/>
          <p:cNvSpPr>
            <a:spLocks noGrp="1"/>
          </p:cNvSpPr>
          <p:nvPr>
            <p:ph type="body" idx="1"/>
          </p:nvPr>
        </p:nvSpPr>
        <p:spPr>
          <a:xfrm>
            <a:off x="3887794" y="988082"/>
            <a:ext cx="4629154" cy="5869919"/>
          </a:xfrm>
          <a:prstGeom prst="rect">
            <a:avLst/>
          </a:prstGeom>
        </p:spPr>
        <p:txBody>
          <a:bodyPr lIns="45718" tIns="45718" rIns="45718" bIns="45718"/>
          <a:lstStyle>
            <a:lvl1pPr marL="228029" indent="-228029" defTabSz="912113">
              <a:lnSpc>
                <a:spcPct val="90000"/>
              </a:lnSpc>
              <a:spcBef>
                <a:spcPts val="900"/>
              </a:spcBef>
              <a:buSzPct val="100000"/>
              <a:buFont typeface="Arial"/>
              <a:buChar char="•"/>
              <a:defRPr sz="3100"/>
            </a:lvl1pPr>
            <a:lvl2pPr marL="717868" indent="-261811" defTabSz="912113">
              <a:lnSpc>
                <a:spcPct val="90000"/>
              </a:lnSpc>
              <a:spcBef>
                <a:spcPts val="900"/>
              </a:spcBef>
              <a:buSzPct val="100000"/>
              <a:buFont typeface="Arial"/>
              <a:buChar char="•"/>
              <a:defRPr sz="3100"/>
            </a:lvl2pPr>
            <a:lvl3pPr marL="1219455" indent="-307341" defTabSz="912113">
              <a:lnSpc>
                <a:spcPct val="90000"/>
              </a:lnSpc>
              <a:spcBef>
                <a:spcPts val="900"/>
              </a:spcBef>
              <a:buSzPct val="100000"/>
              <a:buFont typeface="Arial"/>
              <a:buChar char="•"/>
              <a:defRPr sz="3100"/>
            </a:lvl3pPr>
            <a:lvl4pPr marL="1740218" indent="-372047" defTabSz="912113">
              <a:lnSpc>
                <a:spcPct val="90000"/>
              </a:lnSpc>
              <a:spcBef>
                <a:spcPts val="900"/>
              </a:spcBef>
              <a:buSzPct val="100000"/>
              <a:buFont typeface="Arial"/>
              <a:buChar char="•"/>
              <a:defRPr sz="3100"/>
            </a:lvl4pPr>
            <a:lvl5pPr marL="2196275" indent="-372047" defTabSz="912113">
              <a:lnSpc>
                <a:spcPct val="90000"/>
              </a:lnSpc>
              <a:spcBef>
                <a:spcPts val="900"/>
              </a:spcBef>
              <a:buSzPct val="100000"/>
              <a:buFont typeface="Arial"/>
              <a:buChar char="•"/>
              <a:defRPr sz="3100"/>
            </a:lvl5pPr>
          </a:lstStyle>
          <a:p>
            <a:pPr lvl="0">
              <a:defRPr sz="1800"/>
            </a:pPr>
            <a:r>
              <a:rPr sz="3100"/>
              <a:t>Corpo livello uno</a:t>
            </a:r>
          </a:p>
          <a:p>
            <a:pPr lvl="1">
              <a:defRPr sz="1800"/>
            </a:pPr>
            <a:r>
              <a:rPr sz="3100"/>
              <a:t>Corpo livello due</a:t>
            </a:r>
          </a:p>
          <a:p>
            <a:pPr lvl="2">
              <a:defRPr sz="1800"/>
            </a:pPr>
            <a:r>
              <a:rPr sz="3100"/>
              <a:t>Corpo livello tre</a:t>
            </a:r>
          </a:p>
          <a:p>
            <a:pPr lvl="3">
              <a:defRPr sz="1800"/>
            </a:pPr>
            <a:r>
              <a:rPr sz="3100"/>
              <a:t>Corpo livello quattro</a:t>
            </a:r>
          </a:p>
          <a:p>
            <a:pPr lvl="4">
              <a:defRPr sz="1800"/>
            </a:pPr>
            <a:r>
              <a:rPr sz="3100"/>
              <a:t>Livello 5</a:t>
            </a: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12_Titolo e testo verticale">
    <p:spTree>
      <p:nvGrpSpPr>
        <p:cNvPr id="1" name=""/>
        <p:cNvGrpSpPr/>
        <p:nvPr/>
      </p:nvGrpSpPr>
      <p:grpSpPr>
        <a:xfrm>
          <a:off x="0" y="0"/>
          <a:ext cx="0" cy="0"/>
          <a:chOff x="0" y="0"/>
          <a:chExt cx="0" cy="0"/>
        </a:xfrm>
      </p:grpSpPr>
      <p:sp>
        <p:nvSpPr>
          <p:cNvPr id="830" name="Shape 830"/>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831" name="Shape 831"/>
          <p:cNvSpPr>
            <a:spLocks noGrp="1"/>
          </p:cNvSpPr>
          <p:nvPr>
            <p:ph type="title"/>
          </p:nvPr>
        </p:nvSpPr>
        <p:spPr>
          <a:xfrm>
            <a:off x="595312" y="336550"/>
            <a:ext cx="7948618" cy="2190750"/>
          </a:xfrm>
          <a:prstGeom prst="rect">
            <a:avLst/>
          </a:prstGeom>
        </p:spPr>
        <p:txBody>
          <a:bodyPr/>
          <a:lstStyle/>
          <a:p>
            <a:pPr lvl="0">
              <a:defRPr sz="1800"/>
            </a:pPr>
            <a:r>
              <a:rPr sz="4400"/>
              <a:t>Titolo Testo</a:t>
            </a:r>
          </a:p>
        </p:txBody>
      </p:sp>
      <p:sp>
        <p:nvSpPr>
          <p:cNvPr id="832" name="Shape 832"/>
          <p:cNvSpPr>
            <a:spLocks noGrp="1"/>
          </p:cNvSpPr>
          <p:nvPr>
            <p:ph type="body" idx="1"/>
          </p:nvPr>
        </p:nvSpPr>
        <p:spPr>
          <a:xfrm>
            <a:off x="712787" y="2527300"/>
            <a:ext cx="7713668" cy="43307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33" name="Shape 833"/>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13_Titolo e testo verticale">
    <p:spTree>
      <p:nvGrpSpPr>
        <p:cNvPr id="1" name=""/>
        <p:cNvGrpSpPr/>
        <p:nvPr/>
      </p:nvGrpSpPr>
      <p:grpSpPr>
        <a:xfrm>
          <a:off x="0" y="0"/>
          <a:ext cx="0" cy="0"/>
          <a:chOff x="0" y="0"/>
          <a:chExt cx="0" cy="0"/>
        </a:xfrm>
      </p:grpSpPr>
      <p:sp>
        <p:nvSpPr>
          <p:cNvPr id="835" name="Shape 835"/>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836" name="Shape 836"/>
          <p:cNvSpPr>
            <a:spLocks noGrp="1"/>
          </p:cNvSpPr>
          <p:nvPr>
            <p:ph type="title"/>
          </p:nvPr>
        </p:nvSpPr>
        <p:spPr>
          <a:xfrm>
            <a:off x="6557964" y="336550"/>
            <a:ext cx="1985974" cy="6521450"/>
          </a:xfrm>
          <a:prstGeom prst="rect">
            <a:avLst/>
          </a:prstGeom>
        </p:spPr>
        <p:txBody>
          <a:bodyPr/>
          <a:lstStyle/>
          <a:p>
            <a:pPr lvl="0">
              <a:defRPr sz="1800"/>
            </a:pPr>
            <a:r>
              <a:rPr sz="4400"/>
              <a:t>Titolo Testo</a:t>
            </a:r>
          </a:p>
        </p:txBody>
      </p:sp>
      <p:sp>
        <p:nvSpPr>
          <p:cNvPr id="837" name="Shape 837"/>
          <p:cNvSpPr>
            <a:spLocks noGrp="1"/>
          </p:cNvSpPr>
          <p:nvPr>
            <p:ph type="body" idx="1"/>
          </p:nvPr>
        </p:nvSpPr>
        <p:spPr>
          <a:xfrm>
            <a:off x="595312" y="336550"/>
            <a:ext cx="5810252" cy="652145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38" name="Shape 838"/>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7_Diapositiva titolo">
    <p:spTree>
      <p:nvGrpSpPr>
        <p:cNvPr id="1" name=""/>
        <p:cNvGrpSpPr/>
        <p:nvPr/>
      </p:nvGrpSpPr>
      <p:grpSpPr>
        <a:xfrm>
          <a:off x="0" y="0"/>
          <a:ext cx="0" cy="0"/>
          <a:chOff x="0" y="0"/>
          <a:chExt cx="0" cy="0"/>
        </a:xfrm>
      </p:grpSpPr>
      <p:sp>
        <p:nvSpPr>
          <p:cNvPr id="840" name="Shape 840"/>
          <p:cNvSpPr>
            <a:spLocks noGrp="1"/>
          </p:cNvSpPr>
          <p:nvPr>
            <p:ph type="title"/>
          </p:nvPr>
        </p:nvSpPr>
        <p:spPr>
          <a:xfrm>
            <a:off x="1143000" y="0"/>
            <a:ext cx="6858000" cy="3509965"/>
          </a:xfrm>
          <a:prstGeom prst="rect">
            <a:avLst/>
          </a:prstGeom>
        </p:spPr>
        <p:txBody>
          <a:bodyPr anchor="b"/>
          <a:lstStyle>
            <a:lvl1pPr>
              <a:defRPr sz="6000"/>
            </a:lvl1pPr>
          </a:lstStyle>
          <a:p>
            <a:pPr lvl="0">
              <a:defRPr sz="1800"/>
            </a:pPr>
            <a:r>
              <a:rPr sz="6000"/>
              <a:t>Titolo Testo</a:t>
            </a:r>
          </a:p>
        </p:txBody>
      </p:sp>
      <p:sp>
        <p:nvSpPr>
          <p:cNvPr id="841" name="Shape 841"/>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842" name="Shape 842"/>
          <p:cNvSpPr>
            <a:spLocks noGrp="1"/>
          </p:cNvSpPr>
          <p:nvPr>
            <p:ph type="sldNum" sz="quarter" idx="2"/>
          </p:nvPr>
        </p:nvSpPr>
        <p:spPr>
          <a:xfrm>
            <a:off x="6553200" y="6356351"/>
            <a:ext cx="2124076"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7_Titolo e contenuto">
    <p:spTree>
      <p:nvGrpSpPr>
        <p:cNvPr id="1" name=""/>
        <p:cNvGrpSpPr/>
        <p:nvPr/>
      </p:nvGrpSpPr>
      <p:grpSpPr>
        <a:xfrm>
          <a:off x="0" y="0"/>
          <a:ext cx="0" cy="0"/>
          <a:chOff x="0" y="0"/>
          <a:chExt cx="0" cy="0"/>
        </a:xfrm>
      </p:grpSpPr>
      <p:sp>
        <p:nvSpPr>
          <p:cNvPr id="844" name="Shape 844"/>
          <p:cNvSpPr>
            <a:spLocks noGrp="1"/>
          </p:cNvSpPr>
          <p:nvPr>
            <p:ph type="title"/>
          </p:nvPr>
        </p:nvSpPr>
        <p:spPr>
          <a:xfrm>
            <a:off x="457200" y="80958"/>
            <a:ext cx="8224840" cy="1524010"/>
          </a:xfrm>
          <a:prstGeom prst="rect">
            <a:avLst/>
          </a:prstGeom>
        </p:spPr>
        <p:txBody>
          <a:bodyPr anchor="ctr"/>
          <a:lstStyle/>
          <a:p>
            <a:pPr lvl="0">
              <a:defRPr sz="1800"/>
            </a:pPr>
            <a:r>
              <a:rPr sz="4400"/>
              <a:t>Titolo Testo</a:t>
            </a:r>
          </a:p>
        </p:txBody>
      </p:sp>
      <p:sp>
        <p:nvSpPr>
          <p:cNvPr id="845" name="Shape 845"/>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46" name="Shape 846"/>
          <p:cNvSpPr>
            <a:spLocks noGrp="1"/>
          </p:cNvSpPr>
          <p:nvPr>
            <p:ph type="sldNum" sz="quarter" idx="2"/>
          </p:nvPr>
        </p:nvSpPr>
        <p:spPr>
          <a:xfrm>
            <a:off x="6553200" y="6356351"/>
            <a:ext cx="2124076"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7_Intestazione sezione">
    <p:spTree>
      <p:nvGrpSpPr>
        <p:cNvPr id="1" name=""/>
        <p:cNvGrpSpPr/>
        <p:nvPr/>
      </p:nvGrpSpPr>
      <p:grpSpPr>
        <a:xfrm>
          <a:off x="0" y="0"/>
          <a:ext cx="0" cy="0"/>
          <a:chOff x="0" y="0"/>
          <a:chExt cx="0" cy="0"/>
        </a:xfrm>
      </p:grpSpPr>
      <p:sp>
        <p:nvSpPr>
          <p:cNvPr id="848" name="Shape 848"/>
          <p:cNvSpPr>
            <a:spLocks noGrp="1"/>
          </p:cNvSpPr>
          <p:nvPr>
            <p:ph type="title"/>
          </p:nvPr>
        </p:nvSpPr>
        <p:spPr>
          <a:xfrm>
            <a:off x="623887" y="0"/>
            <a:ext cx="7886704" cy="4562479"/>
          </a:xfrm>
          <a:prstGeom prst="rect">
            <a:avLst/>
          </a:prstGeom>
        </p:spPr>
        <p:txBody>
          <a:bodyPr anchor="b"/>
          <a:lstStyle>
            <a:lvl1pPr>
              <a:defRPr sz="6000"/>
            </a:lvl1pPr>
          </a:lstStyle>
          <a:p>
            <a:pPr lvl="0">
              <a:defRPr sz="1800"/>
            </a:pPr>
            <a:r>
              <a:rPr sz="6000"/>
              <a:t>Titolo Testo</a:t>
            </a:r>
          </a:p>
        </p:txBody>
      </p:sp>
      <p:sp>
        <p:nvSpPr>
          <p:cNvPr id="849" name="Shape 849"/>
          <p:cNvSpPr>
            <a:spLocks noGrp="1"/>
          </p:cNvSpPr>
          <p:nvPr>
            <p:ph type="body" idx="1"/>
          </p:nvPr>
        </p:nvSpPr>
        <p:spPr>
          <a:xfrm>
            <a:off x="623887" y="4589462"/>
            <a:ext cx="7886704" cy="2268552"/>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850" name="Shape 850"/>
          <p:cNvSpPr>
            <a:spLocks noGrp="1"/>
          </p:cNvSpPr>
          <p:nvPr>
            <p:ph type="sldNum" sz="quarter" idx="2"/>
          </p:nvPr>
        </p:nvSpPr>
        <p:spPr>
          <a:xfrm>
            <a:off x="6553200" y="6356351"/>
            <a:ext cx="2124076"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7_Due contenuti">
    <p:spTree>
      <p:nvGrpSpPr>
        <p:cNvPr id="1" name=""/>
        <p:cNvGrpSpPr/>
        <p:nvPr/>
      </p:nvGrpSpPr>
      <p:grpSpPr>
        <a:xfrm>
          <a:off x="0" y="0"/>
          <a:ext cx="0" cy="0"/>
          <a:chOff x="0" y="0"/>
          <a:chExt cx="0" cy="0"/>
        </a:xfrm>
      </p:grpSpPr>
      <p:sp>
        <p:nvSpPr>
          <p:cNvPr id="852" name="Shape 852"/>
          <p:cNvSpPr>
            <a:spLocks noGrp="1"/>
          </p:cNvSpPr>
          <p:nvPr>
            <p:ph type="title"/>
          </p:nvPr>
        </p:nvSpPr>
        <p:spPr>
          <a:xfrm>
            <a:off x="457200" y="80958"/>
            <a:ext cx="8224840" cy="1524010"/>
          </a:xfrm>
          <a:prstGeom prst="rect">
            <a:avLst/>
          </a:prstGeom>
        </p:spPr>
        <p:txBody>
          <a:bodyPr anchor="ctr"/>
          <a:lstStyle/>
          <a:p>
            <a:pPr lvl="0">
              <a:defRPr sz="1800"/>
            </a:pPr>
            <a:r>
              <a:rPr sz="4400"/>
              <a:t>Titolo Testo</a:t>
            </a:r>
          </a:p>
        </p:txBody>
      </p:sp>
      <p:sp>
        <p:nvSpPr>
          <p:cNvPr id="853" name="Shape 853"/>
          <p:cNvSpPr>
            <a:spLocks noGrp="1"/>
          </p:cNvSpPr>
          <p:nvPr>
            <p:ph type="body" idx="1"/>
          </p:nvPr>
        </p:nvSpPr>
        <p:spPr>
          <a:xfrm>
            <a:off x="457201" y="1604962"/>
            <a:ext cx="4035427"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54" name="Shape 854"/>
          <p:cNvSpPr>
            <a:spLocks noGrp="1"/>
          </p:cNvSpPr>
          <p:nvPr>
            <p:ph type="sldNum" sz="quarter" idx="2"/>
          </p:nvPr>
        </p:nvSpPr>
        <p:spPr>
          <a:xfrm>
            <a:off x="6553200" y="6356351"/>
            <a:ext cx="2124076"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7_Confronto">
    <p:spTree>
      <p:nvGrpSpPr>
        <p:cNvPr id="1" name=""/>
        <p:cNvGrpSpPr/>
        <p:nvPr/>
      </p:nvGrpSpPr>
      <p:grpSpPr>
        <a:xfrm>
          <a:off x="0" y="0"/>
          <a:ext cx="0" cy="0"/>
          <a:chOff x="0" y="0"/>
          <a:chExt cx="0" cy="0"/>
        </a:xfrm>
      </p:grpSpPr>
      <p:sp>
        <p:nvSpPr>
          <p:cNvPr id="856" name="Shape 856"/>
          <p:cNvSpPr>
            <a:spLocks noGrp="1"/>
          </p:cNvSpPr>
          <p:nvPr>
            <p:ph type="title"/>
          </p:nvPr>
        </p:nvSpPr>
        <p:spPr>
          <a:xfrm>
            <a:off x="630237" y="365127"/>
            <a:ext cx="7886704" cy="1325563"/>
          </a:xfrm>
          <a:prstGeom prst="rect">
            <a:avLst/>
          </a:prstGeom>
        </p:spPr>
        <p:txBody>
          <a:bodyPr anchor="ctr"/>
          <a:lstStyle/>
          <a:p>
            <a:pPr lvl="0">
              <a:defRPr sz="1800"/>
            </a:pPr>
            <a:r>
              <a:rPr sz="4400"/>
              <a:t>Titolo Testo</a:t>
            </a:r>
          </a:p>
        </p:txBody>
      </p:sp>
      <p:sp>
        <p:nvSpPr>
          <p:cNvPr id="857" name="Shape 857"/>
          <p:cNvSpPr>
            <a:spLocks noGrp="1"/>
          </p:cNvSpPr>
          <p:nvPr>
            <p:ph type="body" idx="1"/>
          </p:nvPr>
        </p:nvSpPr>
        <p:spPr>
          <a:xfrm>
            <a:off x="630237" y="1681165"/>
            <a:ext cx="3868740" cy="823923"/>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858" name="Shape 858"/>
          <p:cNvSpPr>
            <a:spLocks noGrp="1"/>
          </p:cNvSpPr>
          <p:nvPr>
            <p:ph type="sldNum" sz="quarter" idx="2"/>
          </p:nvPr>
        </p:nvSpPr>
        <p:spPr>
          <a:xfrm>
            <a:off x="6553200" y="6356351"/>
            <a:ext cx="2124076"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7_Solo titolo">
    <p:spTree>
      <p:nvGrpSpPr>
        <p:cNvPr id="1" name=""/>
        <p:cNvGrpSpPr/>
        <p:nvPr/>
      </p:nvGrpSpPr>
      <p:grpSpPr>
        <a:xfrm>
          <a:off x="0" y="0"/>
          <a:ext cx="0" cy="0"/>
          <a:chOff x="0" y="0"/>
          <a:chExt cx="0" cy="0"/>
        </a:xfrm>
      </p:grpSpPr>
      <p:sp>
        <p:nvSpPr>
          <p:cNvPr id="860" name="Shape 860"/>
          <p:cNvSpPr>
            <a:spLocks noGrp="1"/>
          </p:cNvSpPr>
          <p:nvPr>
            <p:ph type="title"/>
          </p:nvPr>
        </p:nvSpPr>
        <p:spPr>
          <a:xfrm>
            <a:off x="457200" y="0"/>
            <a:ext cx="8224840" cy="1685932"/>
          </a:xfrm>
          <a:prstGeom prst="rect">
            <a:avLst/>
          </a:prstGeom>
        </p:spPr>
        <p:txBody>
          <a:bodyPr anchor="ctr"/>
          <a:lstStyle/>
          <a:p>
            <a:pPr lvl="0">
              <a:defRPr sz="1800"/>
            </a:pPr>
            <a:r>
              <a:rPr sz="4400"/>
              <a:t>Titolo Testo</a:t>
            </a:r>
          </a:p>
        </p:txBody>
      </p:sp>
      <p:sp>
        <p:nvSpPr>
          <p:cNvPr id="861" name="Shape 861"/>
          <p:cNvSpPr>
            <a:spLocks noGrp="1"/>
          </p:cNvSpPr>
          <p:nvPr>
            <p:ph type="sldNum" sz="quarter" idx="2"/>
          </p:nvPr>
        </p:nvSpPr>
        <p:spPr>
          <a:xfrm>
            <a:off x="6553200" y="6356351"/>
            <a:ext cx="2124076"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6_Vuota">
    <p:spTree>
      <p:nvGrpSpPr>
        <p:cNvPr id="1" name=""/>
        <p:cNvGrpSpPr/>
        <p:nvPr/>
      </p:nvGrpSpPr>
      <p:grpSpPr>
        <a:xfrm>
          <a:off x="0" y="0"/>
          <a:ext cx="0" cy="0"/>
          <a:chOff x="0" y="0"/>
          <a:chExt cx="0" cy="0"/>
        </a:xfrm>
      </p:grpSpPr>
      <p:sp>
        <p:nvSpPr>
          <p:cNvPr id="863" name="Shape 863"/>
          <p:cNvSpPr>
            <a:spLocks noGrp="1"/>
          </p:cNvSpPr>
          <p:nvPr>
            <p:ph type="sldNum" sz="quarter" idx="2"/>
          </p:nvPr>
        </p:nvSpPr>
        <p:spPr>
          <a:xfrm>
            <a:off x="6553200" y="6356351"/>
            <a:ext cx="2124076"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7_Contenuto con didascalia">
    <p:spTree>
      <p:nvGrpSpPr>
        <p:cNvPr id="1" name=""/>
        <p:cNvGrpSpPr/>
        <p:nvPr/>
      </p:nvGrpSpPr>
      <p:grpSpPr>
        <a:xfrm>
          <a:off x="0" y="0"/>
          <a:ext cx="0" cy="0"/>
          <a:chOff x="0" y="0"/>
          <a:chExt cx="0" cy="0"/>
        </a:xfrm>
      </p:grpSpPr>
      <p:sp>
        <p:nvSpPr>
          <p:cNvPr id="865" name="Shape 865"/>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866" name="Shape 866"/>
          <p:cNvSpPr>
            <a:spLocks noGrp="1"/>
          </p:cNvSpPr>
          <p:nvPr>
            <p:ph type="body" idx="1"/>
          </p:nvPr>
        </p:nvSpPr>
        <p:spPr>
          <a:xfrm>
            <a:off x="3887787" y="987427"/>
            <a:ext cx="4629154" cy="5870577"/>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67" name="Shape 867"/>
          <p:cNvSpPr>
            <a:spLocks noGrp="1"/>
          </p:cNvSpPr>
          <p:nvPr>
            <p:ph type="sldNum" sz="quarter" idx="2"/>
          </p:nvPr>
        </p:nvSpPr>
        <p:spPr>
          <a:xfrm>
            <a:off x="6553200" y="6356351"/>
            <a:ext cx="2124076"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67" name="Shape 67"/>
          <p:cNvSpPr>
            <a:spLocks noGrp="1"/>
          </p:cNvSpPr>
          <p:nvPr>
            <p:ph type="title"/>
          </p:nvPr>
        </p:nvSpPr>
        <p:spPr>
          <a:xfrm>
            <a:off x="630240" y="0"/>
            <a:ext cx="2949576" cy="2056926"/>
          </a:xfrm>
          <a:prstGeom prst="rect">
            <a:avLst/>
          </a:prstGeom>
        </p:spPr>
        <p:txBody>
          <a:bodyPr lIns="45718" tIns="45718" rIns="45718" bIns="45718" anchor="b"/>
          <a:lstStyle>
            <a:lvl1pPr algn="l" defTabSz="912113">
              <a:lnSpc>
                <a:spcPct val="90000"/>
              </a:lnSpc>
              <a:defRPr sz="3100">
                <a:latin typeface="Calibri Light"/>
                <a:ea typeface="Calibri Light"/>
                <a:cs typeface="Calibri Light"/>
                <a:sym typeface="Calibri Light"/>
              </a:defRPr>
            </a:lvl1pPr>
          </a:lstStyle>
          <a:p>
            <a:pPr lvl="0">
              <a:defRPr sz="1800"/>
            </a:pPr>
            <a:r>
              <a:rPr sz="3100"/>
              <a:t>Titolo Testo</a:t>
            </a:r>
          </a:p>
        </p:txBody>
      </p:sp>
      <p:sp>
        <p:nvSpPr>
          <p:cNvPr id="68" name="Shape 68"/>
          <p:cNvSpPr>
            <a:spLocks noGrp="1"/>
          </p:cNvSpPr>
          <p:nvPr>
            <p:ph type="body" idx="1"/>
          </p:nvPr>
        </p:nvSpPr>
        <p:spPr>
          <a:xfrm>
            <a:off x="630240" y="2056925"/>
            <a:ext cx="2949576" cy="4801080"/>
          </a:xfrm>
          <a:prstGeom prst="rect">
            <a:avLst/>
          </a:prstGeom>
        </p:spPr>
        <p:txBody>
          <a:bodyPr lIns="45718" tIns="45718" rIns="45718" bIns="45718"/>
          <a:lstStyle>
            <a:lvl1pPr marL="0" indent="0" defTabSz="912113">
              <a:lnSpc>
                <a:spcPct val="90000"/>
              </a:lnSpc>
              <a:spcBef>
                <a:spcPts val="900"/>
              </a:spcBef>
              <a:defRPr sz="1500"/>
            </a:lvl1pPr>
            <a:lvl2pPr marL="0" defTabSz="912113">
              <a:lnSpc>
                <a:spcPct val="90000"/>
              </a:lnSpc>
              <a:spcBef>
                <a:spcPts val="900"/>
              </a:spcBef>
              <a:defRPr sz="1500"/>
            </a:lvl2pPr>
            <a:lvl3pPr marL="0" defTabSz="912113">
              <a:lnSpc>
                <a:spcPct val="90000"/>
              </a:lnSpc>
              <a:spcBef>
                <a:spcPts val="900"/>
              </a:spcBef>
              <a:defRPr sz="1500"/>
            </a:lvl3pPr>
            <a:lvl4pPr marL="0" defTabSz="912113">
              <a:lnSpc>
                <a:spcPct val="90000"/>
              </a:lnSpc>
              <a:spcBef>
                <a:spcPts val="900"/>
              </a:spcBef>
              <a:defRPr sz="1500"/>
            </a:lvl4pPr>
            <a:lvl5pPr marL="0" defTabSz="912113">
              <a:lnSpc>
                <a:spcPct val="90000"/>
              </a:lnSpc>
              <a:spcBef>
                <a:spcPts val="900"/>
              </a:spcBef>
              <a:defRPr sz="1500"/>
            </a:lvl5pPr>
          </a:lstStyle>
          <a:p>
            <a:pPr lvl="0">
              <a:defRPr sz="1800"/>
            </a:pPr>
            <a:r>
              <a:rPr sz="1500"/>
              <a:t>Corpo livello uno</a:t>
            </a:r>
          </a:p>
          <a:p>
            <a:pPr lvl="1">
              <a:defRPr sz="1800"/>
            </a:pPr>
            <a:r>
              <a:rPr sz="1500"/>
              <a:t>Corpo livello due</a:t>
            </a:r>
          </a:p>
          <a:p>
            <a:pPr lvl="2">
              <a:defRPr sz="1800"/>
            </a:pPr>
            <a:r>
              <a:rPr sz="1500"/>
              <a:t>Corpo livello tre</a:t>
            </a:r>
          </a:p>
          <a:p>
            <a:pPr lvl="3">
              <a:defRPr sz="1800"/>
            </a:pPr>
            <a:r>
              <a:rPr sz="1500"/>
              <a:t>Corpo livello quattro</a:t>
            </a:r>
          </a:p>
          <a:p>
            <a:pPr lvl="4">
              <a:defRPr sz="1800"/>
            </a:pPr>
            <a:r>
              <a:rPr sz="1500"/>
              <a:t>Livello 5</a:t>
            </a: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7_Immagine con didascalia">
    <p:spTree>
      <p:nvGrpSpPr>
        <p:cNvPr id="1" name=""/>
        <p:cNvGrpSpPr/>
        <p:nvPr/>
      </p:nvGrpSpPr>
      <p:grpSpPr>
        <a:xfrm>
          <a:off x="0" y="0"/>
          <a:ext cx="0" cy="0"/>
          <a:chOff x="0" y="0"/>
          <a:chExt cx="0" cy="0"/>
        </a:xfrm>
      </p:grpSpPr>
      <p:sp>
        <p:nvSpPr>
          <p:cNvPr id="869" name="Shape 869"/>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870" name="Shape 870"/>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871" name="Shape 871"/>
          <p:cNvSpPr>
            <a:spLocks noGrp="1"/>
          </p:cNvSpPr>
          <p:nvPr>
            <p:ph type="sldNum" sz="quarter" idx="2"/>
          </p:nvPr>
        </p:nvSpPr>
        <p:spPr>
          <a:xfrm>
            <a:off x="6553200" y="6356351"/>
            <a:ext cx="2124076"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14_Titolo e testo verticale">
    <p:spTree>
      <p:nvGrpSpPr>
        <p:cNvPr id="1" name=""/>
        <p:cNvGrpSpPr/>
        <p:nvPr/>
      </p:nvGrpSpPr>
      <p:grpSpPr>
        <a:xfrm>
          <a:off x="0" y="0"/>
          <a:ext cx="0" cy="0"/>
          <a:chOff x="0" y="0"/>
          <a:chExt cx="0" cy="0"/>
        </a:xfrm>
      </p:grpSpPr>
      <p:sp>
        <p:nvSpPr>
          <p:cNvPr id="873" name="Shape 873"/>
          <p:cNvSpPr>
            <a:spLocks noGrp="1"/>
          </p:cNvSpPr>
          <p:nvPr>
            <p:ph type="title"/>
          </p:nvPr>
        </p:nvSpPr>
        <p:spPr>
          <a:xfrm>
            <a:off x="457200" y="80958"/>
            <a:ext cx="8224840" cy="1524010"/>
          </a:xfrm>
          <a:prstGeom prst="rect">
            <a:avLst/>
          </a:prstGeom>
        </p:spPr>
        <p:txBody>
          <a:bodyPr anchor="ctr"/>
          <a:lstStyle/>
          <a:p>
            <a:pPr lvl="0">
              <a:defRPr sz="1800"/>
            </a:pPr>
            <a:r>
              <a:rPr sz="4400"/>
              <a:t>Titolo Testo</a:t>
            </a:r>
          </a:p>
        </p:txBody>
      </p:sp>
      <p:sp>
        <p:nvSpPr>
          <p:cNvPr id="874" name="Shape 874"/>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75" name="Shape 875"/>
          <p:cNvSpPr>
            <a:spLocks noGrp="1"/>
          </p:cNvSpPr>
          <p:nvPr>
            <p:ph type="sldNum" sz="quarter" idx="2"/>
          </p:nvPr>
        </p:nvSpPr>
        <p:spPr>
          <a:xfrm>
            <a:off x="6553200" y="6356351"/>
            <a:ext cx="2124076"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15_Titolo e testo verticale">
    <p:spTree>
      <p:nvGrpSpPr>
        <p:cNvPr id="1" name=""/>
        <p:cNvGrpSpPr/>
        <p:nvPr/>
      </p:nvGrpSpPr>
      <p:grpSpPr>
        <a:xfrm>
          <a:off x="0" y="0"/>
          <a:ext cx="0" cy="0"/>
          <a:chOff x="0" y="0"/>
          <a:chExt cx="0" cy="0"/>
        </a:xfrm>
      </p:grpSpPr>
      <p:sp>
        <p:nvSpPr>
          <p:cNvPr id="877" name="Shape 877"/>
          <p:cNvSpPr>
            <a:spLocks noGrp="1"/>
          </p:cNvSpPr>
          <p:nvPr>
            <p:ph type="title"/>
          </p:nvPr>
        </p:nvSpPr>
        <p:spPr>
          <a:xfrm>
            <a:off x="6626225" y="0"/>
            <a:ext cx="2055816" cy="6399218"/>
          </a:xfrm>
          <a:prstGeom prst="rect">
            <a:avLst/>
          </a:prstGeom>
        </p:spPr>
        <p:txBody>
          <a:bodyPr anchor="ctr"/>
          <a:lstStyle/>
          <a:p>
            <a:pPr lvl="0">
              <a:defRPr sz="1800"/>
            </a:pPr>
            <a:r>
              <a:rPr sz="4400"/>
              <a:t>Titolo Testo</a:t>
            </a:r>
          </a:p>
        </p:txBody>
      </p:sp>
      <p:sp>
        <p:nvSpPr>
          <p:cNvPr id="878" name="Shape 878"/>
          <p:cNvSpPr>
            <a:spLocks noGrp="1"/>
          </p:cNvSpPr>
          <p:nvPr>
            <p:ph type="body" idx="1"/>
          </p:nvPr>
        </p:nvSpPr>
        <p:spPr>
          <a:xfrm>
            <a:off x="457201" y="273050"/>
            <a:ext cx="6016627" cy="658495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79" name="Shape 879"/>
          <p:cNvSpPr>
            <a:spLocks noGrp="1"/>
          </p:cNvSpPr>
          <p:nvPr>
            <p:ph type="sldNum" sz="quarter" idx="2"/>
          </p:nvPr>
        </p:nvSpPr>
        <p:spPr>
          <a:xfrm>
            <a:off x="6553200" y="6356351"/>
            <a:ext cx="2124076"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t>‹N›</a:t>
            </a:fld>
            <a:endParaRPr/>
          </a:p>
        </p:txBody>
      </p:sp>
    </p:spTree>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8_Diapositiva tito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1" name="Shape 881"/>
          <p:cNvSpPr>
            <a:spLocks noGrp="1"/>
          </p:cNvSpPr>
          <p:nvPr>
            <p:ph type="title"/>
          </p:nvPr>
        </p:nvSpPr>
        <p:spPr>
          <a:xfrm>
            <a:off x="1143000" y="0"/>
            <a:ext cx="6858000" cy="3509965"/>
          </a:xfrm>
          <a:prstGeom prst="rect">
            <a:avLst/>
          </a:prstGeom>
        </p:spPr>
        <p:txBody>
          <a:bodyPr anchor="b"/>
          <a:lstStyle>
            <a:lvl1pPr>
              <a:defRPr sz="6000"/>
            </a:lvl1pPr>
          </a:lstStyle>
          <a:p>
            <a:pPr lvl="0">
              <a:defRPr sz="1800"/>
            </a:pPr>
            <a:r>
              <a:rPr sz="6000"/>
              <a:t>Titolo Testo</a:t>
            </a:r>
          </a:p>
        </p:txBody>
      </p:sp>
      <p:sp>
        <p:nvSpPr>
          <p:cNvPr id="882" name="Shape 882"/>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883" name="Shape 883"/>
          <p:cNvSpPr>
            <a:spLocks noGrp="1"/>
          </p:cNvSpPr>
          <p:nvPr>
            <p:ph type="sldNum" sz="quarter" idx="2"/>
          </p:nvPr>
        </p:nvSpPr>
        <p:spPr>
          <a:xfrm>
            <a:off x="6553200" y="6448264"/>
            <a:ext cx="2281242"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t>‹N›</a:t>
            </a:fld>
            <a:endParaRPr/>
          </a:p>
        </p:txBody>
      </p:sp>
    </p:spTree>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8_Titolo e contenu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5" name="Shape 885"/>
          <p:cNvSpPr>
            <a:spLocks noGrp="1"/>
          </p:cNvSpPr>
          <p:nvPr>
            <p:ph type="title"/>
          </p:nvPr>
        </p:nvSpPr>
        <p:spPr>
          <a:xfrm>
            <a:off x="457200" y="80958"/>
            <a:ext cx="8224840" cy="1524010"/>
          </a:xfrm>
          <a:prstGeom prst="rect">
            <a:avLst/>
          </a:prstGeom>
        </p:spPr>
        <p:txBody>
          <a:bodyPr anchor="ctr"/>
          <a:lstStyle/>
          <a:p>
            <a:pPr lvl="0">
              <a:defRPr sz="1800"/>
            </a:pPr>
            <a:r>
              <a:rPr sz="4400"/>
              <a:t>Titolo Testo</a:t>
            </a:r>
          </a:p>
        </p:txBody>
      </p:sp>
      <p:sp>
        <p:nvSpPr>
          <p:cNvPr id="886" name="Shape 886"/>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87" name="Shape 887"/>
          <p:cNvSpPr>
            <a:spLocks noGrp="1"/>
          </p:cNvSpPr>
          <p:nvPr>
            <p:ph type="sldNum" sz="quarter" idx="2"/>
          </p:nvPr>
        </p:nvSpPr>
        <p:spPr>
          <a:xfrm>
            <a:off x="6553200" y="6448264"/>
            <a:ext cx="2281242"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t>‹N›</a:t>
            </a:fld>
            <a:endParaRPr/>
          </a:p>
        </p:txBody>
      </p:sp>
    </p:spTree>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8_Intestazione sezion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9" name="Shape 889"/>
          <p:cNvSpPr>
            <a:spLocks noGrp="1"/>
          </p:cNvSpPr>
          <p:nvPr>
            <p:ph type="title"/>
          </p:nvPr>
        </p:nvSpPr>
        <p:spPr>
          <a:xfrm>
            <a:off x="623887" y="0"/>
            <a:ext cx="7886704" cy="4562479"/>
          </a:xfrm>
          <a:prstGeom prst="rect">
            <a:avLst/>
          </a:prstGeom>
        </p:spPr>
        <p:txBody>
          <a:bodyPr anchor="b"/>
          <a:lstStyle>
            <a:lvl1pPr>
              <a:defRPr sz="6000"/>
            </a:lvl1pPr>
          </a:lstStyle>
          <a:p>
            <a:pPr lvl="0">
              <a:defRPr sz="1800"/>
            </a:pPr>
            <a:r>
              <a:rPr sz="6000"/>
              <a:t>Titolo Testo</a:t>
            </a:r>
          </a:p>
        </p:txBody>
      </p:sp>
      <p:sp>
        <p:nvSpPr>
          <p:cNvPr id="890" name="Shape 890"/>
          <p:cNvSpPr>
            <a:spLocks noGrp="1"/>
          </p:cNvSpPr>
          <p:nvPr>
            <p:ph type="body" idx="1"/>
          </p:nvPr>
        </p:nvSpPr>
        <p:spPr>
          <a:xfrm>
            <a:off x="623887" y="4589462"/>
            <a:ext cx="7886704" cy="2268552"/>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891" name="Shape 891"/>
          <p:cNvSpPr>
            <a:spLocks noGrp="1"/>
          </p:cNvSpPr>
          <p:nvPr>
            <p:ph type="sldNum" sz="quarter" idx="2"/>
          </p:nvPr>
        </p:nvSpPr>
        <p:spPr>
          <a:xfrm>
            <a:off x="6553200" y="6448264"/>
            <a:ext cx="2281242"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t>‹N›</a:t>
            </a:fld>
            <a:endParaRPr/>
          </a:p>
        </p:txBody>
      </p:sp>
    </p:spTree>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8_Due contenuti">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3" name="Shape 893"/>
          <p:cNvSpPr>
            <a:spLocks noGrp="1"/>
          </p:cNvSpPr>
          <p:nvPr>
            <p:ph type="title"/>
          </p:nvPr>
        </p:nvSpPr>
        <p:spPr>
          <a:xfrm>
            <a:off x="457200" y="80958"/>
            <a:ext cx="8224840" cy="1524010"/>
          </a:xfrm>
          <a:prstGeom prst="rect">
            <a:avLst/>
          </a:prstGeom>
        </p:spPr>
        <p:txBody>
          <a:bodyPr anchor="ctr"/>
          <a:lstStyle/>
          <a:p>
            <a:pPr lvl="0">
              <a:defRPr sz="1800"/>
            </a:pPr>
            <a:r>
              <a:rPr sz="4400"/>
              <a:t>Titolo Testo</a:t>
            </a:r>
          </a:p>
        </p:txBody>
      </p:sp>
      <p:sp>
        <p:nvSpPr>
          <p:cNvPr id="894" name="Shape 894"/>
          <p:cNvSpPr>
            <a:spLocks noGrp="1"/>
          </p:cNvSpPr>
          <p:nvPr>
            <p:ph type="body" idx="1"/>
          </p:nvPr>
        </p:nvSpPr>
        <p:spPr>
          <a:xfrm>
            <a:off x="457201" y="1604962"/>
            <a:ext cx="4035427"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95" name="Shape 895"/>
          <p:cNvSpPr>
            <a:spLocks noGrp="1"/>
          </p:cNvSpPr>
          <p:nvPr>
            <p:ph type="sldNum" sz="quarter" idx="2"/>
          </p:nvPr>
        </p:nvSpPr>
        <p:spPr>
          <a:xfrm>
            <a:off x="6553200" y="6448264"/>
            <a:ext cx="2281242"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t>‹N›</a:t>
            </a:fld>
            <a:endParaRPr/>
          </a:p>
        </p:txBody>
      </p:sp>
    </p:spTree>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8_Confron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7" name="Shape 897"/>
          <p:cNvSpPr>
            <a:spLocks noGrp="1"/>
          </p:cNvSpPr>
          <p:nvPr>
            <p:ph type="title"/>
          </p:nvPr>
        </p:nvSpPr>
        <p:spPr>
          <a:xfrm>
            <a:off x="630237" y="365127"/>
            <a:ext cx="7886704" cy="1325563"/>
          </a:xfrm>
          <a:prstGeom prst="rect">
            <a:avLst/>
          </a:prstGeom>
        </p:spPr>
        <p:txBody>
          <a:bodyPr anchor="ctr"/>
          <a:lstStyle/>
          <a:p>
            <a:pPr lvl="0">
              <a:defRPr sz="1800"/>
            </a:pPr>
            <a:r>
              <a:rPr sz="4400"/>
              <a:t>Titolo Testo</a:t>
            </a:r>
          </a:p>
        </p:txBody>
      </p:sp>
      <p:sp>
        <p:nvSpPr>
          <p:cNvPr id="898" name="Shape 898"/>
          <p:cNvSpPr>
            <a:spLocks noGrp="1"/>
          </p:cNvSpPr>
          <p:nvPr>
            <p:ph type="body" idx="1"/>
          </p:nvPr>
        </p:nvSpPr>
        <p:spPr>
          <a:xfrm>
            <a:off x="630237" y="1681165"/>
            <a:ext cx="3868740" cy="823923"/>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899" name="Shape 899"/>
          <p:cNvSpPr>
            <a:spLocks noGrp="1"/>
          </p:cNvSpPr>
          <p:nvPr>
            <p:ph type="sldNum" sz="quarter" idx="2"/>
          </p:nvPr>
        </p:nvSpPr>
        <p:spPr>
          <a:xfrm>
            <a:off x="6553200" y="6448264"/>
            <a:ext cx="2281242"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t>‹N›</a:t>
            </a:fld>
            <a:endParaRPr/>
          </a:p>
        </p:txBody>
      </p:sp>
    </p:spTree>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8_Solo tito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01" name="Shape 901"/>
          <p:cNvSpPr>
            <a:spLocks noGrp="1"/>
          </p:cNvSpPr>
          <p:nvPr>
            <p:ph type="title"/>
          </p:nvPr>
        </p:nvSpPr>
        <p:spPr>
          <a:xfrm>
            <a:off x="457200" y="0"/>
            <a:ext cx="8224840" cy="1685932"/>
          </a:xfrm>
          <a:prstGeom prst="rect">
            <a:avLst/>
          </a:prstGeom>
        </p:spPr>
        <p:txBody>
          <a:bodyPr anchor="ctr"/>
          <a:lstStyle/>
          <a:p>
            <a:pPr lvl="0">
              <a:defRPr sz="1800"/>
            </a:pPr>
            <a:r>
              <a:rPr sz="4400"/>
              <a:t>Titolo Testo</a:t>
            </a:r>
          </a:p>
        </p:txBody>
      </p:sp>
      <p:sp>
        <p:nvSpPr>
          <p:cNvPr id="902" name="Shape 902"/>
          <p:cNvSpPr>
            <a:spLocks noGrp="1"/>
          </p:cNvSpPr>
          <p:nvPr>
            <p:ph type="sldNum" sz="quarter" idx="2"/>
          </p:nvPr>
        </p:nvSpPr>
        <p:spPr>
          <a:xfrm>
            <a:off x="6553200" y="6448264"/>
            <a:ext cx="2281242"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t>‹N›</a:t>
            </a:fld>
            <a:endParaRPr/>
          </a:p>
        </p:txBody>
      </p:sp>
    </p:spTree>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7_Vuot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04" name="Shape 904"/>
          <p:cNvSpPr>
            <a:spLocks noGrp="1"/>
          </p:cNvSpPr>
          <p:nvPr>
            <p:ph type="sldNum" sz="quarter" idx="2"/>
          </p:nvPr>
        </p:nvSpPr>
        <p:spPr>
          <a:xfrm>
            <a:off x="6553200" y="6448264"/>
            <a:ext cx="2281242"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10" name="Shape 10"/>
          <p:cNvSpPr>
            <a:spLocks noGrp="1"/>
          </p:cNvSpPr>
          <p:nvPr>
            <p:ph type="title"/>
          </p:nvPr>
        </p:nvSpPr>
        <p:spPr>
          <a:xfrm>
            <a:off x="623887" y="2"/>
            <a:ext cx="7886704" cy="4562477"/>
          </a:xfrm>
          <a:prstGeom prst="rect">
            <a:avLst/>
          </a:prstGeom>
        </p:spPr>
        <p:txBody>
          <a:bodyPr lIns="45718" tIns="45718" rIns="45718" bIns="45718" anchor="b">
            <a:normAutofit/>
          </a:bodyPr>
          <a:lstStyle>
            <a:lvl1pPr algn="l" defTabSz="684086">
              <a:lnSpc>
                <a:spcPct val="90000"/>
              </a:lnSpc>
              <a:defRPr>
                <a:latin typeface="Calibri Light"/>
                <a:ea typeface="Calibri Light"/>
                <a:cs typeface="Calibri Light"/>
                <a:sym typeface="Calibri Light"/>
              </a:defRPr>
            </a:lvl1pPr>
          </a:lstStyle>
          <a:p>
            <a:pPr lvl="0">
              <a:defRPr sz="1800"/>
            </a:pPr>
            <a:r>
              <a:rPr sz="4400"/>
              <a:t>Titolo Testo</a:t>
            </a:r>
          </a:p>
        </p:txBody>
      </p:sp>
      <p:sp>
        <p:nvSpPr>
          <p:cNvPr id="11" name="Shape 11"/>
          <p:cNvSpPr>
            <a:spLocks noGrp="1"/>
          </p:cNvSpPr>
          <p:nvPr>
            <p:ph type="body" idx="1"/>
          </p:nvPr>
        </p:nvSpPr>
        <p:spPr>
          <a:xfrm>
            <a:off x="623887" y="4589464"/>
            <a:ext cx="7886704" cy="2268536"/>
          </a:xfrm>
          <a:prstGeom prst="rect">
            <a:avLst/>
          </a:prstGeom>
        </p:spPr>
        <p:txBody>
          <a:bodyPr lIns="45718" tIns="45718" rIns="45718" bIns="45718">
            <a:normAutofit/>
          </a:bodyPr>
          <a:lstStyle>
            <a:lvl1pPr marL="0" indent="0" defTabSz="684086">
              <a:lnSpc>
                <a:spcPct val="90000"/>
              </a:lnSpc>
              <a:spcBef>
                <a:spcPts val="700"/>
              </a:spcBef>
              <a:defRPr sz="1700">
                <a:solidFill>
                  <a:srgbClr val="888888"/>
                </a:solidFill>
              </a:defRPr>
            </a:lvl1pPr>
            <a:lvl2pPr marL="0" defTabSz="684086">
              <a:lnSpc>
                <a:spcPct val="90000"/>
              </a:lnSpc>
              <a:spcBef>
                <a:spcPts val="700"/>
              </a:spcBef>
              <a:defRPr sz="1700">
                <a:solidFill>
                  <a:srgbClr val="888888"/>
                </a:solidFill>
              </a:defRPr>
            </a:lvl2pPr>
            <a:lvl3pPr marL="0" defTabSz="684086">
              <a:lnSpc>
                <a:spcPct val="90000"/>
              </a:lnSpc>
              <a:spcBef>
                <a:spcPts val="700"/>
              </a:spcBef>
              <a:defRPr sz="1700">
                <a:solidFill>
                  <a:srgbClr val="888888"/>
                </a:solidFill>
              </a:defRPr>
            </a:lvl3pPr>
            <a:lvl4pPr marL="0" defTabSz="684086">
              <a:lnSpc>
                <a:spcPct val="90000"/>
              </a:lnSpc>
              <a:spcBef>
                <a:spcPts val="700"/>
              </a:spcBef>
              <a:defRPr sz="1700">
                <a:solidFill>
                  <a:srgbClr val="888888"/>
                </a:solidFill>
              </a:defRPr>
            </a:lvl4pPr>
            <a:lvl5pPr marL="0" defTabSz="684086">
              <a:lnSpc>
                <a:spcPct val="90000"/>
              </a:lnSpc>
              <a:spcBef>
                <a:spcPts val="700"/>
              </a:spcBef>
              <a:defRPr sz="1700">
                <a:solidFill>
                  <a:srgbClr val="888888"/>
                </a:solidFill>
              </a:defRPr>
            </a:lvl5pPr>
          </a:lstStyle>
          <a:p>
            <a:pPr lvl="0">
              <a:defRPr sz="1800">
                <a:solidFill>
                  <a:srgbClr val="000000"/>
                </a:solidFill>
              </a:defRPr>
            </a:pPr>
            <a:r>
              <a:rPr sz="1700">
                <a:solidFill>
                  <a:srgbClr val="888888"/>
                </a:solidFill>
              </a:rPr>
              <a:t>Corpo livello uno</a:t>
            </a:r>
          </a:p>
          <a:p>
            <a:pPr lvl="1">
              <a:defRPr sz="1800">
                <a:solidFill>
                  <a:srgbClr val="000000"/>
                </a:solidFill>
              </a:defRPr>
            </a:pPr>
            <a:r>
              <a:rPr sz="1700">
                <a:solidFill>
                  <a:srgbClr val="888888"/>
                </a:solidFill>
              </a:rPr>
              <a:t>Corpo livello due</a:t>
            </a:r>
          </a:p>
          <a:p>
            <a:pPr lvl="2">
              <a:defRPr sz="1800">
                <a:solidFill>
                  <a:srgbClr val="000000"/>
                </a:solidFill>
              </a:defRPr>
            </a:pPr>
            <a:r>
              <a:rPr sz="1700">
                <a:solidFill>
                  <a:srgbClr val="888888"/>
                </a:solidFill>
              </a:rPr>
              <a:t>Corpo livello tre</a:t>
            </a:r>
          </a:p>
          <a:p>
            <a:pPr lvl="3">
              <a:defRPr sz="1800">
                <a:solidFill>
                  <a:srgbClr val="000000"/>
                </a:solidFill>
              </a:defRPr>
            </a:pPr>
            <a:r>
              <a:rPr sz="1700">
                <a:solidFill>
                  <a:srgbClr val="888888"/>
                </a:solidFill>
              </a:rPr>
              <a:t>Corpo livello quattro</a:t>
            </a:r>
          </a:p>
          <a:p>
            <a:pPr lvl="4">
              <a:defRPr sz="1800">
                <a:solidFill>
                  <a:srgbClr val="000000"/>
                </a:solidFill>
              </a:defRPr>
            </a:pPr>
            <a:r>
              <a:rPr sz="1700">
                <a:solidFill>
                  <a:srgbClr val="888888"/>
                </a:solidFill>
              </a:rPr>
              <a:t>Livello 5</a:t>
            </a:r>
          </a:p>
        </p:txBody>
      </p:sp>
      <p:sp>
        <p:nvSpPr>
          <p:cNvPr id="12" name="Shape 12"/>
          <p:cNvSpPr>
            <a:spLocks noGrp="1"/>
          </p:cNvSpPr>
          <p:nvPr>
            <p:ph type="sldNum" sz="quarter" idx="2"/>
          </p:nvPr>
        </p:nvSpPr>
        <p:spPr>
          <a:xfrm>
            <a:off x="6457950" y="6423900"/>
            <a:ext cx="2057400" cy="218437"/>
          </a:xfrm>
          <a:prstGeom prst="rect">
            <a:avLst/>
          </a:prstGeom>
        </p:spPr>
        <p:txBody>
          <a:bodyPr lIns="45718" tIns="45718" rIns="45718" bIns="45718" anchor="ctr"/>
          <a:lstStyle>
            <a:lvl1pPr algn="r">
              <a:tabLst/>
              <a:defRPr sz="800">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70" name="Shape 70"/>
          <p:cNvSpPr>
            <a:spLocks noGrp="1"/>
          </p:cNvSpPr>
          <p:nvPr>
            <p:ph type="title"/>
          </p:nvPr>
        </p:nvSpPr>
        <p:spPr>
          <a:xfrm>
            <a:off x="628650" y="365779"/>
            <a:ext cx="7886700" cy="1459967"/>
          </a:xfrm>
          <a:prstGeom prst="rect">
            <a:avLst/>
          </a:prstGeom>
        </p:spPr>
        <p:txBody>
          <a:bodyPr lIns="45718" tIns="45718" rIns="45718" bIns="45718"/>
          <a:lstStyle>
            <a:lvl1pPr algn="l" defTabSz="912113">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71" name="Shape 71"/>
          <p:cNvSpPr>
            <a:spLocks noGrp="1"/>
          </p:cNvSpPr>
          <p:nvPr>
            <p:ph type="body" idx="1"/>
          </p:nvPr>
        </p:nvSpPr>
        <p:spPr>
          <a:xfrm>
            <a:off x="628650" y="1825742"/>
            <a:ext cx="7886700" cy="5032258"/>
          </a:xfrm>
          <a:prstGeom prst="rect">
            <a:avLst/>
          </a:prstGeom>
        </p:spPr>
        <p:txBody>
          <a:bodyPr lIns="45718" tIns="45718" rIns="45718" bIns="45718"/>
          <a:lstStyle>
            <a:lvl1pPr marL="228029" indent="-228029" defTabSz="912113">
              <a:lnSpc>
                <a:spcPct val="90000"/>
              </a:lnSpc>
              <a:spcBef>
                <a:spcPts val="900"/>
              </a:spcBef>
              <a:buSzPct val="100000"/>
              <a:buFont typeface="Arial"/>
              <a:buChar char="•"/>
              <a:defRPr sz="2700"/>
            </a:lvl1pPr>
            <a:lvl2pPr marL="723742" indent="-267686" defTabSz="912113">
              <a:lnSpc>
                <a:spcPct val="90000"/>
              </a:lnSpc>
              <a:spcBef>
                <a:spcPts val="900"/>
              </a:spcBef>
              <a:buSzPct val="100000"/>
              <a:buFont typeface="Arial"/>
              <a:buChar char="•"/>
              <a:defRPr sz="2700"/>
            </a:lvl2pPr>
            <a:lvl3pPr marL="1236154" indent="-324040" defTabSz="912113">
              <a:lnSpc>
                <a:spcPct val="90000"/>
              </a:lnSpc>
              <a:spcBef>
                <a:spcPts val="900"/>
              </a:spcBef>
              <a:buSzPct val="100000"/>
              <a:buFont typeface="Arial"/>
              <a:buChar char="•"/>
              <a:defRPr sz="2700"/>
            </a:lvl3pPr>
            <a:lvl4pPr marL="1730331" indent="-362162" defTabSz="912113">
              <a:lnSpc>
                <a:spcPct val="90000"/>
              </a:lnSpc>
              <a:spcBef>
                <a:spcPts val="900"/>
              </a:spcBef>
              <a:buSzPct val="100000"/>
              <a:buFont typeface="Arial"/>
              <a:buChar char="•"/>
              <a:defRPr sz="2700"/>
            </a:lvl4pPr>
            <a:lvl5pPr marL="2186389" indent="-362162" defTabSz="912113">
              <a:lnSpc>
                <a:spcPct val="90000"/>
              </a:lnSpc>
              <a:spcBef>
                <a:spcPts val="900"/>
              </a:spcBef>
              <a:buSzPct val="100000"/>
              <a:buFont typeface="Arial"/>
              <a:buChar char="•"/>
              <a:defRPr sz="2700"/>
            </a:lvl5pPr>
          </a:lstStyle>
          <a:p>
            <a:pPr lvl="0">
              <a:defRPr sz="1800"/>
            </a:pPr>
            <a:r>
              <a:rPr sz="2700"/>
              <a:t>Corpo livello uno</a:t>
            </a:r>
          </a:p>
          <a:p>
            <a:pPr lvl="1">
              <a:defRPr sz="1800"/>
            </a:pPr>
            <a:r>
              <a:rPr sz="2700"/>
              <a:t>Corpo livello due</a:t>
            </a:r>
          </a:p>
          <a:p>
            <a:pPr lvl="2">
              <a:defRPr sz="1800"/>
            </a:pPr>
            <a:r>
              <a:rPr sz="2700"/>
              <a:t>Corpo livello tre</a:t>
            </a:r>
          </a:p>
          <a:p>
            <a:pPr lvl="3">
              <a:defRPr sz="1800"/>
            </a:pPr>
            <a:r>
              <a:rPr sz="2700"/>
              <a:t>Corpo livello quattro</a:t>
            </a:r>
          </a:p>
          <a:p>
            <a:pPr lvl="4">
              <a:defRPr sz="1800"/>
            </a:pPr>
            <a:r>
              <a:rPr sz="2700"/>
              <a:t>Livello 5</a:t>
            </a: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8_Contenuto con didascali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06" name="Shape 906"/>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907" name="Shape 907"/>
          <p:cNvSpPr>
            <a:spLocks noGrp="1"/>
          </p:cNvSpPr>
          <p:nvPr>
            <p:ph type="body" idx="1"/>
          </p:nvPr>
        </p:nvSpPr>
        <p:spPr>
          <a:xfrm>
            <a:off x="3887787" y="987427"/>
            <a:ext cx="4629154" cy="5870577"/>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08" name="Shape 908"/>
          <p:cNvSpPr>
            <a:spLocks noGrp="1"/>
          </p:cNvSpPr>
          <p:nvPr>
            <p:ph type="sldNum" sz="quarter" idx="2"/>
          </p:nvPr>
        </p:nvSpPr>
        <p:spPr>
          <a:xfrm>
            <a:off x="6553200" y="6448264"/>
            <a:ext cx="2281242"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t>‹N›</a:t>
            </a:fld>
            <a:endParaRPr/>
          </a:p>
        </p:txBody>
      </p:sp>
    </p:spTree>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8_Immagine con didascali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0" name="Shape 910"/>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911" name="Shape 911"/>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912" name="Shape 912"/>
          <p:cNvSpPr>
            <a:spLocks noGrp="1"/>
          </p:cNvSpPr>
          <p:nvPr>
            <p:ph type="sldNum" sz="quarter" idx="2"/>
          </p:nvPr>
        </p:nvSpPr>
        <p:spPr>
          <a:xfrm>
            <a:off x="6553200" y="6448264"/>
            <a:ext cx="2281242"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t>‹N›</a:t>
            </a:fld>
            <a:endParaRPr/>
          </a:p>
        </p:txBody>
      </p:sp>
    </p:spTree>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16_Titolo e testo vertica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4" name="Shape 914"/>
          <p:cNvSpPr>
            <a:spLocks noGrp="1"/>
          </p:cNvSpPr>
          <p:nvPr>
            <p:ph type="title"/>
          </p:nvPr>
        </p:nvSpPr>
        <p:spPr>
          <a:xfrm>
            <a:off x="457200" y="80958"/>
            <a:ext cx="8224840" cy="1524010"/>
          </a:xfrm>
          <a:prstGeom prst="rect">
            <a:avLst/>
          </a:prstGeom>
        </p:spPr>
        <p:txBody>
          <a:bodyPr anchor="ctr"/>
          <a:lstStyle/>
          <a:p>
            <a:pPr lvl="0">
              <a:defRPr sz="1800"/>
            </a:pPr>
            <a:r>
              <a:rPr sz="4400"/>
              <a:t>Titolo Testo</a:t>
            </a:r>
          </a:p>
        </p:txBody>
      </p:sp>
      <p:sp>
        <p:nvSpPr>
          <p:cNvPr id="915" name="Shape 915"/>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16" name="Shape 916"/>
          <p:cNvSpPr>
            <a:spLocks noGrp="1"/>
          </p:cNvSpPr>
          <p:nvPr>
            <p:ph type="sldNum" sz="quarter" idx="2"/>
          </p:nvPr>
        </p:nvSpPr>
        <p:spPr>
          <a:xfrm>
            <a:off x="6553200" y="6448264"/>
            <a:ext cx="2281242"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t>‹N›</a:t>
            </a:fld>
            <a:endParaRPr/>
          </a:p>
        </p:txBody>
      </p:sp>
    </p:spTree>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17_Titolo e testo vertica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8" name="Shape 918"/>
          <p:cNvSpPr>
            <a:spLocks noGrp="1"/>
          </p:cNvSpPr>
          <p:nvPr>
            <p:ph type="title"/>
          </p:nvPr>
        </p:nvSpPr>
        <p:spPr>
          <a:xfrm>
            <a:off x="6626225" y="0"/>
            <a:ext cx="2055816" cy="6399218"/>
          </a:xfrm>
          <a:prstGeom prst="rect">
            <a:avLst/>
          </a:prstGeom>
        </p:spPr>
        <p:txBody>
          <a:bodyPr anchor="ctr"/>
          <a:lstStyle/>
          <a:p>
            <a:pPr lvl="0">
              <a:defRPr sz="1800"/>
            </a:pPr>
            <a:r>
              <a:rPr sz="4400"/>
              <a:t>Titolo Testo</a:t>
            </a:r>
          </a:p>
        </p:txBody>
      </p:sp>
      <p:sp>
        <p:nvSpPr>
          <p:cNvPr id="919" name="Shape 919"/>
          <p:cNvSpPr>
            <a:spLocks noGrp="1"/>
          </p:cNvSpPr>
          <p:nvPr>
            <p:ph type="body" idx="1"/>
          </p:nvPr>
        </p:nvSpPr>
        <p:spPr>
          <a:xfrm>
            <a:off x="457201" y="273050"/>
            <a:ext cx="6016627" cy="658495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20" name="Shape 920"/>
          <p:cNvSpPr>
            <a:spLocks noGrp="1"/>
          </p:cNvSpPr>
          <p:nvPr>
            <p:ph type="sldNum" sz="quarter" idx="2"/>
          </p:nvPr>
        </p:nvSpPr>
        <p:spPr>
          <a:xfrm>
            <a:off x="6553200" y="6448264"/>
            <a:ext cx="2281242"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t>‹N›</a:t>
            </a:fld>
            <a:endParaRPr/>
          </a:p>
        </p:txBody>
      </p:sp>
    </p:spTree>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9_Diapositiva titolo">
    <p:spTree>
      <p:nvGrpSpPr>
        <p:cNvPr id="1" name=""/>
        <p:cNvGrpSpPr/>
        <p:nvPr/>
      </p:nvGrpSpPr>
      <p:grpSpPr>
        <a:xfrm>
          <a:off x="0" y="0"/>
          <a:ext cx="0" cy="0"/>
          <a:chOff x="0" y="0"/>
          <a:chExt cx="0" cy="0"/>
        </a:xfrm>
      </p:grpSpPr>
      <p:sp>
        <p:nvSpPr>
          <p:cNvPr id="922" name="Shape 922"/>
          <p:cNvSpPr>
            <a:spLocks noGrp="1"/>
          </p:cNvSpPr>
          <p:nvPr>
            <p:ph type="title"/>
          </p:nvPr>
        </p:nvSpPr>
        <p:spPr>
          <a:xfrm>
            <a:off x="1143000" y="0"/>
            <a:ext cx="6858000" cy="3509965"/>
          </a:xfrm>
          <a:prstGeom prst="rect">
            <a:avLst/>
          </a:prstGeom>
        </p:spPr>
        <p:txBody>
          <a:bodyPr anchor="b"/>
          <a:lstStyle>
            <a:lvl1pPr>
              <a:defRPr sz="6000">
                <a:latin typeface="Calibri"/>
                <a:ea typeface="Calibri"/>
                <a:cs typeface="Calibri"/>
                <a:sym typeface="Calibri"/>
              </a:defRPr>
            </a:lvl1pPr>
          </a:lstStyle>
          <a:p>
            <a:pPr lvl="0">
              <a:defRPr sz="1800"/>
            </a:pPr>
            <a:r>
              <a:rPr sz="6000"/>
              <a:t>Titolo Testo</a:t>
            </a:r>
          </a:p>
        </p:txBody>
      </p:sp>
      <p:sp>
        <p:nvSpPr>
          <p:cNvPr id="923" name="Shape 923"/>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924" name="Shape 924"/>
          <p:cNvSpPr>
            <a:spLocks noGrp="1"/>
          </p:cNvSpPr>
          <p:nvPr>
            <p:ph type="sldNum" sz="quarter" idx="2"/>
          </p:nvPr>
        </p:nvSpPr>
        <p:spPr>
          <a:xfrm>
            <a:off x="6583364" y="6378576"/>
            <a:ext cx="2101859" cy="266701"/>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9_Titolo e contenuto">
    <p:spTree>
      <p:nvGrpSpPr>
        <p:cNvPr id="1" name=""/>
        <p:cNvGrpSpPr/>
        <p:nvPr/>
      </p:nvGrpSpPr>
      <p:grpSpPr>
        <a:xfrm>
          <a:off x="0" y="0"/>
          <a:ext cx="0" cy="0"/>
          <a:chOff x="0" y="0"/>
          <a:chExt cx="0" cy="0"/>
        </a:xfrm>
      </p:grpSpPr>
      <p:sp>
        <p:nvSpPr>
          <p:cNvPr id="926" name="Shape 926"/>
          <p:cNvSpPr>
            <a:spLocks noGrp="1"/>
          </p:cNvSpPr>
          <p:nvPr>
            <p:ph type="title"/>
          </p:nvPr>
        </p:nvSpPr>
        <p:spPr>
          <a:xfrm>
            <a:off x="457201" y="84133"/>
            <a:ext cx="8228015" cy="1520832"/>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927" name="Shape 927"/>
          <p:cNvSpPr>
            <a:spLocks noGrp="1"/>
          </p:cNvSpPr>
          <p:nvPr>
            <p:ph type="body" idx="1"/>
          </p:nvPr>
        </p:nvSpPr>
        <p:spPr>
          <a:xfrm>
            <a:off x="457201" y="1604962"/>
            <a:ext cx="8228015" cy="5253040"/>
          </a:xfrm>
          <a:prstGeom prst="rect">
            <a:avLst/>
          </a:prstGeom>
        </p:spPr>
        <p:txBody>
          <a:bodyPr/>
          <a:lstStyle>
            <a:lvl1pPr>
              <a:defRPr sz="1800"/>
            </a:lvl1pPr>
            <a:lvl2pPr>
              <a:defRPr sz="1800"/>
            </a:lvl2pPr>
            <a:lvl3pPr>
              <a:defRPr sz="1800"/>
            </a:lvl3pPr>
            <a:lvl4pPr>
              <a:defRPr sz="1800"/>
            </a:lvl4pPr>
            <a:lvl5pPr>
              <a:defRPr sz="1800"/>
            </a:lvl5pPr>
          </a:lstStyle>
          <a:p>
            <a:pPr lvl="0"/>
            <a:r>
              <a:t>Corpo livello uno</a:t>
            </a:r>
          </a:p>
          <a:p>
            <a:pPr lvl="1"/>
            <a:r>
              <a:t>Corpo livello due</a:t>
            </a:r>
          </a:p>
          <a:p>
            <a:pPr lvl="2"/>
            <a:r>
              <a:t>Corpo livello tre</a:t>
            </a:r>
          </a:p>
          <a:p>
            <a:pPr lvl="3"/>
            <a:r>
              <a:t>Corpo livello quattro</a:t>
            </a:r>
          </a:p>
          <a:p>
            <a:pPr lvl="4"/>
            <a:r>
              <a:t>Livello 5</a:t>
            </a:r>
          </a:p>
        </p:txBody>
      </p:sp>
      <p:sp>
        <p:nvSpPr>
          <p:cNvPr id="928" name="Shape 928"/>
          <p:cNvSpPr>
            <a:spLocks noGrp="1"/>
          </p:cNvSpPr>
          <p:nvPr>
            <p:ph type="sldNum" sz="quarter" idx="2"/>
          </p:nvPr>
        </p:nvSpPr>
        <p:spPr>
          <a:xfrm>
            <a:off x="6583364" y="6378576"/>
            <a:ext cx="2101859" cy="266701"/>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9_Intestazione sezione">
    <p:spTree>
      <p:nvGrpSpPr>
        <p:cNvPr id="1" name=""/>
        <p:cNvGrpSpPr/>
        <p:nvPr/>
      </p:nvGrpSpPr>
      <p:grpSpPr>
        <a:xfrm>
          <a:off x="0" y="0"/>
          <a:ext cx="0" cy="0"/>
          <a:chOff x="0" y="0"/>
          <a:chExt cx="0" cy="0"/>
        </a:xfrm>
      </p:grpSpPr>
      <p:sp>
        <p:nvSpPr>
          <p:cNvPr id="930" name="Shape 930"/>
          <p:cNvSpPr>
            <a:spLocks noGrp="1"/>
          </p:cNvSpPr>
          <p:nvPr>
            <p:ph type="title"/>
          </p:nvPr>
        </p:nvSpPr>
        <p:spPr>
          <a:xfrm>
            <a:off x="623887" y="0"/>
            <a:ext cx="7886704" cy="4562479"/>
          </a:xfrm>
          <a:prstGeom prst="rect">
            <a:avLst/>
          </a:prstGeom>
        </p:spPr>
        <p:txBody>
          <a:bodyPr anchor="b"/>
          <a:lstStyle>
            <a:lvl1pPr>
              <a:defRPr sz="6000">
                <a:latin typeface="Calibri"/>
                <a:ea typeface="Calibri"/>
                <a:cs typeface="Calibri"/>
                <a:sym typeface="Calibri"/>
              </a:defRPr>
            </a:lvl1pPr>
          </a:lstStyle>
          <a:p>
            <a:pPr lvl="0">
              <a:defRPr sz="1800"/>
            </a:pPr>
            <a:r>
              <a:rPr sz="6000"/>
              <a:t>Titolo Testo</a:t>
            </a:r>
          </a:p>
        </p:txBody>
      </p:sp>
      <p:sp>
        <p:nvSpPr>
          <p:cNvPr id="931" name="Shape 931"/>
          <p:cNvSpPr>
            <a:spLocks noGrp="1"/>
          </p:cNvSpPr>
          <p:nvPr>
            <p:ph type="body" idx="1"/>
          </p:nvPr>
        </p:nvSpPr>
        <p:spPr>
          <a:xfrm>
            <a:off x="623887" y="4589462"/>
            <a:ext cx="7886704" cy="2268552"/>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932" name="Shape 932"/>
          <p:cNvSpPr>
            <a:spLocks noGrp="1"/>
          </p:cNvSpPr>
          <p:nvPr>
            <p:ph type="sldNum" sz="quarter" idx="2"/>
          </p:nvPr>
        </p:nvSpPr>
        <p:spPr>
          <a:xfrm>
            <a:off x="6583364" y="6378576"/>
            <a:ext cx="2101859" cy="266701"/>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9_Due contenuti">
    <p:spTree>
      <p:nvGrpSpPr>
        <p:cNvPr id="1" name=""/>
        <p:cNvGrpSpPr/>
        <p:nvPr/>
      </p:nvGrpSpPr>
      <p:grpSpPr>
        <a:xfrm>
          <a:off x="0" y="0"/>
          <a:ext cx="0" cy="0"/>
          <a:chOff x="0" y="0"/>
          <a:chExt cx="0" cy="0"/>
        </a:xfrm>
      </p:grpSpPr>
      <p:sp>
        <p:nvSpPr>
          <p:cNvPr id="934" name="Shape 934"/>
          <p:cNvSpPr>
            <a:spLocks noGrp="1"/>
          </p:cNvSpPr>
          <p:nvPr>
            <p:ph type="title"/>
          </p:nvPr>
        </p:nvSpPr>
        <p:spPr>
          <a:xfrm>
            <a:off x="457201" y="84133"/>
            <a:ext cx="8228015" cy="1520832"/>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935" name="Shape 935"/>
          <p:cNvSpPr>
            <a:spLocks noGrp="1"/>
          </p:cNvSpPr>
          <p:nvPr>
            <p:ph type="body" idx="1"/>
          </p:nvPr>
        </p:nvSpPr>
        <p:spPr>
          <a:xfrm>
            <a:off x="457201" y="1604962"/>
            <a:ext cx="4037013" cy="5253040"/>
          </a:xfrm>
          <a:prstGeom prst="rect">
            <a:avLst/>
          </a:prstGeom>
        </p:spPr>
        <p:txBody>
          <a:bodyPr/>
          <a:lstStyle>
            <a:lvl1pPr>
              <a:defRPr sz="1800"/>
            </a:lvl1pPr>
            <a:lvl2pPr>
              <a:defRPr sz="1800"/>
            </a:lvl2pPr>
            <a:lvl3pPr>
              <a:defRPr sz="1800"/>
            </a:lvl3pPr>
            <a:lvl4pPr>
              <a:defRPr sz="1800"/>
            </a:lvl4pPr>
            <a:lvl5pPr>
              <a:defRPr sz="1800"/>
            </a:lvl5pPr>
          </a:lstStyle>
          <a:p>
            <a:pPr lvl="0"/>
            <a:r>
              <a:t>Corpo livello uno</a:t>
            </a:r>
          </a:p>
          <a:p>
            <a:pPr lvl="1"/>
            <a:r>
              <a:t>Corpo livello due</a:t>
            </a:r>
          </a:p>
          <a:p>
            <a:pPr lvl="2"/>
            <a:r>
              <a:t>Corpo livello tre</a:t>
            </a:r>
          </a:p>
          <a:p>
            <a:pPr lvl="3"/>
            <a:r>
              <a:t>Corpo livello quattro</a:t>
            </a:r>
          </a:p>
          <a:p>
            <a:pPr lvl="4"/>
            <a:r>
              <a:t>Livello 5</a:t>
            </a:r>
          </a:p>
        </p:txBody>
      </p:sp>
      <p:sp>
        <p:nvSpPr>
          <p:cNvPr id="936" name="Shape 936"/>
          <p:cNvSpPr>
            <a:spLocks noGrp="1"/>
          </p:cNvSpPr>
          <p:nvPr>
            <p:ph type="sldNum" sz="quarter" idx="2"/>
          </p:nvPr>
        </p:nvSpPr>
        <p:spPr>
          <a:xfrm>
            <a:off x="6583364" y="6378576"/>
            <a:ext cx="2101859" cy="266701"/>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9_Confronto">
    <p:spTree>
      <p:nvGrpSpPr>
        <p:cNvPr id="1" name=""/>
        <p:cNvGrpSpPr/>
        <p:nvPr/>
      </p:nvGrpSpPr>
      <p:grpSpPr>
        <a:xfrm>
          <a:off x="0" y="0"/>
          <a:ext cx="0" cy="0"/>
          <a:chOff x="0" y="0"/>
          <a:chExt cx="0" cy="0"/>
        </a:xfrm>
      </p:grpSpPr>
      <p:sp>
        <p:nvSpPr>
          <p:cNvPr id="938" name="Shape 938"/>
          <p:cNvSpPr>
            <a:spLocks noGrp="1"/>
          </p:cNvSpPr>
          <p:nvPr>
            <p:ph type="title"/>
          </p:nvPr>
        </p:nvSpPr>
        <p:spPr>
          <a:xfrm>
            <a:off x="630237" y="365127"/>
            <a:ext cx="7886704" cy="1325563"/>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939" name="Shape 939"/>
          <p:cNvSpPr>
            <a:spLocks noGrp="1"/>
          </p:cNvSpPr>
          <p:nvPr>
            <p:ph type="body" idx="1"/>
          </p:nvPr>
        </p:nvSpPr>
        <p:spPr>
          <a:xfrm>
            <a:off x="630237" y="1681165"/>
            <a:ext cx="3868740" cy="823923"/>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940" name="Shape 940"/>
          <p:cNvSpPr>
            <a:spLocks noGrp="1"/>
          </p:cNvSpPr>
          <p:nvPr>
            <p:ph type="sldNum" sz="quarter" idx="2"/>
          </p:nvPr>
        </p:nvSpPr>
        <p:spPr>
          <a:xfrm>
            <a:off x="6583364" y="6378576"/>
            <a:ext cx="2101859" cy="266701"/>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9_Solo titolo">
    <p:spTree>
      <p:nvGrpSpPr>
        <p:cNvPr id="1" name=""/>
        <p:cNvGrpSpPr/>
        <p:nvPr/>
      </p:nvGrpSpPr>
      <p:grpSpPr>
        <a:xfrm>
          <a:off x="0" y="0"/>
          <a:ext cx="0" cy="0"/>
          <a:chOff x="0" y="0"/>
          <a:chExt cx="0" cy="0"/>
        </a:xfrm>
      </p:grpSpPr>
      <p:sp>
        <p:nvSpPr>
          <p:cNvPr id="942" name="Shape 942"/>
          <p:cNvSpPr>
            <a:spLocks noGrp="1"/>
          </p:cNvSpPr>
          <p:nvPr>
            <p:ph type="title"/>
          </p:nvPr>
        </p:nvSpPr>
        <p:spPr>
          <a:xfrm>
            <a:off x="457201" y="0"/>
            <a:ext cx="8228015" cy="1689100"/>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943" name="Shape 943"/>
          <p:cNvSpPr>
            <a:spLocks noGrp="1"/>
          </p:cNvSpPr>
          <p:nvPr>
            <p:ph type="sldNum" sz="quarter" idx="2"/>
          </p:nvPr>
        </p:nvSpPr>
        <p:spPr>
          <a:xfrm>
            <a:off x="6583364" y="6378576"/>
            <a:ext cx="2101859" cy="266701"/>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73" name="Shape 73"/>
          <p:cNvSpPr>
            <a:spLocks noGrp="1"/>
          </p:cNvSpPr>
          <p:nvPr>
            <p:ph type="title"/>
          </p:nvPr>
        </p:nvSpPr>
        <p:spPr>
          <a:xfrm>
            <a:off x="6543675" y="365779"/>
            <a:ext cx="1971676" cy="6492222"/>
          </a:xfrm>
          <a:prstGeom prst="rect">
            <a:avLst/>
          </a:prstGeom>
        </p:spPr>
        <p:txBody>
          <a:bodyPr lIns="45718" tIns="45718" rIns="45718" bIns="45718"/>
          <a:lstStyle>
            <a:lvl1pPr algn="l" defTabSz="912113">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74" name="Shape 74"/>
          <p:cNvSpPr>
            <a:spLocks noGrp="1"/>
          </p:cNvSpPr>
          <p:nvPr>
            <p:ph type="body" idx="1"/>
          </p:nvPr>
        </p:nvSpPr>
        <p:spPr>
          <a:xfrm>
            <a:off x="628651" y="365779"/>
            <a:ext cx="5762622" cy="6492222"/>
          </a:xfrm>
          <a:prstGeom prst="rect">
            <a:avLst/>
          </a:prstGeom>
        </p:spPr>
        <p:txBody>
          <a:bodyPr lIns="45718" tIns="45718" rIns="45718" bIns="45718"/>
          <a:lstStyle>
            <a:lvl1pPr marL="228029" indent="-228029" defTabSz="912113">
              <a:lnSpc>
                <a:spcPct val="90000"/>
              </a:lnSpc>
              <a:spcBef>
                <a:spcPts val="900"/>
              </a:spcBef>
              <a:buSzPct val="100000"/>
              <a:buFont typeface="Arial"/>
              <a:buChar char="•"/>
              <a:defRPr sz="2700"/>
            </a:lvl1pPr>
            <a:lvl2pPr marL="723742" indent="-267686" defTabSz="912113">
              <a:lnSpc>
                <a:spcPct val="90000"/>
              </a:lnSpc>
              <a:spcBef>
                <a:spcPts val="900"/>
              </a:spcBef>
              <a:buSzPct val="100000"/>
              <a:buFont typeface="Arial"/>
              <a:buChar char="•"/>
              <a:defRPr sz="2700"/>
            </a:lvl2pPr>
            <a:lvl3pPr marL="1236154" indent="-324040" defTabSz="912113">
              <a:lnSpc>
                <a:spcPct val="90000"/>
              </a:lnSpc>
              <a:spcBef>
                <a:spcPts val="900"/>
              </a:spcBef>
              <a:buSzPct val="100000"/>
              <a:buFont typeface="Arial"/>
              <a:buChar char="•"/>
              <a:defRPr sz="2700"/>
            </a:lvl3pPr>
            <a:lvl4pPr marL="1730331" indent="-362162" defTabSz="912113">
              <a:lnSpc>
                <a:spcPct val="90000"/>
              </a:lnSpc>
              <a:spcBef>
                <a:spcPts val="900"/>
              </a:spcBef>
              <a:buSzPct val="100000"/>
              <a:buFont typeface="Arial"/>
              <a:buChar char="•"/>
              <a:defRPr sz="2700"/>
            </a:lvl4pPr>
            <a:lvl5pPr marL="2186389" indent="-362162" defTabSz="912113">
              <a:lnSpc>
                <a:spcPct val="90000"/>
              </a:lnSpc>
              <a:spcBef>
                <a:spcPts val="900"/>
              </a:spcBef>
              <a:buSzPct val="100000"/>
              <a:buFont typeface="Arial"/>
              <a:buChar char="•"/>
              <a:defRPr sz="2700"/>
            </a:lvl5pPr>
          </a:lstStyle>
          <a:p>
            <a:pPr lvl="0">
              <a:defRPr sz="1800"/>
            </a:pPr>
            <a:r>
              <a:rPr sz="2700"/>
              <a:t>Corpo livello uno</a:t>
            </a:r>
          </a:p>
          <a:p>
            <a:pPr lvl="1">
              <a:defRPr sz="1800"/>
            </a:pPr>
            <a:r>
              <a:rPr sz="2700"/>
              <a:t>Corpo livello due</a:t>
            </a:r>
          </a:p>
          <a:p>
            <a:pPr lvl="2">
              <a:defRPr sz="1800"/>
            </a:pPr>
            <a:r>
              <a:rPr sz="2700"/>
              <a:t>Corpo livello tre</a:t>
            </a:r>
          </a:p>
          <a:p>
            <a:pPr lvl="3">
              <a:defRPr sz="1800"/>
            </a:pPr>
            <a:r>
              <a:rPr sz="2700"/>
              <a:t>Corpo livello quattro</a:t>
            </a:r>
          </a:p>
          <a:p>
            <a:pPr lvl="4">
              <a:defRPr sz="1800"/>
            </a:pPr>
            <a:r>
              <a:rPr sz="2700"/>
              <a:t>Livello 5</a:t>
            </a: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8_Vuota">
    <p:spTree>
      <p:nvGrpSpPr>
        <p:cNvPr id="1" name=""/>
        <p:cNvGrpSpPr/>
        <p:nvPr/>
      </p:nvGrpSpPr>
      <p:grpSpPr>
        <a:xfrm>
          <a:off x="0" y="0"/>
          <a:ext cx="0" cy="0"/>
          <a:chOff x="0" y="0"/>
          <a:chExt cx="0" cy="0"/>
        </a:xfrm>
      </p:grpSpPr>
      <p:sp>
        <p:nvSpPr>
          <p:cNvPr id="945" name="Shape 945"/>
          <p:cNvSpPr>
            <a:spLocks noGrp="1"/>
          </p:cNvSpPr>
          <p:nvPr>
            <p:ph type="sldNum" sz="quarter" idx="2"/>
          </p:nvPr>
        </p:nvSpPr>
        <p:spPr>
          <a:xfrm>
            <a:off x="6583364" y="6378576"/>
            <a:ext cx="2101859" cy="266701"/>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9_Contenuto con didascalia">
    <p:spTree>
      <p:nvGrpSpPr>
        <p:cNvPr id="1" name=""/>
        <p:cNvGrpSpPr/>
        <p:nvPr/>
      </p:nvGrpSpPr>
      <p:grpSpPr>
        <a:xfrm>
          <a:off x="0" y="0"/>
          <a:ext cx="0" cy="0"/>
          <a:chOff x="0" y="0"/>
          <a:chExt cx="0" cy="0"/>
        </a:xfrm>
      </p:grpSpPr>
      <p:sp>
        <p:nvSpPr>
          <p:cNvPr id="947" name="Shape 947"/>
          <p:cNvSpPr>
            <a:spLocks noGrp="1"/>
          </p:cNvSpPr>
          <p:nvPr>
            <p:ph type="title"/>
          </p:nvPr>
        </p:nvSpPr>
        <p:spPr>
          <a:xfrm>
            <a:off x="630237" y="0"/>
            <a:ext cx="2949576" cy="2057400"/>
          </a:xfrm>
          <a:prstGeom prst="rect">
            <a:avLst/>
          </a:prstGeom>
        </p:spPr>
        <p:txBody>
          <a:bodyPr anchor="b"/>
          <a:lstStyle>
            <a:lvl1pPr>
              <a:defRPr sz="3200">
                <a:latin typeface="Calibri"/>
                <a:ea typeface="Calibri"/>
                <a:cs typeface="Calibri"/>
                <a:sym typeface="Calibri"/>
              </a:defRPr>
            </a:lvl1pPr>
          </a:lstStyle>
          <a:p>
            <a:pPr lvl="0">
              <a:defRPr sz="1800"/>
            </a:pPr>
            <a:r>
              <a:rPr sz="3200"/>
              <a:t>Titolo Testo</a:t>
            </a:r>
          </a:p>
        </p:txBody>
      </p:sp>
      <p:sp>
        <p:nvSpPr>
          <p:cNvPr id="948" name="Shape 948"/>
          <p:cNvSpPr>
            <a:spLocks noGrp="1"/>
          </p:cNvSpPr>
          <p:nvPr>
            <p:ph type="body" idx="1"/>
          </p:nvPr>
        </p:nvSpPr>
        <p:spPr>
          <a:xfrm>
            <a:off x="3887787" y="987427"/>
            <a:ext cx="4629154" cy="5870577"/>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49" name="Shape 949"/>
          <p:cNvSpPr>
            <a:spLocks noGrp="1"/>
          </p:cNvSpPr>
          <p:nvPr>
            <p:ph type="sldNum" sz="quarter" idx="2"/>
          </p:nvPr>
        </p:nvSpPr>
        <p:spPr>
          <a:xfrm>
            <a:off x="6583364" y="6378576"/>
            <a:ext cx="2101859" cy="266701"/>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9_Immagine con didascalia">
    <p:spTree>
      <p:nvGrpSpPr>
        <p:cNvPr id="1" name=""/>
        <p:cNvGrpSpPr/>
        <p:nvPr/>
      </p:nvGrpSpPr>
      <p:grpSpPr>
        <a:xfrm>
          <a:off x="0" y="0"/>
          <a:ext cx="0" cy="0"/>
          <a:chOff x="0" y="0"/>
          <a:chExt cx="0" cy="0"/>
        </a:xfrm>
      </p:grpSpPr>
      <p:sp>
        <p:nvSpPr>
          <p:cNvPr id="951" name="Shape 951"/>
          <p:cNvSpPr>
            <a:spLocks noGrp="1"/>
          </p:cNvSpPr>
          <p:nvPr>
            <p:ph type="title"/>
          </p:nvPr>
        </p:nvSpPr>
        <p:spPr>
          <a:xfrm>
            <a:off x="630237" y="0"/>
            <a:ext cx="2949576" cy="2057400"/>
          </a:xfrm>
          <a:prstGeom prst="rect">
            <a:avLst/>
          </a:prstGeom>
        </p:spPr>
        <p:txBody>
          <a:bodyPr anchor="b"/>
          <a:lstStyle>
            <a:lvl1pPr>
              <a:defRPr sz="3200">
                <a:latin typeface="Calibri"/>
                <a:ea typeface="Calibri"/>
                <a:cs typeface="Calibri"/>
                <a:sym typeface="Calibri"/>
              </a:defRPr>
            </a:lvl1pPr>
          </a:lstStyle>
          <a:p>
            <a:pPr lvl="0">
              <a:defRPr sz="1800"/>
            </a:pPr>
            <a:r>
              <a:rPr sz="3200"/>
              <a:t>Titolo Testo</a:t>
            </a:r>
          </a:p>
        </p:txBody>
      </p:sp>
      <p:sp>
        <p:nvSpPr>
          <p:cNvPr id="952" name="Shape 952"/>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953" name="Shape 953"/>
          <p:cNvSpPr>
            <a:spLocks noGrp="1"/>
          </p:cNvSpPr>
          <p:nvPr>
            <p:ph type="sldNum" sz="quarter" idx="2"/>
          </p:nvPr>
        </p:nvSpPr>
        <p:spPr>
          <a:xfrm>
            <a:off x="6583364" y="6378576"/>
            <a:ext cx="2101859" cy="266701"/>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18_Titolo e testo verticale">
    <p:spTree>
      <p:nvGrpSpPr>
        <p:cNvPr id="1" name=""/>
        <p:cNvGrpSpPr/>
        <p:nvPr/>
      </p:nvGrpSpPr>
      <p:grpSpPr>
        <a:xfrm>
          <a:off x="0" y="0"/>
          <a:ext cx="0" cy="0"/>
          <a:chOff x="0" y="0"/>
          <a:chExt cx="0" cy="0"/>
        </a:xfrm>
      </p:grpSpPr>
      <p:sp>
        <p:nvSpPr>
          <p:cNvPr id="955" name="Shape 955"/>
          <p:cNvSpPr>
            <a:spLocks noGrp="1"/>
          </p:cNvSpPr>
          <p:nvPr>
            <p:ph type="title"/>
          </p:nvPr>
        </p:nvSpPr>
        <p:spPr>
          <a:xfrm>
            <a:off x="457201" y="84133"/>
            <a:ext cx="8228015" cy="1520832"/>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956" name="Shape 956"/>
          <p:cNvSpPr>
            <a:spLocks noGrp="1"/>
          </p:cNvSpPr>
          <p:nvPr>
            <p:ph type="body" idx="1"/>
          </p:nvPr>
        </p:nvSpPr>
        <p:spPr>
          <a:xfrm>
            <a:off x="457201" y="1604962"/>
            <a:ext cx="8228015" cy="5253040"/>
          </a:xfrm>
          <a:prstGeom prst="rect">
            <a:avLst/>
          </a:prstGeom>
        </p:spPr>
        <p:txBody>
          <a:bodyPr/>
          <a:lstStyle>
            <a:lvl1pPr>
              <a:defRPr sz="1800"/>
            </a:lvl1pPr>
            <a:lvl2pPr>
              <a:defRPr sz="1800"/>
            </a:lvl2pPr>
            <a:lvl3pPr>
              <a:defRPr sz="1800"/>
            </a:lvl3pPr>
            <a:lvl4pPr>
              <a:defRPr sz="1800"/>
            </a:lvl4pPr>
            <a:lvl5pPr>
              <a:defRPr sz="1800"/>
            </a:lvl5pPr>
          </a:lstStyle>
          <a:p>
            <a:pPr lvl="0"/>
            <a:r>
              <a:t>Corpo livello uno</a:t>
            </a:r>
          </a:p>
          <a:p>
            <a:pPr lvl="1"/>
            <a:r>
              <a:t>Corpo livello due</a:t>
            </a:r>
          </a:p>
          <a:p>
            <a:pPr lvl="2"/>
            <a:r>
              <a:t>Corpo livello tre</a:t>
            </a:r>
          </a:p>
          <a:p>
            <a:pPr lvl="3"/>
            <a:r>
              <a:t>Corpo livello quattro</a:t>
            </a:r>
          </a:p>
          <a:p>
            <a:pPr lvl="4"/>
            <a:r>
              <a:t>Livello 5</a:t>
            </a:r>
          </a:p>
        </p:txBody>
      </p:sp>
      <p:sp>
        <p:nvSpPr>
          <p:cNvPr id="957" name="Shape 957"/>
          <p:cNvSpPr>
            <a:spLocks noGrp="1"/>
          </p:cNvSpPr>
          <p:nvPr>
            <p:ph type="sldNum" sz="quarter" idx="2"/>
          </p:nvPr>
        </p:nvSpPr>
        <p:spPr>
          <a:xfrm>
            <a:off x="6583364" y="6378576"/>
            <a:ext cx="2101859" cy="266701"/>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19_Titolo e testo verticale">
    <p:spTree>
      <p:nvGrpSpPr>
        <p:cNvPr id="1" name=""/>
        <p:cNvGrpSpPr/>
        <p:nvPr/>
      </p:nvGrpSpPr>
      <p:grpSpPr>
        <a:xfrm>
          <a:off x="0" y="0"/>
          <a:ext cx="0" cy="0"/>
          <a:chOff x="0" y="0"/>
          <a:chExt cx="0" cy="0"/>
        </a:xfrm>
      </p:grpSpPr>
      <p:sp>
        <p:nvSpPr>
          <p:cNvPr id="959" name="Shape 959"/>
          <p:cNvSpPr>
            <a:spLocks noGrp="1"/>
          </p:cNvSpPr>
          <p:nvPr>
            <p:ph type="title"/>
          </p:nvPr>
        </p:nvSpPr>
        <p:spPr>
          <a:xfrm>
            <a:off x="6629400" y="0"/>
            <a:ext cx="2055816" cy="6402388"/>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960" name="Shape 960"/>
          <p:cNvSpPr>
            <a:spLocks noGrp="1"/>
          </p:cNvSpPr>
          <p:nvPr>
            <p:ph type="body" idx="1"/>
          </p:nvPr>
        </p:nvSpPr>
        <p:spPr>
          <a:xfrm>
            <a:off x="457200" y="273050"/>
            <a:ext cx="6019800" cy="6584950"/>
          </a:xfrm>
          <a:prstGeom prst="rect">
            <a:avLst/>
          </a:prstGeom>
        </p:spPr>
        <p:txBody>
          <a:bodyPr/>
          <a:lstStyle>
            <a:lvl1pPr>
              <a:defRPr sz="1800"/>
            </a:lvl1pPr>
            <a:lvl2pPr>
              <a:defRPr sz="1800"/>
            </a:lvl2pPr>
            <a:lvl3pPr>
              <a:defRPr sz="1800"/>
            </a:lvl3pPr>
            <a:lvl4pPr>
              <a:defRPr sz="1800"/>
            </a:lvl4pPr>
            <a:lvl5pPr>
              <a:defRPr sz="1800"/>
            </a:lvl5pPr>
          </a:lstStyle>
          <a:p>
            <a:pPr lvl="0"/>
            <a:r>
              <a:t>Corpo livello uno</a:t>
            </a:r>
          </a:p>
          <a:p>
            <a:pPr lvl="1"/>
            <a:r>
              <a:t>Corpo livello due</a:t>
            </a:r>
          </a:p>
          <a:p>
            <a:pPr lvl="2"/>
            <a:r>
              <a:t>Corpo livello tre</a:t>
            </a:r>
          </a:p>
          <a:p>
            <a:pPr lvl="3"/>
            <a:r>
              <a:t>Corpo livello quattro</a:t>
            </a:r>
          </a:p>
          <a:p>
            <a:pPr lvl="4"/>
            <a:r>
              <a:t>Livello 5</a:t>
            </a:r>
          </a:p>
        </p:txBody>
      </p:sp>
      <p:sp>
        <p:nvSpPr>
          <p:cNvPr id="961" name="Shape 961"/>
          <p:cNvSpPr>
            <a:spLocks noGrp="1"/>
          </p:cNvSpPr>
          <p:nvPr>
            <p:ph type="sldNum" sz="quarter" idx="2"/>
          </p:nvPr>
        </p:nvSpPr>
        <p:spPr>
          <a:xfrm>
            <a:off x="6583364" y="6378576"/>
            <a:ext cx="2101859" cy="266701"/>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10_Diapositiva titolo">
    <p:spTree>
      <p:nvGrpSpPr>
        <p:cNvPr id="1" name=""/>
        <p:cNvGrpSpPr/>
        <p:nvPr/>
      </p:nvGrpSpPr>
      <p:grpSpPr>
        <a:xfrm>
          <a:off x="0" y="0"/>
          <a:ext cx="0" cy="0"/>
          <a:chOff x="0" y="0"/>
          <a:chExt cx="0" cy="0"/>
        </a:xfrm>
      </p:grpSpPr>
      <p:sp>
        <p:nvSpPr>
          <p:cNvPr id="963" name="Shape 963"/>
          <p:cNvSpPr>
            <a:spLocks noGrp="1"/>
          </p:cNvSpPr>
          <p:nvPr>
            <p:ph type="title"/>
          </p:nvPr>
        </p:nvSpPr>
        <p:spPr>
          <a:xfrm>
            <a:off x="1143000" y="0"/>
            <a:ext cx="6858000" cy="3509965"/>
          </a:xfrm>
          <a:prstGeom prst="rect">
            <a:avLst/>
          </a:prstGeom>
        </p:spPr>
        <p:txBody>
          <a:bodyPr lIns="46798" tIns="46798" rIns="46798" bIns="46798" anchor="b"/>
          <a:lstStyle>
            <a:lvl1pPr>
              <a:lnSpc>
                <a:spcPct val="100000"/>
              </a:lnSpc>
              <a:defRPr sz="6000">
                <a:latin typeface="Calibri"/>
                <a:ea typeface="Calibri"/>
                <a:cs typeface="Calibri"/>
                <a:sym typeface="Calibri"/>
              </a:defRPr>
            </a:lvl1pPr>
          </a:lstStyle>
          <a:p>
            <a:pPr lvl="0">
              <a:defRPr sz="1800"/>
            </a:pPr>
            <a:r>
              <a:rPr sz="6000"/>
              <a:t>Titolo Testo</a:t>
            </a:r>
          </a:p>
        </p:txBody>
      </p:sp>
      <p:sp>
        <p:nvSpPr>
          <p:cNvPr id="964" name="Shape 964"/>
          <p:cNvSpPr>
            <a:spLocks noGrp="1"/>
          </p:cNvSpPr>
          <p:nvPr>
            <p:ph type="body" idx="1"/>
          </p:nvPr>
        </p:nvSpPr>
        <p:spPr>
          <a:xfrm>
            <a:off x="1143000" y="3602039"/>
            <a:ext cx="6858000" cy="3255963"/>
          </a:xfrm>
          <a:prstGeom prst="rect">
            <a:avLst/>
          </a:prstGeom>
        </p:spPr>
        <p:txBody>
          <a:bodyPr lIns="46798" tIns="46798" rIns="46798" bIns="46798"/>
          <a:lstStyle>
            <a:lvl1pPr marL="0" indent="0" algn="ctr">
              <a:lnSpc>
                <a:spcPct val="100000"/>
              </a:lnSpc>
              <a:spcBef>
                <a:spcPts val="800"/>
              </a:spcBef>
              <a:defRPr sz="2400"/>
            </a:lvl1pPr>
            <a:lvl2pPr marL="0" algn="ctr">
              <a:lnSpc>
                <a:spcPct val="100000"/>
              </a:lnSpc>
              <a:spcBef>
                <a:spcPts val="800"/>
              </a:spcBef>
              <a:defRPr sz="2400"/>
            </a:lvl2pPr>
            <a:lvl3pPr marL="0" algn="ctr">
              <a:lnSpc>
                <a:spcPct val="100000"/>
              </a:lnSpc>
              <a:spcBef>
                <a:spcPts val="800"/>
              </a:spcBef>
              <a:defRPr sz="2400"/>
            </a:lvl3pPr>
            <a:lvl4pPr marL="0" algn="ctr">
              <a:lnSpc>
                <a:spcPct val="100000"/>
              </a:lnSpc>
              <a:spcBef>
                <a:spcPts val="800"/>
              </a:spcBef>
              <a:defRPr sz="2400"/>
            </a:lvl4pPr>
            <a:lvl5pPr marL="0" algn="ctr">
              <a:lnSpc>
                <a:spcPct val="100000"/>
              </a:lnSpc>
              <a:spcBef>
                <a:spcPts val="800"/>
              </a:spcBef>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965" name="Shape 965"/>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t>‹N›</a:t>
            </a:fld>
            <a:endParaRPr/>
          </a:p>
        </p:txBody>
      </p:sp>
    </p:spTree>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10_Titolo e contenuto">
    <p:spTree>
      <p:nvGrpSpPr>
        <p:cNvPr id="1" name=""/>
        <p:cNvGrpSpPr/>
        <p:nvPr/>
      </p:nvGrpSpPr>
      <p:grpSpPr>
        <a:xfrm>
          <a:off x="0" y="0"/>
          <a:ext cx="0" cy="0"/>
          <a:chOff x="0" y="0"/>
          <a:chExt cx="0" cy="0"/>
        </a:xfrm>
      </p:grpSpPr>
      <p:sp>
        <p:nvSpPr>
          <p:cNvPr id="967" name="Shape 967"/>
          <p:cNvSpPr>
            <a:spLocks noGrp="1"/>
          </p:cNvSpPr>
          <p:nvPr>
            <p:ph type="title"/>
          </p:nvPr>
        </p:nvSpPr>
        <p:spPr>
          <a:xfrm>
            <a:off x="457201" y="90490"/>
            <a:ext cx="8228015" cy="1509713"/>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968" name="Shape 968"/>
          <p:cNvSpPr>
            <a:spLocks noGrp="1"/>
          </p:cNvSpPr>
          <p:nvPr>
            <p:ph type="body" idx="1"/>
          </p:nvPr>
        </p:nvSpPr>
        <p:spPr>
          <a:xfrm>
            <a:off x="457201" y="1600200"/>
            <a:ext cx="8228015" cy="5257800"/>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69" name="Shape 969"/>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t>‹N›</a:t>
            </a:fld>
            <a:endParaRPr/>
          </a:p>
        </p:txBody>
      </p:sp>
    </p:spTree>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Titolo e contenuto 0">
    <p:spTree>
      <p:nvGrpSpPr>
        <p:cNvPr id="1" name=""/>
        <p:cNvGrpSpPr/>
        <p:nvPr/>
      </p:nvGrpSpPr>
      <p:grpSpPr>
        <a:xfrm>
          <a:off x="0" y="0"/>
          <a:ext cx="0" cy="0"/>
          <a:chOff x="0" y="0"/>
          <a:chExt cx="0" cy="0"/>
        </a:xfrm>
      </p:grpSpPr>
      <p:sp>
        <p:nvSpPr>
          <p:cNvPr id="971" name="Shape 971"/>
          <p:cNvSpPr>
            <a:spLocks noGrp="1"/>
          </p:cNvSpPr>
          <p:nvPr>
            <p:ph type="title"/>
          </p:nvPr>
        </p:nvSpPr>
        <p:spPr>
          <a:xfrm>
            <a:off x="457201" y="90490"/>
            <a:ext cx="8228015" cy="1509713"/>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972" name="Shape 972"/>
          <p:cNvSpPr>
            <a:spLocks noGrp="1"/>
          </p:cNvSpPr>
          <p:nvPr>
            <p:ph type="body" idx="1"/>
          </p:nvPr>
        </p:nvSpPr>
        <p:spPr>
          <a:xfrm>
            <a:off x="457201" y="1600200"/>
            <a:ext cx="8228015" cy="5257800"/>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73" name="Shape 973"/>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t>‹N›</a:t>
            </a:fld>
            <a:endParaRPr/>
          </a:p>
        </p:txBody>
      </p:sp>
    </p:spTree>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10_Intestazione sezione">
    <p:spTree>
      <p:nvGrpSpPr>
        <p:cNvPr id="1" name=""/>
        <p:cNvGrpSpPr/>
        <p:nvPr/>
      </p:nvGrpSpPr>
      <p:grpSpPr>
        <a:xfrm>
          <a:off x="0" y="0"/>
          <a:ext cx="0" cy="0"/>
          <a:chOff x="0" y="0"/>
          <a:chExt cx="0" cy="0"/>
        </a:xfrm>
      </p:grpSpPr>
      <p:sp>
        <p:nvSpPr>
          <p:cNvPr id="975" name="Shape 975"/>
          <p:cNvSpPr>
            <a:spLocks noGrp="1"/>
          </p:cNvSpPr>
          <p:nvPr>
            <p:ph type="title"/>
          </p:nvPr>
        </p:nvSpPr>
        <p:spPr>
          <a:xfrm>
            <a:off x="623887" y="0"/>
            <a:ext cx="7886704" cy="4562479"/>
          </a:xfrm>
          <a:prstGeom prst="rect">
            <a:avLst/>
          </a:prstGeom>
        </p:spPr>
        <p:txBody>
          <a:bodyPr lIns="46798" tIns="46798" rIns="46798" bIns="46798" anchor="b"/>
          <a:lstStyle>
            <a:lvl1pPr>
              <a:lnSpc>
                <a:spcPct val="100000"/>
              </a:lnSpc>
              <a:defRPr sz="6000">
                <a:latin typeface="Calibri"/>
                <a:ea typeface="Calibri"/>
                <a:cs typeface="Calibri"/>
                <a:sym typeface="Calibri"/>
              </a:defRPr>
            </a:lvl1pPr>
          </a:lstStyle>
          <a:p>
            <a:pPr lvl="0">
              <a:defRPr sz="1800"/>
            </a:pPr>
            <a:r>
              <a:rPr sz="6000"/>
              <a:t>Titolo Testo</a:t>
            </a:r>
          </a:p>
        </p:txBody>
      </p:sp>
      <p:sp>
        <p:nvSpPr>
          <p:cNvPr id="976" name="Shape 976"/>
          <p:cNvSpPr>
            <a:spLocks noGrp="1"/>
          </p:cNvSpPr>
          <p:nvPr>
            <p:ph type="body" idx="1"/>
          </p:nvPr>
        </p:nvSpPr>
        <p:spPr>
          <a:xfrm>
            <a:off x="623887" y="4589462"/>
            <a:ext cx="7886704" cy="2268552"/>
          </a:xfrm>
          <a:prstGeom prst="rect">
            <a:avLst/>
          </a:prstGeom>
        </p:spPr>
        <p:txBody>
          <a:bodyPr lIns="46798" tIns="46798" rIns="46798" bIns="46798"/>
          <a:lstStyle>
            <a:lvl1pPr marL="0" indent="0">
              <a:lnSpc>
                <a:spcPct val="100000"/>
              </a:lnSpc>
              <a:spcBef>
                <a:spcPts val="800"/>
              </a:spcBef>
              <a:defRPr sz="2400"/>
            </a:lvl1pPr>
            <a:lvl2pPr marL="0">
              <a:lnSpc>
                <a:spcPct val="100000"/>
              </a:lnSpc>
              <a:spcBef>
                <a:spcPts val="800"/>
              </a:spcBef>
              <a:defRPr sz="2400"/>
            </a:lvl2pPr>
            <a:lvl3pPr marL="0">
              <a:lnSpc>
                <a:spcPct val="100000"/>
              </a:lnSpc>
              <a:spcBef>
                <a:spcPts val="800"/>
              </a:spcBef>
              <a:defRPr sz="2400"/>
            </a:lvl3pPr>
            <a:lvl4pPr marL="0">
              <a:lnSpc>
                <a:spcPct val="100000"/>
              </a:lnSpc>
              <a:spcBef>
                <a:spcPts val="800"/>
              </a:spcBef>
              <a:defRPr sz="2400"/>
            </a:lvl4pPr>
            <a:lvl5pPr marL="0">
              <a:lnSpc>
                <a:spcPct val="100000"/>
              </a:lnSpc>
              <a:spcBef>
                <a:spcPts val="800"/>
              </a:spcBef>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977" name="Shape 977"/>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t>‹N›</a:t>
            </a:fld>
            <a:endParaRPr/>
          </a:p>
        </p:txBody>
      </p:sp>
    </p:spTree>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10_Due contenuti">
    <p:spTree>
      <p:nvGrpSpPr>
        <p:cNvPr id="1" name=""/>
        <p:cNvGrpSpPr/>
        <p:nvPr/>
      </p:nvGrpSpPr>
      <p:grpSpPr>
        <a:xfrm>
          <a:off x="0" y="0"/>
          <a:ext cx="0" cy="0"/>
          <a:chOff x="0" y="0"/>
          <a:chExt cx="0" cy="0"/>
        </a:xfrm>
      </p:grpSpPr>
      <p:sp>
        <p:nvSpPr>
          <p:cNvPr id="979" name="Shape 979"/>
          <p:cNvSpPr>
            <a:spLocks noGrp="1"/>
          </p:cNvSpPr>
          <p:nvPr>
            <p:ph type="title"/>
          </p:nvPr>
        </p:nvSpPr>
        <p:spPr>
          <a:xfrm>
            <a:off x="457201" y="90490"/>
            <a:ext cx="8228015" cy="1509713"/>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980" name="Shape 980"/>
          <p:cNvSpPr>
            <a:spLocks noGrp="1"/>
          </p:cNvSpPr>
          <p:nvPr>
            <p:ph type="body" idx="1"/>
          </p:nvPr>
        </p:nvSpPr>
        <p:spPr>
          <a:xfrm>
            <a:off x="457201" y="1600200"/>
            <a:ext cx="4037013" cy="5257800"/>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81" name="Shape 981"/>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t>‹N›</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olo e grafico">
    <p:spTree>
      <p:nvGrpSpPr>
        <p:cNvPr id="1" name=""/>
        <p:cNvGrpSpPr/>
        <p:nvPr/>
      </p:nvGrpSpPr>
      <p:grpSpPr>
        <a:xfrm>
          <a:off x="0" y="0"/>
          <a:ext cx="0" cy="0"/>
          <a:chOff x="0" y="0"/>
          <a:chExt cx="0" cy="0"/>
        </a:xfrm>
      </p:grpSpPr>
      <p:sp>
        <p:nvSpPr>
          <p:cNvPr id="76" name="Shape 76"/>
          <p:cNvSpPr>
            <a:spLocks noGrp="1"/>
          </p:cNvSpPr>
          <p:nvPr>
            <p:ph type="title"/>
          </p:nvPr>
        </p:nvSpPr>
        <p:spPr>
          <a:xfrm>
            <a:off x="685800" y="609595"/>
            <a:ext cx="7772400" cy="1828807"/>
          </a:xfrm>
          <a:prstGeom prst="rect">
            <a:avLst/>
          </a:prstGeom>
        </p:spPr>
        <p:txBody>
          <a:bodyPr lIns="45718" tIns="45718" rIns="45718" bIns="45718"/>
          <a:lstStyle>
            <a:lvl1pPr algn="l" defTabSz="912113">
              <a:lnSpc>
                <a:spcPct val="100000"/>
              </a:lnSpc>
              <a:defRPr sz="1700">
                <a:latin typeface="Calibri Light"/>
                <a:ea typeface="Calibri Light"/>
                <a:cs typeface="Calibri Light"/>
                <a:sym typeface="Calibri Light"/>
              </a:defRPr>
            </a:lvl1pPr>
          </a:lstStyle>
          <a:p>
            <a:pPr lvl="0">
              <a:defRPr sz="1800"/>
            </a:pPr>
            <a:r>
              <a:rPr sz="1700"/>
              <a:t>Titolo Testo</a:t>
            </a:r>
          </a:p>
        </p:txBody>
      </p:sp>
      <p:sp>
        <p:nvSpPr>
          <p:cNvPr id="77" name="Shape 77"/>
          <p:cNvSpPr>
            <a:spLocks noGrp="1"/>
          </p:cNvSpPr>
          <p:nvPr>
            <p:ph type="sldNum" sz="quarter" idx="2"/>
          </p:nvPr>
        </p:nvSpPr>
        <p:spPr>
          <a:xfrm>
            <a:off x="6553203" y="6248400"/>
            <a:ext cx="1905003" cy="345437"/>
          </a:xfrm>
          <a:prstGeom prst="rect">
            <a:avLst/>
          </a:prstGeom>
        </p:spPr>
        <p:txBody>
          <a:bodyPr lIns="45718" tIns="45718" rIns="45718" bIns="45718"/>
          <a:lstStyle>
            <a:lvl1pPr defTabSz="912113">
              <a:lnSpc>
                <a:spcPct val="100000"/>
              </a:lnSpc>
              <a:tabLst/>
              <a:defRPr sz="1700">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10_Confronto">
    <p:spTree>
      <p:nvGrpSpPr>
        <p:cNvPr id="1" name=""/>
        <p:cNvGrpSpPr/>
        <p:nvPr/>
      </p:nvGrpSpPr>
      <p:grpSpPr>
        <a:xfrm>
          <a:off x="0" y="0"/>
          <a:ext cx="0" cy="0"/>
          <a:chOff x="0" y="0"/>
          <a:chExt cx="0" cy="0"/>
        </a:xfrm>
      </p:grpSpPr>
      <p:sp>
        <p:nvSpPr>
          <p:cNvPr id="983" name="Shape 983"/>
          <p:cNvSpPr>
            <a:spLocks noGrp="1"/>
          </p:cNvSpPr>
          <p:nvPr>
            <p:ph type="title"/>
          </p:nvPr>
        </p:nvSpPr>
        <p:spPr>
          <a:xfrm>
            <a:off x="630237" y="365127"/>
            <a:ext cx="7886704" cy="1325563"/>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984" name="Shape 984"/>
          <p:cNvSpPr>
            <a:spLocks noGrp="1"/>
          </p:cNvSpPr>
          <p:nvPr>
            <p:ph type="body" idx="1"/>
          </p:nvPr>
        </p:nvSpPr>
        <p:spPr>
          <a:xfrm>
            <a:off x="630237" y="1681165"/>
            <a:ext cx="3868740" cy="823923"/>
          </a:xfrm>
          <a:prstGeom prst="rect">
            <a:avLst/>
          </a:prstGeom>
        </p:spPr>
        <p:txBody>
          <a:bodyPr lIns="46798" tIns="46798" rIns="46798" bIns="46798" anchor="b"/>
          <a:lstStyle>
            <a:lvl1pPr marL="0" indent="0">
              <a:lnSpc>
                <a:spcPct val="100000"/>
              </a:lnSpc>
              <a:spcBef>
                <a:spcPts val="800"/>
              </a:spcBef>
              <a:defRPr sz="2400" b="1"/>
            </a:lvl1pPr>
            <a:lvl2pPr marL="0">
              <a:lnSpc>
                <a:spcPct val="100000"/>
              </a:lnSpc>
              <a:spcBef>
                <a:spcPts val="800"/>
              </a:spcBef>
              <a:defRPr sz="2400" b="1"/>
            </a:lvl2pPr>
            <a:lvl3pPr marL="0">
              <a:lnSpc>
                <a:spcPct val="100000"/>
              </a:lnSpc>
              <a:spcBef>
                <a:spcPts val="800"/>
              </a:spcBef>
              <a:defRPr sz="2400" b="1"/>
            </a:lvl3pPr>
            <a:lvl4pPr marL="0">
              <a:lnSpc>
                <a:spcPct val="100000"/>
              </a:lnSpc>
              <a:spcBef>
                <a:spcPts val="800"/>
              </a:spcBef>
              <a:defRPr sz="2400" b="1"/>
            </a:lvl4pPr>
            <a:lvl5pPr marL="0">
              <a:lnSpc>
                <a:spcPct val="100000"/>
              </a:lnSpc>
              <a:spcBef>
                <a:spcPts val="800"/>
              </a:spcBef>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985" name="Shape 985"/>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t>‹N›</a:t>
            </a:fld>
            <a:endParaRPr/>
          </a:p>
        </p:txBody>
      </p:sp>
    </p:spTree>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10_Solo titolo">
    <p:spTree>
      <p:nvGrpSpPr>
        <p:cNvPr id="1" name=""/>
        <p:cNvGrpSpPr/>
        <p:nvPr/>
      </p:nvGrpSpPr>
      <p:grpSpPr>
        <a:xfrm>
          <a:off x="0" y="0"/>
          <a:ext cx="0" cy="0"/>
          <a:chOff x="0" y="0"/>
          <a:chExt cx="0" cy="0"/>
        </a:xfrm>
      </p:grpSpPr>
      <p:sp>
        <p:nvSpPr>
          <p:cNvPr id="987" name="Shape 987"/>
          <p:cNvSpPr>
            <a:spLocks noGrp="1"/>
          </p:cNvSpPr>
          <p:nvPr>
            <p:ph type="title"/>
          </p:nvPr>
        </p:nvSpPr>
        <p:spPr>
          <a:xfrm>
            <a:off x="457201" y="0"/>
            <a:ext cx="8228015" cy="1690697"/>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988" name="Shape 988"/>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t>‹N›</a:t>
            </a:fld>
            <a:endParaRPr/>
          </a:p>
        </p:txBody>
      </p:sp>
    </p:spTree>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10_Contenuto con didascalia">
    <p:spTree>
      <p:nvGrpSpPr>
        <p:cNvPr id="1" name=""/>
        <p:cNvGrpSpPr/>
        <p:nvPr/>
      </p:nvGrpSpPr>
      <p:grpSpPr>
        <a:xfrm>
          <a:off x="0" y="0"/>
          <a:ext cx="0" cy="0"/>
          <a:chOff x="0" y="0"/>
          <a:chExt cx="0" cy="0"/>
        </a:xfrm>
      </p:grpSpPr>
      <p:sp>
        <p:nvSpPr>
          <p:cNvPr id="990" name="Shape 990"/>
          <p:cNvSpPr>
            <a:spLocks noGrp="1"/>
          </p:cNvSpPr>
          <p:nvPr>
            <p:ph type="title"/>
          </p:nvPr>
        </p:nvSpPr>
        <p:spPr>
          <a:xfrm>
            <a:off x="630237" y="0"/>
            <a:ext cx="2949576" cy="2057400"/>
          </a:xfrm>
          <a:prstGeom prst="rect">
            <a:avLst/>
          </a:prstGeom>
        </p:spPr>
        <p:txBody>
          <a:bodyPr lIns="46798" tIns="46798" rIns="46798" bIns="46798" anchor="b"/>
          <a:lstStyle>
            <a:lvl1pPr>
              <a:lnSpc>
                <a:spcPct val="100000"/>
              </a:lnSpc>
              <a:defRPr sz="3200">
                <a:latin typeface="Calibri"/>
                <a:ea typeface="Calibri"/>
                <a:cs typeface="Calibri"/>
                <a:sym typeface="Calibri"/>
              </a:defRPr>
            </a:lvl1pPr>
          </a:lstStyle>
          <a:p>
            <a:pPr lvl="0">
              <a:defRPr sz="1800"/>
            </a:pPr>
            <a:r>
              <a:rPr sz="3200"/>
              <a:t>Titolo Testo</a:t>
            </a:r>
          </a:p>
        </p:txBody>
      </p:sp>
      <p:sp>
        <p:nvSpPr>
          <p:cNvPr id="991" name="Shape 991"/>
          <p:cNvSpPr>
            <a:spLocks noGrp="1"/>
          </p:cNvSpPr>
          <p:nvPr>
            <p:ph type="body" idx="1"/>
          </p:nvPr>
        </p:nvSpPr>
        <p:spPr>
          <a:xfrm>
            <a:off x="3887787" y="987427"/>
            <a:ext cx="4629154" cy="5870577"/>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92" name="Shape 992"/>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t>‹N›</a:t>
            </a:fld>
            <a:endParaRPr/>
          </a:p>
        </p:txBody>
      </p:sp>
    </p:spTree>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10_Immagine con didascalia">
    <p:spTree>
      <p:nvGrpSpPr>
        <p:cNvPr id="1" name=""/>
        <p:cNvGrpSpPr/>
        <p:nvPr/>
      </p:nvGrpSpPr>
      <p:grpSpPr>
        <a:xfrm>
          <a:off x="0" y="0"/>
          <a:ext cx="0" cy="0"/>
          <a:chOff x="0" y="0"/>
          <a:chExt cx="0" cy="0"/>
        </a:xfrm>
      </p:grpSpPr>
      <p:sp>
        <p:nvSpPr>
          <p:cNvPr id="994" name="Shape 994"/>
          <p:cNvSpPr>
            <a:spLocks noGrp="1"/>
          </p:cNvSpPr>
          <p:nvPr>
            <p:ph type="title"/>
          </p:nvPr>
        </p:nvSpPr>
        <p:spPr>
          <a:xfrm>
            <a:off x="630237" y="0"/>
            <a:ext cx="2949576" cy="2057400"/>
          </a:xfrm>
          <a:prstGeom prst="rect">
            <a:avLst/>
          </a:prstGeom>
        </p:spPr>
        <p:txBody>
          <a:bodyPr lIns="46798" tIns="46798" rIns="46798" bIns="46798" anchor="b"/>
          <a:lstStyle>
            <a:lvl1pPr>
              <a:lnSpc>
                <a:spcPct val="100000"/>
              </a:lnSpc>
              <a:defRPr sz="3200">
                <a:latin typeface="Calibri"/>
                <a:ea typeface="Calibri"/>
                <a:cs typeface="Calibri"/>
                <a:sym typeface="Calibri"/>
              </a:defRPr>
            </a:lvl1pPr>
          </a:lstStyle>
          <a:p>
            <a:pPr lvl="0">
              <a:defRPr sz="1800"/>
            </a:pPr>
            <a:r>
              <a:rPr sz="3200"/>
              <a:t>Titolo Testo</a:t>
            </a:r>
          </a:p>
        </p:txBody>
      </p:sp>
      <p:sp>
        <p:nvSpPr>
          <p:cNvPr id="995" name="Shape 995"/>
          <p:cNvSpPr>
            <a:spLocks noGrp="1"/>
          </p:cNvSpPr>
          <p:nvPr>
            <p:ph type="body" idx="1"/>
          </p:nvPr>
        </p:nvSpPr>
        <p:spPr>
          <a:xfrm>
            <a:off x="630237" y="2057400"/>
            <a:ext cx="2949576" cy="4800600"/>
          </a:xfrm>
          <a:prstGeom prst="rect">
            <a:avLst/>
          </a:prstGeom>
        </p:spPr>
        <p:txBody>
          <a:bodyPr lIns="46798" tIns="46798" rIns="46798" bIns="46798"/>
          <a:lstStyle>
            <a:lvl1pPr marL="0" indent="0">
              <a:lnSpc>
                <a:spcPct val="100000"/>
              </a:lnSpc>
              <a:spcBef>
                <a:spcPts val="800"/>
              </a:spcBef>
              <a:defRPr sz="1600"/>
            </a:lvl1pPr>
            <a:lvl2pPr marL="0">
              <a:lnSpc>
                <a:spcPct val="100000"/>
              </a:lnSpc>
              <a:spcBef>
                <a:spcPts val="800"/>
              </a:spcBef>
              <a:defRPr sz="1600"/>
            </a:lvl2pPr>
            <a:lvl3pPr marL="0">
              <a:lnSpc>
                <a:spcPct val="100000"/>
              </a:lnSpc>
              <a:spcBef>
                <a:spcPts val="800"/>
              </a:spcBef>
              <a:defRPr sz="1600"/>
            </a:lvl3pPr>
            <a:lvl4pPr marL="0">
              <a:lnSpc>
                <a:spcPct val="100000"/>
              </a:lnSpc>
              <a:spcBef>
                <a:spcPts val="800"/>
              </a:spcBef>
              <a:defRPr sz="1600"/>
            </a:lvl4pPr>
            <a:lvl5pPr marL="0">
              <a:lnSpc>
                <a:spcPct val="100000"/>
              </a:lnSpc>
              <a:spcBef>
                <a:spcPts val="800"/>
              </a:spcBef>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996" name="Shape 996"/>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t>‹N›</a:t>
            </a:fld>
            <a:endParaRPr/>
          </a:p>
        </p:txBody>
      </p:sp>
    </p:spTree>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20_Titolo e testo verticale">
    <p:spTree>
      <p:nvGrpSpPr>
        <p:cNvPr id="1" name=""/>
        <p:cNvGrpSpPr/>
        <p:nvPr/>
      </p:nvGrpSpPr>
      <p:grpSpPr>
        <a:xfrm>
          <a:off x="0" y="0"/>
          <a:ext cx="0" cy="0"/>
          <a:chOff x="0" y="0"/>
          <a:chExt cx="0" cy="0"/>
        </a:xfrm>
      </p:grpSpPr>
      <p:sp>
        <p:nvSpPr>
          <p:cNvPr id="998" name="Shape 998"/>
          <p:cNvSpPr>
            <a:spLocks noGrp="1"/>
          </p:cNvSpPr>
          <p:nvPr>
            <p:ph type="title"/>
          </p:nvPr>
        </p:nvSpPr>
        <p:spPr>
          <a:xfrm>
            <a:off x="457201" y="90490"/>
            <a:ext cx="8228015" cy="1509713"/>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999" name="Shape 999"/>
          <p:cNvSpPr>
            <a:spLocks noGrp="1"/>
          </p:cNvSpPr>
          <p:nvPr>
            <p:ph type="body" idx="1"/>
          </p:nvPr>
        </p:nvSpPr>
        <p:spPr>
          <a:xfrm>
            <a:off x="457201" y="1600200"/>
            <a:ext cx="8228015" cy="5257800"/>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000" name="Shape 1000"/>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t>‹N›</a:t>
            </a:fld>
            <a:endParaRPr/>
          </a:p>
        </p:txBody>
      </p:sp>
    </p:spTree>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21_Titolo e testo verticale">
    <p:spTree>
      <p:nvGrpSpPr>
        <p:cNvPr id="1" name=""/>
        <p:cNvGrpSpPr/>
        <p:nvPr/>
      </p:nvGrpSpPr>
      <p:grpSpPr>
        <a:xfrm>
          <a:off x="0" y="0"/>
          <a:ext cx="0" cy="0"/>
          <a:chOff x="0" y="0"/>
          <a:chExt cx="0" cy="0"/>
        </a:xfrm>
      </p:grpSpPr>
      <p:sp>
        <p:nvSpPr>
          <p:cNvPr id="1002" name="Shape 1002"/>
          <p:cNvSpPr>
            <a:spLocks noGrp="1"/>
          </p:cNvSpPr>
          <p:nvPr>
            <p:ph type="title"/>
          </p:nvPr>
        </p:nvSpPr>
        <p:spPr>
          <a:xfrm>
            <a:off x="6629400" y="0"/>
            <a:ext cx="2055816" cy="6399220"/>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1003" name="Shape 1003"/>
          <p:cNvSpPr>
            <a:spLocks noGrp="1"/>
          </p:cNvSpPr>
          <p:nvPr>
            <p:ph type="body" idx="1"/>
          </p:nvPr>
        </p:nvSpPr>
        <p:spPr>
          <a:xfrm>
            <a:off x="457200" y="274639"/>
            <a:ext cx="6019800" cy="6583368"/>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004" name="Shape 1004"/>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t>‹N›</a:t>
            </a:fld>
            <a:endParaRPr/>
          </a:p>
        </p:txBody>
      </p:sp>
    </p:spTree>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006" name="Shape 1006"/>
          <p:cNvSpPr>
            <a:spLocks noGrp="1"/>
          </p:cNvSpPr>
          <p:nvPr>
            <p:ph type="sldNum" sz="quarter" idx="2"/>
          </p:nvPr>
        </p:nvSpPr>
        <p:spPr>
          <a:xfrm>
            <a:off x="6553200" y="6361955"/>
            <a:ext cx="2128842" cy="360297"/>
          </a:xfrm>
          <a:prstGeom prst="rect">
            <a:avLst/>
          </a:prstGeom>
        </p:spPr>
        <p:txBody>
          <a:bodyPr lIns="46798" tIns="46798" rIns="46798" bIns="46798" anchor="ctr"/>
          <a:lstStyle>
            <a:lvl1pPr defTabSz="914400">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1008" name="Shape 1008"/>
          <p:cNvSpPr>
            <a:spLocks noGrp="1"/>
          </p:cNvSpPr>
          <p:nvPr>
            <p:ph type="sldNum" sz="quarter" idx="2"/>
          </p:nvPr>
        </p:nvSpPr>
        <p:spPr>
          <a:xfrm>
            <a:off x="6583360" y="6378576"/>
            <a:ext cx="2103450" cy="266701"/>
          </a:xfrm>
          <a:prstGeom prst="rect">
            <a:avLst/>
          </a:prstGeom>
        </p:spPr>
        <p:txBody>
          <a:bodyPr/>
          <a:lstStyle>
            <a:lvl1pPr algn="r" defTabSz="914400">
              <a:lnSpc>
                <a:spcPct val="100000"/>
              </a:lnSpc>
              <a:tabLst/>
              <a:defRPr>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1010" name="Shape 1010"/>
          <p:cNvSpPr>
            <a:spLocks noGrp="1"/>
          </p:cNvSpPr>
          <p:nvPr>
            <p:ph type="sldNum" sz="quarter" idx="2"/>
          </p:nvPr>
        </p:nvSpPr>
        <p:spPr>
          <a:xfrm>
            <a:off x="6558801" y="6432901"/>
            <a:ext cx="2135212" cy="235387"/>
          </a:xfrm>
          <a:prstGeom prst="rect">
            <a:avLst/>
          </a:prstGeom>
        </p:spPr>
        <p:txBody>
          <a:bodyPr lIns="41493" tIns="41493" rIns="41493" bIns="41493" anchor="ctr"/>
          <a:lstStyle>
            <a:lvl1pPr algn="r" defTabSz="503237">
              <a:lnSpc>
                <a:spcPct val="100000"/>
              </a:lnSpc>
              <a:tabLst/>
              <a:defRPr sz="11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3_Default">
    <p:spTree>
      <p:nvGrpSpPr>
        <p:cNvPr id="1" name=""/>
        <p:cNvGrpSpPr/>
        <p:nvPr/>
      </p:nvGrpSpPr>
      <p:grpSpPr>
        <a:xfrm>
          <a:off x="0" y="0"/>
          <a:ext cx="0" cy="0"/>
          <a:chOff x="0" y="0"/>
          <a:chExt cx="0" cy="0"/>
        </a:xfrm>
      </p:grpSpPr>
      <p:sp>
        <p:nvSpPr>
          <p:cNvPr id="1012" name="Shape 1012"/>
          <p:cNvSpPr>
            <a:spLocks noGrp="1"/>
          </p:cNvSpPr>
          <p:nvPr>
            <p:ph type="sldNum" sz="quarter" idx="2"/>
          </p:nvPr>
        </p:nvSpPr>
        <p:spPr>
          <a:xfrm>
            <a:off x="6558801" y="6427084"/>
            <a:ext cx="2135212" cy="235157"/>
          </a:xfrm>
          <a:prstGeom prst="rect">
            <a:avLst/>
          </a:prstGeom>
        </p:spPr>
        <p:txBody>
          <a:bodyPr lIns="41378" tIns="41378" rIns="41378" bIns="41378" anchor="ctr"/>
          <a:lstStyle>
            <a:lvl1pPr algn="r" defTabSz="501650">
              <a:tabLst/>
              <a:defRPr sz="11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83" name="Shape 83"/>
          <p:cNvSpPr>
            <a:spLocks noGrp="1"/>
          </p:cNvSpPr>
          <p:nvPr>
            <p:ph type="title"/>
          </p:nvPr>
        </p:nvSpPr>
        <p:spPr>
          <a:xfrm>
            <a:off x="722312" y="4407005"/>
            <a:ext cx="7772404" cy="2450997"/>
          </a:xfrm>
          <a:prstGeom prst="rect">
            <a:avLst/>
          </a:prstGeom>
        </p:spPr>
        <p:txBody>
          <a:bodyPr lIns="45718" tIns="45718" rIns="45718" bIns="45718"/>
          <a:lstStyle>
            <a:lvl1pPr algn="l" defTabSz="914400">
              <a:lnSpc>
                <a:spcPct val="100000"/>
              </a:lnSpc>
              <a:defRPr sz="3500" b="1" cap="all">
                <a:latin typeface="Calibri"/>
                <a:ea typeface="Calibri"/>
                <a:cs typeface="Calibri"/>
                <a:sym typeface="Calibri"/>
              </a:defRPr>
            </a:lvl1pPr>
          </a:lstStyle>
          <a:p>
            <a:pPr lvl="0">
              <a:defRPr sz="1800" b="0" cap="none"/>
            </a:pPr>
            <a:r>
              <a:rPr sz="3500" b="1" cap="all"/>
              <a:t>Titolo Testo</a:t>
            </a:r>
          </a:p>
        </p:txBody>
      </p:sp>
      <p:sp>
        <p:nvSpPr>
          <p:cNvPr id="84" name="Shape 84"/>
          <p:cNvSpPr>
            <a:spLocks noGrp="1"/>
          </p:cNvSpPr>
          <p:nvPr>
            <p:ph type="body" idx="1"/>
          </p:nvPr>
        </p:nvSpPr>
        <p:spPr>
          <a:xfrm>
            <a:off x="722312" y="0"/>
            <a:ext cx="7772404" cy="4406904"/>
          </a:xfrm>
          <a:prstGeom prst="rect">
            <a:avLst/>
          </a:prstGeom>
        </p:spPr>
        <p:txBody>
          <a:bodyPr lIns="45718" tIns="45718" rIns="45718" bIns="45718" anchor="b"/>
          <a:lstStyle>
            <a:lvl1pPr marL="0" indent="0" defTabSz="914400">
              <a:lnSpc>
                <a:spcPct val="100000"/>
              </a:lnSpc>
              <a:spcBef>
                <a:spcPts val="400"/>
              </a:spcBef>
              <a:defRPr sz="1700">
                <a:solidFill>
                  <a:srgbClr val="888888"/>
                </a:solidFill>
              </a:defRPr>
            </a:lvl1pPr>
            <a:lvl2pPr marL="0" defTabSz="914400">
              <a:lnSpc>
                <a:spcPct val="100000"/>
              </a:lnSpc>
              <a:spcBef>
                <a:spcPts val="400"/>
              </a:spcBef>
              <a:defRPr sz="1700">
                <a:solidFill>
                  <a:srgbClr val="888888"/>
                </a:solidFill>
              </a:defRPr>
            </a:lvl2pPr>
            <a:lvl3pPr marL="0" defTabSz="914400">
              <a:lnSpc>
                <a:spcPct val="100000"/>
              </a:lnSpc>
              <a:spcBef>
                <a:spcPts val="400"/>
              </a:spcBef>
              <a:defRPr sz="1700">
                <a:solidFill>
                  <a:srgbClr val="888888"/>
                </a:solidFill>
              </a:defRPr>
            </a:lvl3pPr>
            <a:lvl4pPr marL="0" defTabSz="914400">
              <a:lnSpc>
                <a:spcPct val="100000"/>
              </a:lnSpc>
              <a:spcBef>
                <a:spcPts val="400"/>
              </a:spcBef>
              <a:defRPr sz="1700">
                <a:solidFill>
                  <a:srgbClr val="888888"/>
                </a:solidFill>
              </a:defRPr>
            </a:lvl4pPr>
            <a:lvl5pPr marL="0" defTabSz="914400">
              <a:lnSpc>
                <a:spcPct val="100000"/>
              </a:lnSpc>
              <a:spcBef>
                <a:spcPts val="400"/>
              </a:spcBef>
              <a:defRPr sz="1700">
                <a:solidFill>
                  <a:srgbClr val="888888"/>
                </a:solidFill>
              </a:defRPr>
            </a:lvl5pPr>
          </a:lstStyle>
          <a:p>
            <a:pPr lvl="0">
              <a:defRPr sz="1800">
                <a:solidFill>
                  <a:srgbClr val="000000"/>
                </a:solidFill>
              </a:defRPr>
            </a:pPr>
            <a:r>
              <a:rPr sz="1700">
                <a:solidFill>
                  <a:srgbClr val="888888"/>
                </a:solidFill>
              </a:rPr>
              <a:t>Corpo livello uno</a:t>
            </a:r>
          </a:p>
          <a:p>
            <a:pPr lvl="1">
              <a:defRPr sz="1800">
                <a:solidFill>
                  <a:srgbClr val="000000"/>
                </a:solidFill>
              </a:defRPr>
            </a:pPr>
            <a:r>
              <a:rPr sz="1700">
                <a:solidFill>
                  <a:srgbClr val="888888"/>
                </a:solidFill>
              </a:rPr>
              <a:t>Corpo livello due</a:t>
            </a:r>
          </a:p>
          <a:p>
            <a:pPr lvl="2">
              <a:defRPr sz="1800">
                <a:solidFill>
                  <a:srgbClr val="000000"/>
                </a:solidFill>
              </a:defRPr>
            </a:pPr>
            <a:r>
              <a:rPr sz="1700">
                <a:solidFill>
                  <a:srgbClr val="888888"/>
                </a:solidFill>
              </a:rPr>
              <a:t>Corpo livello tre</a:t>
            </a:r>
          </a:p>
          <a:p>
            <a:pPr lvl="3">
              <a:defRPr sz="1800">
                <a:solidFill>
                  <a:srgbClr val="000000"/>
                </a:solidFill>
              </a:defRPr>
            </a:pPr>
            <a:r>
              <a:rPr sz="1700">
                <a:solidFill>
                  <a:srgbClr val="888888"/>
                </a:solidFill>
              </a:rPr>
              <a:t>Corpo livello quattro</a:t>
            </a:r>
          </a:p>
          <a:p>
            <a:pPr lvl="4">
              <a:defRPr sz="1800">
                <a:solidFill>
                  <a:srgbClr val="000000"/>
                </a:solidFill>
              </a:defRPr>
            </a:pPr>
            <a:r>
              <a:rPr sz="1700">
                <a:solidFill>
                  <a:srgbClr val="888888"/>
                </a:solidFill>
              </a:rPr>
              <a:t>Livello 5</a:t>
            </a:r>
          </a:p>
        </p:txBody>
      </p:sp>
      <p:sp>
        <p:nvSpPr>
          <p:cNvPr id="85" name="Shape 85"/>
          <p:cNvSpPr>
            <a:spLocks noGrp="1"/>
          </p:cNvSpPr>
          <p:nvPr>
            <p:ph type="sldNum" sz="quarter" idx="2"/>
          </p:nvPr>
        </p:nvSpPr>
        <p:spPr>
          <a:xfrm>
            <a:off x="6553200" y="6425500"/>
            <a:ext cx="2133600" cy="231137"/>
          </a:xfrm>
          <a:prstGeom prst="rect">
            <a:avLst/>
          </a:prstGeom>
        </p:spPr>
        <p:txBody>
          <a:bodyPr lIns="45718" tIns="45718" rIns="45718" bIns="45718" anchor="ctr"/>
          <a:lstStyle>
            <a:lvl1pPr algn="r">
              <a:tabLst/>
              <a:defRPr sz="10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5_Default">
    <p:spTree>
      <p:nvGrpSpPr>
        <p:cNvPr id="1" name=""/>
        <p:cNvGrpSpPr/>
        <p:nvPr/>
      </p:nvGrpSpPr>
      <p:grpSpPr>
        <a:xfrm>
          <a:off x="0" y="0"/>
          <a:ext cx="0" cy="0"/>
          <a:chOff x="0" y="0"/>
          <a:chExt cx="0" cy="0"/>
        </a:xfrm>
      </p:grpSpPr>
      <p:sp>
        <p:nvSpPr>
          <p:cNvPr id="1015" name="Shape 1015"/>
          <p:cNvSpPr>
            <a:spLocks noGrp="1"/>
          </p:cNvSpPr>
          <p:nvPr>
            <p:ph type="sldNum" sz="quarter" idx="2"/>
          </p:nvPr>
        </p:nvSpPr>
        <p:spPr>
          <a:xfrm>
            <a:off x="6558801" y="6427175"/>
            <a:ext cx="2135212" cy="234973"/>
          </a:xfrm>
          <a:prstGeom prst="rect">
            <a:avLst/>
          </a:prstGeom>
        </p:spPr>
        <p:txBody>
          <a:bodyPr lIns="41286" tIns="41286" rIns="41286" bIns="41286" anchor="ctr"/>
          <a:lstStyle>
            <a:lvl1pPr algn="r" defTabSz="1001712">
              <a:tabLst/>
              <a:defRPr sz="11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6_Default">
    <p:spTree>
      <p:nvGrpSpPr>
        <p:cNvPr id="1" name=""/>
        <p:cNvGrpSpPr/>
        <p:nvPr/>
      </p:nvGrpSpPr>
      <p:grpSpPr>
        <a:xfrm>
          <a:off x="0" y="0"/>
          <a:ext cx="0" cy="0"/>
          <a:chOff x="0" y="0"/>
          <a:chExt cx="0" cy="0"/>
        </a:xfrm>
      </p:grpSpPr>
      <p:sp>
        <p:nvSpPr>
          <p:cNvPr id="1017" name="Shape 1017"/>
          <p:cNvSpPr>
            <a:spLocks noGrp="1"/>
          </p:cNvSpPr>
          <p:nvPr>
            <p:ph type="sldNum" sz="quarter" idx="2"/>
          </p:nvPr>
        </p:nvSpPr>
        <p:spPr>
          <a:xfrm>
            <a:off x="6558801" y="6427175"/>
            <a:ext cx="2135212" cy="234973"/>
          </a:xfrm>
          <a:prstGeom prst="rect">
            <a:avLst/>
          </a:prstGeom>
        </p:spPr>
        <p:txBody>
          <a:bodyPr lIns="41286" tIns="41286" rIns="41286" bIns="41286" anchor="ctr"/>
          <a:lstStyle>
            <a:lvl1pPr algn="r" defTabSz="1001712">
              <a:tabLst/>
              <a:defRPr sz="11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7_Default">
    <p:spTree>
      <p:nvGrpSpPr>
        <p:cNvPr id="1" name=""/>
        <p:cNvGrpSpPr/>
        <p:nvPr/>
      </p:nvGrpSpPr>
      <p:grpSpPr>
        <a:xfrm>
          <a:off x="0" y="0"/>
          <a:ext cx="0" cy="0"/>
          <a:chOff x="0" y="0"/>
          <a:chExt cx="0" cy="0"/>
        </a:xfrm>
      </p:grpSpPr>
      <p:sp>
        <p:nvSpPr>
          <p:cNvPr id="1019" name="Shape 1019"/>
          <p:cNvSpPr>
            <a:spLocks noGrp="1"/>
          </p:cNvSpPr>
          <p:nvPr>
            <p:ph type="sldNum" sz="quarter" idx="2"/>
          </p:nvPr>
        </p:nvSpPr>
        <p:spPr>
          <a:xfrm>
            <a:off x="6558801" y="6427084"/>
            <a:ext cx="2135212" cy="235157"/>
          </a:xfrm>
          <a:prstGeom prst="rect">
            <a:avLst/>
          </a:prstGeom>
        </p:spPr>
        <p:txBody>
          <a:bodyPr lIns="41378" tIns="41378" rIns="41378" bIns="41378" anchor="ctr"/>
          <a:lstStyle>
            <a:lvl1pPr algn="r" defTabSz="501650">
              <a:tabLst/>
              <a:defRPr sz="11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8_Default">
    <p:spTree>
      <p:nvGrpSpPr>
        <p:cNvPr id="1" name=""/>
        <p:cNvGrpSpPr/>
        <p:nvPr/>
      </p:nvGrpSpPr>
      <p:grpSpPr>
        <a:xfrm>
          <a:off x="0" y="0"/>
          <a:ext cx="0" cy="0"/>
          <a:chOff x="0" y="0"/>
          <a:chExt cx="0" cy="0"/>
        </a:xfrm>
      </p:grpSpPr>
      <p:sp>
        <p:nvSpPr>
          <p:cNvPr id="1021" name="Shape 1021"/>
          <p:cNvSpPr>
            <a:spLocks noGrp="1"/>
          </p:cNvSpPr>
          <p:nvPr>
            <p:ph type="sldNum" sz="quarter" idx="2"/>
          </p:nvPr>
        </p:nvSpPr>
        <p:spPr>
          <a:xfrm>
            <a:off x="6558801" y="6432901"/>
            <a:ext cx="2135212" cy="235387"/>
          </a:xfrm>
          <a:prstGeom prst="rect">
            <a:avLst/>
          </a:prstGeom>
        </p:spPr>
        <p:txBody>
          <a:bodyPr lIns="41493" tIns="41493" rIns="41493" bIns="41493" anchor="ctr"/>
          <a:lstStyle>
            <a:lvl1pPr algn="r" defTabSz="503237">
              <a:lnSpc>
                <a:spcPct val="100000"/>
              </a:lnSpc>
              <a:tabLst/>
              <a:defRPr sz="11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9_Default">
    <p:spTree>
      <p:nvGrpSpPr>
        <p:cNvPr id="1" name=""/>
        <p:cNvGrpSpPr/>
        <p:nvPr/>
      </p:nvGrpSpPr>
      <p:grpSpPr>
        <a:xfrm>
          <a:off x="0" y="0"/>
          <a:ext cx="0" cy="0"/>
          <a:chOff x="0" y="0"/>
          <a:chExt cx="0" cy="0"/>
        </a:xfrm>
      </p:grpSpPr>
      <p:sp>
        <p:nvSpPr>
          <p:cNvPr id="1023" name="Shape 1023"/>
          <p:cNvSpPr>
            <a:spLocks noGrp="1"/>
          </p:cNvSpPr>
          <p:nvPr>
            <p:ph type="sldNum" sz="quarter" idx="2"/>
          </p:nvPr>
        </p:nvSpPr>
        <p:spPr>
          <a:xfrm>
            <a:off x="6558801" y="6432901"/>
            <a:ext cx="2135212" cy="235387"/>
          </a:xfrm>
          <a:prstGeom prst="rect">
            <a:avLst/>
          </a:prstGeom>
        </p:spPr>
        <p:txBody>
          <a:bodyPr lIns="41493" tIns="41493" rIns="41493" bIns="41493" anchor="ctr"/>
          <a:lstStyle>
            <a:lvl1pPr algn="r" defTabSz="503237">
              <a:lnSpc>
                <a:spcPct val="100000"/>
              </a:lnSpc>
              <a:tabLst/>
              <a:defRPr sz="11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10_Default">
    <p:spTree>
      <p:nvGrpSpPr>
        <p:cNvPr id="1" name=""/>
        <p:cNvGrpSpPr/>
        <p:nvPr/>
      </p:nvGrpSpPr>
      <p:grpSpPr>
        <a:xfrm>
          <a:off x="0" y="0"/>
          <a:ext cx="0" cy="0"/>
          <a:chOff x="0" y="0"/>
          <a:chExt cx="0" cy="0"/>
        </a:xfrm>
      </p:grpSpPr>
      <p:sp>
        <p:nvSpPr>
          <p:cNvPr id="1025" name="Shape 1025"/>
          <p:cNvSpPr>
            <a:spLocks noGrp="1"/>
          </p:cNvSpPr>
          <p:nvPr>
            <p:ph type="sldNum" sz="quarter" idx="2"/>
          </p:nvPr>
        </p:nvSpPr>
        <p:spPr>
          <a:xfrm>
            <a:off x="6558801" y="6432901"/>
            <a:ext cx="2135212" cy="235387"/>
          </a:xfrm>
          <a:prstGeom prst="rect">
            <a:avLst/>
          </a:prstGeom>
        </p:spPr>
        <p:txBody>
          <a:bodyPr lIns="41493" tIns="41493" rIns="41493" bIns="41493" anchor="ctr"/>
          <a:lstStyle>
            <a:lvl1pPr algn="r" defTabSz="503237">
              <a:lnSpc>
                <a:spcPct val="100000"/>
              </a:lnSpc>
              <a:tabLst/>
              <a:defRPr sz="11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027" name="Shape 1027"/>
          <p:cNvSpPr/>
          <p:nvPr/>
        </p:nvSpPr>
        <p:spPr>
          <a:xfrm>
            <a:off x="8750044" y="6405881"/>
            <a:ext cx="288041" cy="38405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387" y="551"/>
                </a:lnTo>
                <a:lnTo>
                  <a:pt x="4423" y="2084"/>
                </a:lnTo>
                <a:lnTo>
                  <a:pt x="2085" y="4422"/>
                </a:lnTo>
                <a:lnTo>
                  <a:pt x="551" y="7386"/>
                </a:lnTo>
                <a:lnTo>
                  <a:pt x="0" y="10800"/>
                </a:lnTo>
                <a:lnTo>
                  <a:pt x="551" y="14214"/>
                </a:lnTo>
                <a:lnTo>
                  <a:pt x="2085" y="17178"/>
                </a:lnTo>
                <a:lnTo>
                  <a:pt x="4423" y="19516"/>
                </a:lnTo>
                <a:lnTo>
                  <a:pt x="7387" y="21049"/>
                </a:lnTo>
                <a:lnTo>
                  <a:pt x="10800" y="21600"/>
                </a:lnTo>
                <a:lnTo>
                  <a:pt x="14213" y="21049"/>
                </a:lnTo>
                <a:lnTo>
                  <a:pt x="17177" y="19516"/>
                </a:lnTo>
                <a:lnTo>
                  <a:pt x="19515" y="17178"/>
                </a:lnTo>
                <a:lnTo>
                  <a:pt x="21049" y="14214"/>
                </a:lnTo>
                <a:lnTo>
                  <a:pt x="21600" y="10800"/>
                </a:lnTo>
                <a:lnTo>
                  <a:pt x="21049" y="7386"/>
                </a:lnTo>
                <a:lnTo>
                  <a:pt x="19515" y="4422"/>
                </a:lnTo>
                <a:lnTo>
                  <a:pt x="17177" y="2084"/>
                </a:lnTo>
                <a:lnTo>
                  <a:pt x="14213" y="551"/>
                </a:lnTo>
                <a:lnTo>
                  <a:pt x="10800" y="0"/>
                </a:lnTo>
                <a:close/>
              </a:path>
            </a:pathLst>
          </a:custGeom>
          <a:solidFill>
            <a:srgbClr val="E10015"/>
          </a:solidFill>
          <a:ln w="12700">
            <a:miter lim="400000"/>
          </a:ln>
        </p:spPr>
        <p:txBody>
          <a:bodyPr lIns="0" tIns="0" rIns="0" bIns="0"/>
          <a:lstStyle/>
          <a:p>
            <a:pPr lvl="0">
              <a:defRPr>
                <a:latin typeface="Calibri"/>
                <a:ea typeface="Calibri"/>
                <a:cs typeface="Calibri"/>
                <a:sym typeface="Calibri"/>
              </a:defRPr>
            </a:pPr>
            <a:endParaRPr/>
          </a:p>
        </p:txBody>
      </p:sp>
      <p:sp>
        <p:nvSpPr>
          <p:cNvPr id="1028" name="Shape 1028"/>
          <p:cNvSpPr/>
          <p:nvPr/>
        </p:nvSpPr>
        <p:spPr>
          <a:xfrm>
            <a:off x="8750044" y="6405881"/>
            <a:ext cx="288041" cy="38405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51" y="7386"/>
                </a:lnTo>
                <a:lnTo>
                  <a:pt x="2085" y="4422"/>
                </a:lnTo>
                <a:lnTo>
                  <a:pt x="4423" y="2084"/>
                </a:lnTo>
                <a:lnTo>
                  <a:pt x="7387" y="551"/>
                </a:lnTo>
                <a:lnTo>
                  <a:pt x="10800" y="0"/>
                </a:lnTo>
                <a:lnTo>
                  <a:pt x="14213" y="551"/>
                </a:lnTo>
                <a:lnTo>
                  <a:pt x="17177" y="2084"/>
                </a:lnTo>
                <a:lnTo>
                  <a:pt x="19515" y="4422"/>
                </a:lnTo>
                <a:lnTo>
                  <a:pt x="21049" y="7386"/>
                </a:lnTo>
                <a:lnTo>
                  <a:pt x="21600" y="10800"/>
                </a:lnTo>
                <a:lnTo>
                  <a:pt x="21049" y="14214"/>
                </a:lnTo>
                <a:lnTo>
                  <a:pt x="19515" y="17178"/>
                </a:lnTo>
                <a:lnTo>
                  <a:pt x="17177" y="19516"/>
                </a:lnTo>
                <a:lnTo>
                  <a:pt x="14213" y="21049"/>
                </a:lnTo>
                <a:lnTo>
                  <a:pt x="10800" y="21600"/>
                </a:lnTo>
                <a:lnTo>
                  <a:pt x="7387" y="21049"/>
                </a:lnTo>
                <a:lnTo>
                  <a:pt x="4423" y="19516"/>
                </a:lnTo>
                <a:lnTo>
                  <a:pt x="2085" y="17178"/>
                </a:lnTo>
                <a:lnTo>
                  <a:pt x="551" y="14214"/>
                </a:lnTo>
                <a:lnTo>
                  <a:pt x="0" y="10800"/>
                </a:lnTo>
                <a:close/>
              </a:path>
            </a:pathLst>
          </a:custGeom>
          <a:ln w="28956">
            <a:solidFill>
              <a:srgbClr val="FFFFFF"/>
            </a:solidFill>
          </a:ln>
        </p:spPr>
        <p:txBody>
          <a:bodyPr lIns="0" tIns="0" rIns="0" bIns="0"/>
          <a:lstStyle/>
          <a:p>
            <a:pPr lvl="0">
              <a:defRPr>
                <a:latin typeface="Calibri"/>
                <a:ea typeface="Calibri"/>
                <a:cs typeface="Calibri"/>
                <a:sym typeface="Calibri"/>
              </a:defRPr>
            </a:pPr>
            <a:endParaRPr/>
          </a:p>
        </p:txBody>
      </p:sp>
      <p:sp>
        <p:nvSpPr>
          <p:cNvPr id="1029" name="Shape 1029"/>
          <p:cNvSpPr/>
          <p:nvPr/>
        </p:nvSpPr>
        <p:spPr>
          <a:xfrm>
            <a:off x="8747759" y="6333744"/>
            <a:ext cx="73157" cy="95510"/>
          </a:xfrm>
          <a:prstGeom prst="rect">
            <a:avLst/>
          </a:prstGeom>
          <a:blipFill>
            <a:blip r:embed="rId2"/>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30" name="Shape 1030"/>
          <p:cNvSpPr/>
          <p:nvPr/>
        </p:nvSpPr>
        <p:spPr>
          <a:xfrm>
            <a:off x="8857490" y="6295135"/>
            <a:ext cx="71633" cy="95510"/>
          </a:xfrm>
          <a:prstGeom prst="rect">
            <a:avLst/>
          </a:prstGeom>
          <a:blipFill>
            <a:blip r:embed="rId3"/>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31" name="Shape 1031"/>
          <p:cNvSpPr/>
          <p:nvPr/>
        </p:nvSpPr>
        <p:spPr>
          <a:xfrm>
            <a:off x="8964169" y="6333744"/>
            <a:ext cx="71633" cy="95510"/>
          </a:xfrm>
          <a:prstGeom prst="rect">
            <a:avLst/>
          </a:prstGeom>
          <a:blipFill>
            <a:blip r:embed="rId4"/>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32" name="Shape 1032"/>
          <p:cNvSpPr/>
          <p:nvPr/>
        </p:nvSpPr>
        <p:spPr>
          <a:xfrm>
            <a:off x="53341" y="44698"/>
            <a:ext cx="144780" cy="191018"/>
          </a:xfrm>
          <a:prstGeom prst="rect">
            <a:avLst/>
          </a:prstGeom>
          <a:blipFill>
            <a:blip r:embed="rId5"/>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33" name="Shape 1033"/>
          <p:cNvSpPr/>
          <p:nvPr/>
        </p:nvSpPr>
        <p:spPr>
          <a:xfrm>
            <a:off x="53341" y="609602"/>
            <a:ext cx="144780" cy="191014"/>
          </a:xfrm>
          <a:prstGeom prst="rect">
            <a:avLst/>
          </a:prstGeom>
          <a:blipFill>
            <a:blip r:embed="rId6"/>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34" name="Shape 1034"/>
          <p:cNvSpPr/>
          <p:nvPr/>
        </p:nvSpPr>
        <p:spPr>
          <a:xfrm>
            <a:off x="53341" y="327151"/>
            <a:ext cx="144780" cy="191014"/>
          </a:xfrm>
          <a:prstGeom prst="rect">
            <a:avLst/>
          </a:prstGeom>
          <a:blipFill>
            <a:blip r:embed="rId7"/>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35" name="Shape 1035"/>
          <p:cNvSpPr/>
          <p:nvPr/>
        </p:nvSpPr>
        <p:spPr>
          <a:xfrm>
            <a:off x="251457" y="6309359"/>
            <a:ext cx="864113" cy="540518"/>
          </a:xfrm>
          <a:prstGeom prst="rect">
            <a:avLst/>
          </a:prstGeom>
          <a:blipFill>
            <a:blip r:embed="rId8"/>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36" name="Shape 1036"/>
          <p:cNvSpPr>
            <a:spLocks noGrp="1"/>
          </p:cNvSpPr>
          <p:nvPr>
            <p:ph type="title"/>
          </p:nvPr>
        </p:nvSpPr>
        <p:spPr>
          <a:xfrm>
            <a:off x="329591" y="80602"/>
            <a:ext cx="8484821" cy="3759881"/>
          </a:xfrm>
          <a:prstGeom prst="rect">
            <a:avLst/>
          </a:prstGeom>
        </p:spPr>
        <p:txBody>
          <a:bodyPr/>
          <a:lstStyle/>
          <a:p>
            <a:pPr lvl="0">
              <a:defRPr sz="1800"/>
            </a:pPr>
            <a:r>
              <a:rPr sz="4400"/>
              <a:t>Titolo Testo</a:t>
            </a:r>
          </a:p>
        </p:txBody>
      </p:sp>
      <p:sp>
        <p:nvSpPr>
          <p:cNvPr id="1037" name="Shape 1037"/>
          <p:cNvSpPr>
            <a:spLocks noGrp="1"/>
          </p:cNvSpPr>
          <p:nvPr>
            <p:ph type="body" idx="1"/>
          </p:nvPr>
        </p:nvSpPr>
        <p:spPr>
          <a:xfrm>
            <a:off x="1371600" y="3840483"/>
            <a:ext cx="6400800" cy="3017518"/>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038" name="Shape 1038"/>
          <p:cNvSpPr>
            <a:spLocks noGrp="1"/>
          </p:cNvSpPr>
          <p:nvPr>
            <p:ph type="sldNum" sz="quarter" idx="2"/>
          </p:nvPr>
        </p:nvSpPr>
        <p:spPr>
          <a:xfrm>
            <a:off x="6583680" y="6377942"/>
            <a:ext cx="2103126"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040" name="Shape 1040"/>
          <p:cNvSpPr/>
          <p:nvPr/>
        </p:nvSpPr>
        <p:spPr>
          <a:xfrm>
            <a:off x="1150617" y="6599935"/>
            <a:ext cx="7743068" cy="4"/>
          </a:xfrm>
          <a:prstGeom prst="line">
            <a:avLst/>
          </a:prstGeom>
          <a:ln w="9144">
            <a:solidFill>
              <a:srgbClr val="465EA3"/>
            </a:solidFill>
            <a:prstDash val="sysDot"/>
          </a:ln>
        </p:spPr>
        <p:txBody>
          <a:bodyPr lIns="0" tIns="0" rIns="0" bIns="0"/>
          <a:lstStyle/>
          <a:p>
            <a:pPr lvl="0" defTabSz="457200">
              <a:lnSpc>
                <a:spcPct val="100000"/>
              </a:lnSpc>
              <a:defRPr sz="1200"/>
            </a:pPr>
            <a:endParaRPr/>
          </a:p>
        </p:txBody>
      </p:sp>
      <p:sp>
        <p:nvSpPr>
          <p:cNvPr id="1041" name="Shape 1041"/>
          <p:cNvSpPr/>
          <p:nvPr/>
        </p:nvSpPr>
        <p:spPr>
          <a:xfrm>
            <a:off x="8750044" y="6405881"/>
            <a:ext cx="288041" cy="38405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387" y="551"/>
                </a:lnTo>
                <a:lnTo>
                  <a:pt x="4423" y="2084"/>
                </a:lnTo>
                <a:lnTo>
                  <a:pt x="2085" y="4422"/>
                </a:lnTo>
                <a:lnTo>
                  <a:pt x="551" y="7386"/>
                </a:lnTo>
                <a:lnTo>
                  <a:pt x="0" y="10800"/>
                </a:lnTo>
                <a:lnTo>
                  <a:pt x="551" y="14214"/>
                </a:lnTo>
                <a:lnTo>
                  <a:pt x="2085" y="17178"/>
                </a:lnTo>
                <a:lnTo>
                  <a:pt x="4423" y="19516"/>
                </a:lnTo>
                <a:lnTo>
                  <a:pt x="7387" y="21049"/>
                </a:lnTo>
                <a:lnTo>
                  <a:pt x="10800" y="21600"/>
                </a:lnTo>
                <a:lnTo>
                  <a:pt x="14213" y="21049"/>
                </a:lnTo>
                <a:lnTo>
                  <a:pt x="17177" y="19516"/>
                </a:lnTo>
                <a:lnTo>
                  <a:pt x="19515" y="17178"/>
                </a:lnTo>
                <a:lnTo>
                  <a:pt x="21049" y="14214"/>
                </a:lnTo>
                <a:lnTo>
                  <a:pt x="21600" y="10800"/>
                </a:lnTo>
                <a:lnTo>
                  <a:pt x="21049" y="7386"/>
                </a:lnTo>
                <a:lnTo>
                  <a:pt x="19515" y="4422"/>
                </a:lnTo>
                <a:lnTo>
                  <a:pt x="17177" y="2084"/>
                </a:lnTo>
                <a:lnTo>
                  <a:pt x="14213" y="551"/>
                </a:lnTo>
                <a:lnTo>
                  <a:pt x="10800" y="0"/>
                </a:lnTo>
                <a:close/>
              </a:path>
            </a:pathLst>
          </a:custGeom>
          <a:solidFill>
            <a:srgbClr val="E10015"/>
          </a:solidFill>
          <a:ln w="12700">
            <a:miter lim="400000"/>
          </a:ln>
        </p:spPr>
        <p:txBody>
          <a:bodyPr lIns="0" tIns="0" rIns="0" bIns="0"/>
          <a:lstStyle/>
          <a:p>
            <a:pPr lvl="0">
              <a:defRPr>
                <a:latin typeface="Calibri"/>
                <a:ea typeface="Calibri"/>
                <a:cs typeface="Calibri"/>
                <a:sym typeface="Calibri"/>
              </a:defRPr>
            </a:pPr>
            <a:endParaRPr/>
          </a:p>
        </p:txBody>
      </p:sp>
      <p:sp>
        <p:nvSpPr>
          <p:cNvPr id="1042" name="Shape 1042"/>
          <p:cNvSpPr/>
          <p:nvPr/>
        </p:nvSpPr>
        <p:spPr>
          <a:xfrm>
            <a:off x="8750044" y="6405881"/>
            <a:ext cx="288041" cy="38405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51" y="7386"/>
                </a:lnTo>
                <a:lnTo>
                  <a:pt x="2085" y="4422"/>
                </a:lnTo>
                <a:lnTo>
                  <a:pt x="4423" y="2084"/>
                </a:lnTo>
                <a:lnTo>
                  <a:pt x="7387" y="551"/>
                </a:lnTo>
                <a:lnTo>
                  <a:pt x="10800" y="0"/>
                </a:lnTo>
                <a:lnTo>
                  <a:pt x="14213" y="551"/>
                </a:lnTo>
                <a:lnTo>
                  <a:pt x="17177" y="2084"/>
                </a:lnTo>
                <a:lnTo>
                  <a:pt x="19515" y="4422"/>
                </a:lnTo>
                <a:lnTo>
                  <a:pt x="21049" y="7386"/>
                </a:lnTo>
                <a:lnTo>
                  <a:pt x="21600" y="10800"/>
                </a:lnTo>
                <a:lnTo>
                  <a:pt x="21049" y="14214"/>
                </a:lnTo>
                <a:lnTo>
                  <a:pt x="19515" y="17178"/>
                </a:lnTo>
                <a:lnTo>
                  <a:pt x="17177" y="19516"/>
                </a:lnTo>
                <a:lnTo>
                  <a:pt x="14213" y="21049"/>
                </a:lnTo>
                <a:lnTo>
                  <a:pt x="10800" y="21600"/>
                </a:lnTo>
                <a:lnTo>
                  <a:pt x="7387" y="21049"/>
                </a:lnTo>
                <a:lnTo>
                  <a:pt x="4423" y="19516"/>
                </a:lnTo>
                <a:lnTo>
                  <a:pt x="2085" y="17178"/>
                </a:lnTo>
                <a:lnTo>
                  <a:pt x="551" y="14214"/>
                </a:lnTo>
                <a:lnTo>
                  <a:pt x="0" y="10800"/>
                </a:lnTo>
                <a:close/>
              </a:path>
            </a:pathLst>
          </a:custGeom>
          <a:ln w="28956">
            <a:solidFill>
              <a:srgbClr val="FFFFFF"/>
            </a:solidFill>
          </a:ln>
        </p:spPr>
        <p:txBody>
          <a:bodyPr lIns="0" tIns="0" rIns="0" bIns="0"/>
          <a:lstStyle/>
          <a:p>
            <a:pPr lvl="0">
              <a:defRPr>
                <a:latin typeface="Calibri"/>
                <a:ea typeface="Calibri"/>
                <a:cs typeface="Calibri"/>
                <a:sym typeface="Calibri"/>
              </a:defRPr>
            </a:pPr>
            <a:endParaRPr/>
          </a:p>
        </p:txBody>
      </p:sp>
      <p:sp>
        <p:nvSpPr>
          <p:cNvPr id="1043" name="Shape 1043"/>
          <p:cNvSpPr/>
          <p:nvPr/>
        </p:nvSpPr>
        <p:spPr>
          <a:xfrm>
            <a:off x="8747759" y="6333744"/>
            <a:ext cx="73157" cy="95510"/>
          </a:xfrm>
          <a:prstGeom prst="rect">
            <a:avLst/>
          </a:prstGeom>
          <a:blipFill>
            <a:blip r:embed="rId2"/>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44" name="Shape 1044"/>
          <p:cNvSpPr/>
          <p:nvPr/>
        </p:nvSpPr>
        <p:spPr>
          <a:xfrm>
            <a:off x="8857490" y="6295135"/>
            <a:ext cx="71633" cy="95510"/>
          </a:xfrm>
          <a:prstGeom prst="rect">
            <a:avLst/>
          </a:prstGeom>
          <a:blipFill>
            <a:blip r:embed="rId3"/>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45" name="Shape 1045"/>
          <p:cNvSpPr/>
          <p:nvPr/>
        </p:nvSpPr>
        <p:spPr>
          <a:xfrm>
            <a:off x="8964169" y="6333744"/>
            <a:ext cx="71633" cy="95510"/>
          </a:xfrm>
          <a:prstGeom prst="rect">
            <a:avLst/>
          </a:prstGeom>
          <a:blipFill>
            <a:blip r:embed="rId4"/>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46" name="Shape 1046"/>
          <p:cNvSpPr/>
          <p:nvPr/>
        </p:nvSpPr>
        <p:spPr>
          <a:xfrm>
            <a:off x="53341" y="44698"/>
            <a:ext cx="144780" cy="191018"/>
          </a:xfrm>
          <a:prstGeom prst="rect">
            <a:avLst/>
          </a:prstGeom>
          <a:blipFill>
            <a:blip r:embed="rId5"/>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47" name="Shape 1047"/>
          <p:cNvSpPr/>
          <p:nvPr/>
        </p:nvSpPr>
        <p:spPr>
          <a:xfrm>
            <a:off x="53341" y="609602"/>
            <a:ext cx="144780" cy="191014"/>
          </a:xfrm>
          <a:prstGeom prst="rect">
            <a:avLst/>
          </a:prstGeom>
          <a:blipFill>
            <a:blip r:embed="rId6"/>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48" name="Shape 1048"/>
          <p:cNvSpPr/>
          <p:nvPr/>
        </p:nvSpPr>
        <p:spPr>
          <a:xfrm>
            <a:off x="53341" y="327151"/>
            <a:ext cx="144780" cy="191014"/>
          </a:xfrm>
          <a:prstGeom prst="rect">
            <a:avLst/>
          </a:prstGeom>
          <a:blipFill>
            <a:blip r:embed="rId7"/>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49" name="Shape 1049"/>
          <p:cNvSpPr/>
          <p:nvPr/>
        </p:nvSpPr>
        <p:spPr>
          <a:xfrm>
            <a:off x="251457" y="6309359"/>
            <a:ext cx="864113" cy="540518"/>
          </a:xfrm>
          <a:prstGeom prst="rect">
            <a:avLst/>
          </a:prstGeom>
          <a:blipFill>
            <a:blip r:embed="rId8"/>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50" name="Shape 1050"/>
          <p:cNvSpPr>
            <a:spLocks noGrp="1"/>
          </p:cNvSpPr>
          <p:nvPr>
            <p:ph type="title"/>
          </p:nvPr>
        </p:nvSpPr>
        <p:spPr>
          <a:xfrm>
            <a:off x="329591" y="80597"/>
            <a:ext cx="8484821" cy="1153593"/>
          </a:xfrm>
          <a:prstGeom prst="rect">
            <a:avLst/>
          </a:prstGeom>
        </p:spPr>
        <p:txBody>
          <a:bodyPr/>
          <a:lstStyle/>
          <a:p>
            <a:pPr lvl="0">
              <a:defRPr sz="1800"/>
            </a:pPr>
            <a:r>
              <a:rPr sz="4400"/>
              <a:t>Titolo Testo</a:t>
            </a:r>
          </a:p>
        </p:txBody>
      </p:sp>
      <p:sp>
        <p:nvSpPr>
          <p:cNvPr id="1051" name="Shape 1051"/>
          <p:cNvSpPr>
            <a:spLocks noGrp="1"/>
          </p:cNvSpPr>
          <p:nvPr>
            <p:ph type="body" idx="1"/>
          </p:nvPr>
        </p:nvSpPr>
        <p:spPr>
          <a:xfrm>
            <a:off x="362169" y="1234188"/>
            <a:ext cx="8095616" cy="199150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052" name="Shape 1052"/>
          <p:cNvSpPr>
            <a:spLocks noGrp="1"/>
          </p:cNvSpPr>
          <p:nvPr>
            <p:ph type="sldNum" sz="quarter" idx="2"/>
          </p:nvPr>
        </p:nvSpPr>
        <p:spPr>
          <a:xfrm>
            <a:off x="6583680" y="6377942"/>
            <a:ext cx="2103126"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054" name="Shape 1054"/>
          <p:cNvSpPr/>
          <p:nvPr/>
        </p:nvSpPr>
        <p:spPr>
          <a:xfrm>
            <a:off x="1150617" y="6599935"/>
            <a:ext cx="7743068" cy="4"/>
          </a:xfrm>
          <a:prstGeom prst="line">
            <a:avLst/>
          </a:prstGeom>
          <a:ln w="9144">
            <a:solidFill>
              <a:srgbClr val="465EA3"/>
            </a:solidFill>
            <a:prstDash val="sysDot"/>
          </a:ln>
        </p:spPr>
        <p:txBody>
          <a:bodyPr lIns="0" tIns="0" rIns="0" bIns="0"/>
          <a:lstStyle/>
          <a:p>
            <a:pPr lvl="0" defTabSz="457200">
              <a:lnSpc>
                <a:spcPct val="100000"/>
              </a:lnSpc>
              <a:defRPr sz="1200"/>
            </a:pPr>
            <a:endParaRPr/>
          </a:p>
        </p:txBody>
      </p:sp>
      <p:sp>
        <p:nvSpPr>
          <p:cNvPr id="1055" name="Shape 1055"/>
          <p:cNvSpPr/>
          <p:nvPr/>
        </p:nvSpPr>
        <p:spPr>
          <a:xfrm>
            <a:off x="8750044" y="6405881"/>
            <a:ext cx="288041" cy="38405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387" y="551"/>
                </a:lnTo>
                <a:lnTo>
                  <a:pt x="4423" y="2084"/>
                </a:lnTo>
                <a:lnTo>
                  <a:pt x="2085" y="4422"/>
                </a:lnTo>
                <a:lnTo>
                  <a:pt x="551" y="7386"/>
                </a:lnTo>
                <a:lnTo>
                  <a:pt x="0" y="10800"/>
                </a:lnTo>
                <a:lnTo>
                  <a:pt x="551" y="14214"/>
                </a:lnTo>
                <a:lnTo>
                  <a:pt x="2085" y="17178"/>
                </a:lnTo>
                <a:lnTo>
                  <a:pt x="4423" y="19516"/>
                </a:lnTo>
                <a:lnTo>
                  <a:pt x="7387" y="21049"/>
                </a:lnTo>
                <a:lnTo>
                  <a:pt x="10800" y="21600"/>
                </a:lnTo>
                <a:lnTo>
                  <a:pt x="14213" y="21049"/>
                </a:lnTo>
                <a:lnTo>
                  <a:pt x="17177" y="19516"/>
                </a:lnTo>
                <a:lnTo>
                  <a:pt x="19515" y="17178"/>
                </a:lnTo>
                <a:lnTo>
                  <a:pt x="21049" y="14214"/>
                </a:lnTo>
                <a:lnTo>
                  <a:pt x="21600" y="10800"/>
                </a:lnTo>
                <a:lnTo>
                  <a:pt x="21049" y="7386"/>
                </a:lnTo>
                <a:lnTo>
                  <a:pt x="19515" y="4422"/>
                </a:lnTo>
                <a:lnTo>
                  <a:pt x="17177" y="2084"/>
                </a:lnTo>
                <a:lnTo>
                  <a:pt x="14213" y="551"/>
                </a:lnTo>
                <a:lnTo>
                  <a:pt x="10800" y="0"/>
                </a:lnTo>
                <a:close/>
              </a:path>
            </a:pathLst>
          </a:custGeom>
          <a:solidFill>
            <a:srgbClr val="E10015"/>
          </a:solidFill>
          <a:ln w="12700">
            <a:miter lim="400000"/>
          </a:ln>
        </p:spPr>
        <p:txBody>
          <a:bodyPr lIns="0" tIns="0" rIns="0" bIns="0"/>
          <a:lstStyle/>
          <a:p>
            <a:pPr lvl="0">
              <a:defRPr>
                <a:latin typeface="Calibri"/>
                <a:ea typeface="Calibri"/>
                <a:cs typeface="Calibri"/>
                <a:sym typeface="Calibri"/>
              </a:defRPr>
            </a:pPr>
            <a:endParaRPr/>
          </a:p>
        </p:txBody>
      </p:sp>
      <p:sp>
        <p:nvSpPr>
          <p:cNvPr id="1056" name="Shape 1056"/>
          <p:cNvSpPr/>
          <p:nvPr/>
        </p:nvSpPr>
        <p:spPr>
          <a:xfrm>
            <a:off x="8750044" y="6405881"/>
            <a:ext cx="288041" cy="38405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51" y="7386"/>
                </a:lnTo>
                <a:lnTo>
                  <a:pt x="2085" y="4422"/>
                </a:lnTo>
                <a:lnTo>
                  <a:pt x="4423" y="2084"/>
                </a:lnTo>
                <a:lnTo>
                  <a:pt x="7387" y="551"/>
                </a:lnTo>
                <a:lnTo>
                  <a:pt x="10800" y="0"/>
                </a:lnTo>
                <a:lnTo>
                  <a:pt x="14213" y="551"/>
                </a:lnTo>
                <a:lnTo>
                  <a:pt x="17177" y="2084"/>
                </a:lnTo>
                <a:lnTo>
                  <a:pt x="19515" y="4422"/>
                </a:lnTo>
                <a:lnTo>
                  <a:pt x="21049" y="7386"/>
                </a:lnTo>
                <a:lnTo>
                  <a:pt x="21600" y="10800"/>
                </a:lnTo>
                <a:lnTo>
                  <a:pt x="21049" y="14214"/>
                </a:lnTo>
                <a:lnTo>
                  <a:pt x="19515" y="17178"/>
                </a:lnTo>
                <a:lnTo>
                  <a:pt x="17177" y="19516"/>
                </a:lnTo>
                <a:lnTo>
                  <a:pt x="14213" y="21049"/>
                </a:lnTo>
                <a:lnTo>
                  <a:pt x="10800" y="21600"/>
                </a:lnTo>
                <a:lnTo>
                  <a:pt x="7387" y="21049"/>
                </a:lnTo>
                <a:lnTo>
                  <a:pt x="4423" y="19516"/>
                </a:lnTo>
                <a:lnTo>
                  <a:pt x="2085" y="17178"/>
                </a:lnTo>
                <a:lnTo>
                  <a:pt x="551" y="14214"/>
                </a:lnTo>
                <a:lnTo>
                  <a:pt x="0" y="10800"/>
                </a:lnTo>
                <a:close/>
              </a:path>
            </a:pathLst>
          </a:custGeom>
          <a:ln w="28956">
            <a:solidFill>
              <a:srgbClr val="FFFFFF"/>
            </a:solidFill>
          </a:ln>
        </p:spPr>
        <p:txBody>
          <a:bodyPr lIns="0" tIns="0" rIns="0" bIns="0"/>
          <a:lstStyle/>
          <a:p>
            <a:pPr lvl="0">
              <a:defRPr>
                <a:latin typeface="Calibri"/>
                <a:ea typeface="Calibri"/>
                <a:cs typeface="Calibri"/>
                <a:sym typeface="Calibri"/>
              </a:defRPr>
            </a:pPr>
            <a:endParaRPr/>
          </a:p>
        </p:txBody>
      </p:sp>
      <p:sp>
        <p:nvSpPr>
          <p:cNvPr id="1057" name="Shape 1057"/>
          <p:cNvSpPr/>
          <p:nvPr/>
        </p:nvSpPr>
        <p:spPr>
          <a:xfrm>
            <a:off x="8747759" y="6333744"/>
            <a:ext cx="73157" cy="95510"/>
          </a:xfrm>
          <a:prstGeom prst="rect">
            <a:avLst/>
          </a:prstGeom>
          <a:blipFill>
            <a:blip r:embed="rId2"/>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58" name="Shape 1058"/>
          <p:cNvSpPr/>
          <p:nvPr/>
        </p:nvSpPr>
        <p:spPr>
          <a:xfrm>
            <a:off x="8857490" y="6295135"/>
            <a:ext cx="71633" cy="95510"/>
          </a:xfrm>
          <a:prstGeom prst="rect">
            <a:avLst/>
          </a:prstGeom>
          <a:blipFill>
            <a:blip r:embed="rId3"/>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59" name="Shape 1059"/>
          <p:cNvSpPr/>
          <p:nvPr/>
        </p:nvSpPr>
        <p:spPr>
          <a:xfrm>
            <a:off x="8964169" y="6333744"/>
            <a:ext cx="71633" cy="95510"/>
          </a:xfrm>
          <a:prstGeom prst="rect">
            <a:avLst/>
          </a:prstGeom>
          <a:blipFill>
            <a:blip r:embed="rId4"/>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60" name="Shape 1060"/>
          <p:cNvSpPr/>
          <p:nvPr/>
        </p:nvSpPr>
        <p:spPr>
          <a:xfrm>
            <a:off x="53341" y="44698"/>
            <a:ext cx="144780" cy="191018"/>
          </a:xfrm>
          <a:prstGeom prst="rect">
            <a:avLst/>
          </a:prstGeom>
          <a:blipFill>
            <a:blip r:embed="rId5"/>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61" name="Shape 1061"/>
          <p:cNvSpPr/>
          <p:nvPr/>
        </p:nvSpPr>
        <p:spPr>
          <a:xfrm>
            <a:off x="53341" y="609602"/>
            <a:ext cx="144780" cy="191014"/>
          </a:xfrm>
          <a:prstGeom prst="rect">
            <a:avLst/>
          </a:prstGeom>
          <a:blipFill>
            <a:blip r:embed="rId6"/>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62" name="Shape 1062"/>
          <p:cNvSpPr/>
          <p:nvPr/>
        </p:nvSpPr>
        <p:spPr>
          <a:xfrm>
            <a:off x="53341" y="327151"/>
            <a:ext cx="144780" cy="191014"/>
          </a:xfrm>
          <a:prstGeom prst="rect">
            <a:avLst/>
          </a:prstGeom>
          <a:blipFill>
            <a:blip r:embed="rId7"/>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63" name="Shape 1063"/>
          <p:cNvSpPr/>
          <p:nvPr/>
        </p:nvSpPr>
        <p:spPr>
          <a:xfrm>
            <a:off x="251457" y="6309359"/>
            <a:ext cx="864113" cy="540518"/>
          </a:xfrm>
          <a:prstGeom prst="rect">
            <a:avLst/>
          </a:prstGeom>
          <a:blipFill>
            <a:blip r:embed="rId8"/>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64" name="Shape 1064"/>
          <p:cNvSpPr>
            <a:spLocks noGrp="1"/>
          </p:cNvSpPr>
          <p:nvPr>
            <p:ph type="title"/>
          </p:nvPr>
        </p:nvSpPr>
        <p:spPr>
          <a:xfrm>
            <a:off x="329591" y="80597"/>
            <a:ext cx="8484821" cy="1496745"/>
          </a:xfrm>
          <a:prstGeom prst="rect">
            <a:avLst/>
          </a:prstGeom>
        </p:spPr>
        <p:txBody>
          <a:bodyPr/>
          <a:lstStyle/>
          <a:p>
            <a:pPr lvl="0">
              <a:defRPr sz="1800"/>
            </a:pPr>
            <a:r>
              <a:rPr sz="4400"/>
              <a:t>Titolo Testo</a:t>
            </a:r>
          </a:p>
        </p:txBody>
      </p:sp>
      <p:sp>
        <p:nvSpPr>
          <p:cNvPr id="1065" name="Shape 1065"/>
          <p:cNvSpPr>
            <a:spLocks noGrp="1"/>
          </p:cNvSpPr>
          <p:nvPr>
            <p:ph type="body" idx="1"/>
          </p:nvPr>
        </p:nvSpPr>
        <p:spPr>
          <a:xfrm>
            <a:off x="457200" y="1577338"/>
            <a:ext cx="3977641" cy="1991501"/>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066" name="Shape 1066"/>
          <p:cNvSpPr>
            <a:spLocks noGrp="1"/>
          </p:cNvSpPr>
          <p:nvPr>
            <p:ph type="sldNum" sz="quarter" idx="2"/>
          </p:nvPr>
        </p:nvSpPr>
        <p:spPr>
          <a:xfrm>
            <a:off x="6583680" y="6377942"/>
            <a:ext cx="2103126"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068" name="Shape 1068"/>
          <p:cNvSpPr/>
          <p:nvPr/>
        </p:nvSpPr>
        <p:spPr>
          <a:xfrm>
            <a:off x="1150617" y="6599935"/>
            <a:ext cx="7743068" cy="4"/>
          </a:xfrm>
          <a:prstGeom prst="line">
            <a:avLst/>
          </a:prstGeom>
          <a:ln w="9144">
            <a:solidFill>
              <a:srgbClr val="465EA3"/>
            </a:solidFill>
            <a:prstDash val="sysDot"/>
          </a:ln>
        </p:spPr>
        <p:txBody>
          <a:bodyPr lIns="0" tIns="0" rIns="0" bIns="0"/>
          <a:lstStyle/>
          <a:p>
            <a:pPr lvl="0" defTabSz="457200">
              <a:lnSpc>
                <a:spcPct val="100000"/>
              </a:lnSpc>
              <a:defRPr sz="1200"/>
            </a:pPr>
            <a:endParaRPr/>
          </a:p>
        </p:txBody>
      </p:sp>
      <p:sp>
        <p:nvSpPr>
          <p:cNvPr id="1069" name="Shape 1069"/>
          <p:cNvSpPr/>
          <p:nvPr/>
        </p:nvSpPr>
        <p:spPr>
          <a:xfrm>
            <a:off x="8750044" y="6405881"/>
            <a:ext cx="288041" cy="38405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387" y="551"/>
                </a:lnTo>
                <a:lnTo>
                  <a:pt x="4423" y="2084"/>
                </a:lnTo>
                <a:lnTo>
                  <a:pt x="2085" y="4422"/>
                </a:lnTo>
                <a:lnTo>
                  <a:pt x="551" y="7386"/>
                </a:lnTo>
                <a:lnTo>
                  <a:pt x="0" y="10800"/>
                </a:lnTo>
                <a:lnTo>
                  <a:pt x="551" y="14214"/>
                </a:lnTo>
                <a:lnTo>
                  <a:pt x="2085" y="17178"/>
                </a:lnTo>
                <a:lnTo>
                  <a:pt x="4423" y="19516"/>
                </a:lnTo>
                <a:lnTo>
                  <a:pt x="7387" y="21049"/>
                </a:lnTo>
                <a:lnTo>
                  <a:pt x="10800" y="21600"/>
                </a:lnTo>
                <a:lnTo>
                  <a:pt x="14213" y="21049"/>
                </a:lnTo>
                <a:lnTo>
                  <a:pt x="17177" y="19516"/>
                </a:lnTo>
                <a:lnTo>
                  <a:pt x="19515" y="17178"/>
                </a:lnTo>
                <a:lnTo>
                  <a:pt x="21049" y="14214"/>
                </a:lnTo>
                <a:lnTo>
                  <a:pt x="21600" y="10800"/>
                </a:lnTo>
                <a:lnTo>
                  <a:pt x="21049" y="7386"/>
                </a:lnTo>
                <a:lnTo>
                  <a:pt x="19515" y="4422"/>
                </a:lnTo>
                <a:lnTo>
                  <a:pt x="17177" y="2084"/>
                </a:lnTo>
                <a:lnTo>
                  <a:pt x="14213" y="551"/>
                </a:lnTo>
                <a:lnTo>
                  <a:pt x="10800" y="0"/>
                </a:lnTo>
                <a:close/>
              </a:path>
            </a:pathLst>
          </a:custGeom>
          <a:solidFill>
            <a:srgbClr val="E10015"/>
          </a:solidFill>
          <a:ln w="12700">
            <a:miter lim="400000"/>
          </a:ln>
        </p:spPr>
        <p:txBody>
          <a:bodyPr lIns="0" tIns="0" rIns="0" bIns="0"/>
          <a:lstStyle/>
          <a:p>
            <a:pPr lvl="0">
              <a:defRPr>
                <a:latin typeface="Calibri"/>
                <a:ea typeface="Calibri"/>
                <a:cs typeface="Calibri"/>
                <a:sym typeface="Calibri"/>
              </a:defRPr>
            </a:pPr>
            <a:endParaRPr/>
          </a:p>
        </p:txBody>
      </p:sp>
      <p:sp>
        <p:nvSpPr>
          <p:cNvPr id="1070" name="Shape 1070"/>
          <p:cNvSpPr/>
          <p:nvPr/>
        </p:nvSpPr>
        <p:spPr>
          <a:xfrm>
            <a:off x="8750044" y="6405881"/>
            <a:ext cx="288041" cy="38405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51" y="7386"/>
                </a:lnTo>
                <a:lnTo>
                  <a:pt x="2085" y="4422"/>
                </a:lnTo>
                <a:lnTo>
                  <a:pt x="4423" y="2084"/>
                </a:lnTo>
                <a:lnTo>
                  <a:pt x="7387" y="551"/>
                </a:lnTo>
                <a:lnTo>
                  <a:pt x="10800" y="0"/>
                </a:lnTo>
                <a:lnTo>
                  <a:pt x="14213" y="551"/>
                </a:lnTo>
                <a:lnTo>
                  <a:pt x="17177" y="2084"/>
                </a:lnTo>
                <a:lnTo>
                  <a:pt x="19515" y="4422"/>
                </a:lnTo>
                <a:lnTo>
                  <a:pt x="21049" y="7386"/>
                </a:lnTo>
                <a:lnTo>
                  <a:pt x="21600" y="10800"/>
                </a:lnTo>
                <a:lnTo>
                  <a:pt x="21049" y="14214"/>
                </a:lnTo>
                <a:lnTo>
                  <a:pt x="19515" y="17178"/>
                </a:lnTo>
                <a:lnTo>
                  <a:pt x="17177" y="19516"/>
                </a:lnTo>
                <a:lnTo>
                  <a:pt x="14213" y="21049"/>
                </a:lnTo>
                <a:lnTo>
                  <a:pt x="10800" y="21600"/>
                </a:lnTo>
                <a:lnTo>
                  <a:pt x="7387" y="21049"/>
                </a:lnTo>
                <a:lnTo>
                  <a:pt x="4423" y="19516"/>
                </a:lnTo>
                <a:lnTo>
                  <a:pt x="2085" y="17178"/>
                </a:lnTo>
                <a:lnTo>
                  <a:pt x="551" y="14214"/>
                </a:lnTo>
                <a:lnTo>
                  <a:pt x="0" y="10800"/>
                </a:lnTo>
                <a:close/>
              </a:path>
            </a:pathLst>
          </a:custGeom>
          <a:ln w="28956">
            <a:solidFill>
              <a:srgbClr val="FFFFFF"/>
            </a:solidFill>
          </a:ln>
        </p:spPr>
        <p:txBody>
          <a:bodyPr lIns="0" tIns="0" rIns="0" bIns="0"/>
          <a:lstStyle/>
          <a:p>
            <a:pPr lvl="0">
              <a:defRPr>
                <a:latin typeface="Calibri"/>
                <a:ea typeface="Calibri"/>
                <a:cs typeface="Calibri"/>
                <a:sym typeface="Calibri"/>
              </a:defRPr>
            </a:pPr>
            <a:endParaRPr/>
          </a:p>
        </p:txBody>
      </p:sp>
      <p:sp>
        <p:nvSpPr>
          <p:cNvPr id="1071" name="Shape 1071"/>
          <p:cNvSpPr/>
          <p:nvPr/>
        </p:nvSpPr>
        <p:spPr>
          <a:xfrm>
            <a:off x="8747759" y="6333744"/>
            <a:ext cx="73157" cy="95510"/>
          </a:xfrm>
          <a:prstGeom prst="rect">
            <a:avLst/>
          </a:prstGeom>
          <a:blipFill>
            <a:blip r:embed="rId2"/>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72" name="Shape 1072"/>
          <p:cNvSpPr/>
          <p:nvPr/>
        </p:nvSpPr>
        <p:spPr>
          <a:xfrm>
            <a:off x="8857490" y="6295135"/>
            <a:ext cx="71633" cy="95510"/>
          </a:xfrm>
          <a:prstGeom prst="rect">
            <a:avLst/>
          </a:prstGeom>
          <a:blipFill>
            <a:blip r:embed="rId3"/>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73" name="Shape 1073"/>
          <p:cNvSpPr/>
          <p:nvPr/>
        </p:nvSpPr>
        <p:spPr>
          <a:xfrm>
            <a:off x="8964169" y="6333744"/>
            <a:ext cx="71633" cy="95510"/>
          </a:xfrm>
          <a:prstGeom prst="rect">
            <a:avLst/>
          </a:prstGeom>
          <a:blipFill>
            <a:blip r:embed="rId4"/>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74" name="Shape 1074"/>
          <p:cNvSpPr/>
          <p:nvPr/>
        </p:nvSpPr>
        <p:spPr>
          <a:xfrm>
            <a:off x="53341" y="44698"/>
            <a:ext cx="144780" cy="191018"/>
          </a:xfrm>
          <a:prstGeom prst="rect">
            <a:avLst/>
          </a:prstGeom>
          <a:blipFill>
            <a:blip r:embed="rId5"/>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75" name="Shape 1075"/>
          <p:cNvSpPr/>
          <p:nvPr/>
        </p:nvSpPr>
        <p:spPr>
          <a:xfrm>
            <a:off x="53341" y="609602"/>
            <a:ext cx="144780" cy="191014"/>
          </a:xfrm>
          <a:prstGeom prst="rect">
            <a:avLst/>
          </a:prstGeom>
          <a:blipFill>
            <a:blip r:embed="rId6"/>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76" name="Shape 1076"/>
          <p:cNvSpPr/>
          <p:nvPr/>
        </p:nvSpPr>
        <p:spPr>
          <a:xfrm>
            <a:off x="53341" y="327151"/>
            <a:ext cx="144780" cy="191014"/>
          </a:xfrm>
          <a:prstGeom prst="rect">
            <a:avLst/>
          </a:prstGeom>
          <a:blipFill>
            <a:blip r:embed="rId7"/>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77" name="Shape 1077"/>
          <p:cNvSpPr/>
          <p:nvPr/>
        </p:nvSpPr>
        <p:spPr>
          <a:xfrm>
            <a:off x="251457" y="6309359"/>
            <a:ext cx="864113" cy="540518"/>
          </a:xfrm>
          <a:prstGeom prst="rect">
            <a:avLst/>
          </a:prstGeom>
          <a:blipFill>
            <a:blip r:embed="rId8"/>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78" name="Shape 1078"/>
          <p:cNvSpPr>
            <a:spLocks noGrp="1"/>
          </p:cNvSpPr>
          <p:nvPr>
            <p:ph type="title"/>
          </p:nvPr>
        </p:nvSpPr>
        <p:spPr>
          <a:xfrm>
            <a:off x="329591" y="80597"/>
            <a:ext cx="8484821" cy="2357804"/>
          </a:xfrm>
          <a:prstGeom prst="rect">
            <a:avLst/>
          </a:prstGeom>
        </p:spPr>
        <p:txBody>
          <a:bodyPr/>
          <a:lstStyle/>
          <a:p>
            <a:pPr lvl="0">
              <a:defRPr sz="1800"/>
            </a:pPr>
            <a:r>
              <a:rPr sz="4400"/>
              <a:t>Titolo Testo</a:t>
            </a:r>
          </a:p>
        </p:txBody>
      </p:sp>
      <p:sp>
        <p:nvSpPr>
          <p:cNvPr id="1079" name="Shape 1079"/>
          <p:cNvSpPr>
            <a:spLocks noGrp="1"/>
          </p:cNvSpPr>
          <p:nvPr>
            <p:ph type="sldNum" sz="quarter" idx="2"/>
          </p:nvPr>
        </p:nvSpPr>
        <p:spPr>
          <a:xfrm>
            <a:off x="6583680" y="6377942"/>
            <a:ext cx="2103126"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87" name="Shape 87"/>
          <p:cNvSpPr>
            <a:spLocks noGrp="1"/>
          </p:cNvSpPr>
          <p:nvPr>
            <p:ph type="title"/>
          </p:nvPr>
        </p:nvSpPr>
        <p:spPr>
          <a:xfrm>
            <a:off x="457200" y="92067"/>
            <a:ext cx="8229600" cy="1508142"/>
          </a:xfrm>
          <a:prstGeom prst="rect">
            <a:avLst/>
          </a:prstGeom>
        </p:spPr>
        <p:txBody>
          <a:bodyPr lIns="45718" tIns="45718" rIns="45718" bIns="45718" anchor="ctr"/>
          <a:lstStyle>
            <a:lvl1pPr defTabSz="914400">
              <a:lnSpc>
                <a:spcPct val="100000"/>
              </a:lnSpc>
              <a:defRPr sz="3900">
                <a:latin typeface="Calibri"/>
                <a:ea typeface="Calibri"/>
                <a:cs typeface="Calibri"/>
                <a:sym typeface="Calibri"/>
              </a:defRPr>
            </a:lvl1pPr>
          </a:lstStyle>
          <a:p>
            <a:pPr lvl="0">
              <a:defRPr sz="1800"/>
            </a:pPr>
            <a:r>
              <a:rPr sz="3900"/>
              <a:t>Titolo Testo</a:t>
            </a:r>
          </a:p>
        </p:txBody>
      </p:sp>
      <p:sp>
        <p:nvSpPr>
          <p:cNvPr id="88" name="Shape 88"/>
          <p:cNvSpPr>
            <a:spLocks noGrp="1"/>
          </p:cNvSpPr>
          <p:nvPr>
            <p:ph type="body" idx="1"/>
          </p:nvPr>
        </p:nvSpPr>
        <p:spPr>
          <a:xfrm>
            <a:off x="514354" y="1600208"/>
            <a:ext cx="4552952" cy="5257797"/>
          </a:xfrm>
          <a:prstGeom prst="rect">
            <a:avLst/>
          </a:prstGeom>
        </p:spPr>
        <p:txBody>
          <a:bodyPr lIns="45718" tIns="45718" rIns="45718" bIns="45718"/>
          <a:lstStyle>
            <a:lvl1pPr marL="304042" indent="-304042" defTabSz="914400">
              <a:lnSpc>
                <a:spcPct val="100000"/>
              </a:lnSpc>
              <a:spcBef>
                <a:spcPts val="500"/>
              </a:spcBef>
              <a:buSzPct val="100000"/>
              <a:buFont typeface="Arial"/>
              <a:buChar char="•"/>
              <a:defRPr sz="2400"/>
            </a:lvl1pPr>
            <a:lvl2pPr marL="694952" indent="-289562" defTabSz="914400">
              <a:lnSpc>
                <a:spcPct val="100000"/>
              </a:lnSpc>
              <a:spcBef>
                <a:spcPts val="500"/>
              </a:spcBef>
              <a:buSzPct val="100000"/>
              <a:buFont typeface="Arial"/>
              <a:buChar char="–"/>
              <a:defRPr sz="2400"/>
            </a:lvl2pPr>
            <a:lvl3pPr marL="1096934" indent="-286157" defTabSz="914400">
              <a:lnSpc>
                <a:spcPct val="100000"/>
              </a:lnSpc>
              <a:spcBef>
                <a:spcPts val="500"/>
              </a:spcBef>
              <a:buSzPct val="100000"/>
              <a:buFont typeface="Arial"/>
              <a:buChar char="•"/>
              <a:defRPr sz="2400"/>
            </a:lvl3pPr>
            <a:lvl4pPr marL="1540479" indent="-324311" defTabSz="914400">
              <a:lnSpc>
                <a:spcPct val="100000"/>
              </a:lnSpc>
              <a:spcBef>
                <a:spcPts val="500"/>
              </a:spcBef>
              <a:buSzPct val="100000"/>
              <a:buFont typeface="Arial"/>
              <a:buChar char="–"/>
              <a:defRPr sz="2400"/>
            </a:lvl4pPr>
            <a:lvl5pPr marL="1945868" indent="-324311" defTabSz="914400">
              <a:lnSpc>
                <a:spcPct val="100000"/>
              </a:lnSpc>
              <a:spcBef>
                <a:spcPts val="500"/>
              </a:spcBef>
              <a:buSzPct val="100000"/>
              <a:buFont typeface="Arial"/>
              <a:buChar cha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89" name="Shape 89"/>
          <p:cNvSpPr>
            <a:spLocks noGrp="1"/>
          </p:cNvSpPr>
          <p:nvPr>
            <p:ph type="sldNum" sz="quarter" idx="2"/>
          </p:nvPr>
        </p:nvSpPr>
        <p:spPr>
          <a:xfrm>
            <a:off x="6553200" y="6425500"/>
            <a:ext cx="2133600" cy="231137"/>
          </a:xfrm>
          <a:prstGeom prst="rect">
            <a:avLst/>
          </a:prstGeom>
        </p:spPr>
        <p:txBody>
          <a:bodyPr lIns="45718" tIns="45718" rIns="45718" bIns="45718" anchor="ctr"/>
          <a:lstStyle>
            <a:lvl1pPr algn="r">
              <a:tabLst/>
              <a:defRPr sz="10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Diapositiva titolo">
    <p:spTree>
      <p:nvGrpSpPr>
        <p:cNvPr id="1" name=""/>
        <p:cNvGrpSpPr/>
        <p:nvPr/>
      </p:nvGrpSpPr>
      <p:grpSpPr>
        <a:xfrm>
          <a:off x="0" y="0"/>
          <a:ext cx="0" cy="0"/>
          <a:chOff x="0" y="0"/>
          <a:chExt cx="0" cy="0"/>
        </a:xfrm>
      </p:grpSpPr>
      <p:sp>
        <p:nvSpPr>
          <p:cNvPr id="1081" name="Shape 1081"/>
          <p:cNvSpPr/>
          <p:nvPr/>
        </p:nvSpPr>
        <p:spPr>
          <a:xfrm>
            <a:off x="2383" y="6400800"/>
            <a:ext cx="9141619"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082" name="Shape 1082"/>
          <p:cNvSpPr/>
          <p:nvPr/>
        </p:nvSpPr>
        <p:spPr>
          <a:xfrm>
            <a:off x="13" y="6334316"/>
            <a:ext cx="9141619" cy="64010"/>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083" name="Shape 1083"/>
          <p:cNvSpPr>
            <a:spLocks noGrp="1"/>
          </p:cNvSpPr>
          <p:nvPr>
            <p:ph type="title"/>
          </p:nvPr>
        </p:nvSpPr>
        <p:spPr>
          <a:xfrm>
            <a:off x="822960" y="0"/>
            <a:ext cx="7543801" cy="4325112"/>
          </a:xfrm>
          <a:prstGeom prst="rect">
            <a:avLst/>
          </a:prstGeom>
        </p:spPr>
        <p:txBody>
          <a:bodyPr lIns="45718" tIns="45718" rIns="45718" bIns="45718" anchor="b">
            <a:normAutofit/>
          </a:bodyPr>
          <a:lstStyle>
            <a:lvl1pPr algn="l" defTabSz="914400">
              <a:lnSpc>
                <a:spcPct val="85000"/>
              </a:lnSpc>
              <a:defRPr sz="8000" spc="-50">
                <a:solidFill>
                  <a:srgbClr val="262626"/>
                </a:solidFill>
                <a:latin typeface="Calibri Light"/>
                <a:ea typeface="Calibri Light"/>
                <a:cs typeface="Calibri Light"/>
                <a:sym typeface="Calibri Light"/>
              </a:defRPr>
            </a:lvl1pPr>
          </a:lstStyle>
          <a:p>
            <a:pPr lvl="0">
              <a:defRPr sz="1800" spc="0">
                <a:solidFill>
                  <a:srgbClr val="000000"/>
                </a:solidFill>
              </a:defRPr>
            </a:pPr>
            <a:r>
              <a:rPr sz="8000" spc="-50">
                <a:solidFill>
                  <a:srgbClr val="262626"/>
                </a:solidFill>
              </a:rPr>
              <a:t>Titolo Testo</a:t>
            </a:r>
          </a:p>
        </p:txBody>
      </p:sp>
      <p:sp>
        <p:nvSpPr>
          <p:cNvPr id="1084" name="Shape 1084"/>
          <p:cNvSpPr>
            <a:spLocks noGrp="1"/>
          </p:cNvSpPr>
          <p:nvPr>
            <p:ph type="body" idx="1"/>
          </p:nvPr>
        </p:nvSpPr>
        <p:spPr>
          <a:xfrm>
            <a:off x="825038" y="4455619"/>
            <a:ext cx="7543801" cy="2402386"/>
          </a:xfrm>
          <a:prstGeom prst="rect">
            <a:avLst/>
          </a:prstGeom>
        </p:spPr>
        <p:txBody>
          <a:bodyPr lIns="45718" tIns="45718" rIns="45718" bIns="45718">
            <a:normAutofit/>
          </a:bodyPr>
          <a:lstStyle>
            <a:lvl1pPr marL="0" indent="0" defTabSz="914400">
              <a:lnSpc>
                <a:spcPct val="90000"/>
              </a:lnSpc>
              <a:spcBef>
                <a:spcPts val="1200"/>
              </a:spcBef>
              <a:defRPr sz="2400" cap="all" spc="200">
                <a:solidFill>
                  <a:srgbClr val="637052"/>
                </a:solidFill>
                <a:latin typeface="Calibri Light"/>
                <a:ea typeface="Calibri Light"/>
                <a:cs typeface="Calibri Light"/>
                <a:sym typeface="Calibri Light"/>
              </a:defRPr>
            </a:lvl1pPr>
            <a:lvl2pPr marL="0" defTabSz="914400">
              <a:lnSpc>
                <a:spcPct val="90000"/>
              </a:lnSpc>
              <a:spcBef>
                <a:spcPts val="1200"/>
              </a:spcBef>
              <a:defRPr sz="2400" cap="all" spc="200">
                <a:solidFill>
                  <a:srgbClr val="637052"/>
                </a:solidFill>
                <a:latin typeface="Calibri Light"/>
                <a:ea typeface="Calibri Light"/>
                <a:cs typeface="Calibri Light"/>
                <a:sym typeface="Calibri Light"/>
              </a:defRPr>
            </a:lvl2pPr>
            <a:lvl3pPr marL="0" defTabSz="914400">
              <a:lnSpc>
                <a:spcPct val="90000"/>
              </a:lnSpc>
              <a:spcBef>
                <a:spcPts val="1200"/>
              </a:spcBef>
              <a:defRPr sz="2400" cap="all" spc="200">
                <a:solidFill>
                  <a:srgbClr val="637052"/>
                </a:solidFill>
                <a:latin typeface="Calibri Light"/>
                <a:ea typeface="Calibri Light"/>
                <a:cs typeface="Calibri Light"/>
                <a:sym typeface="Calibri Light"/>
              </a:defRPr>
            </a:lvl3pPr>
            <a:lvl4pPr marL="0" defTabSz="914400">
              <a:lnSpc>
                <a:spcPct val="90000"/>
              </a:lnSpc>
              <a:spcBef>
                <a:spcPts val="1200"/>
              </a:spcBef>
              <a:defRPr sz="2400" cap="all" spc="200">
                <a:solidFill>
                  <a:srgbClr val="637052"/>
                </a:solidFill>
                <a:latin typeface="Calibri Light"/>
                <a:ea typeface="Calibri Light"/>
                <a:cs typeface="Calibri Light"/>
                <a:sym typeface="Calibri Light"/>
              </a:defRPr>
            </a:lvl4pPr>
            <a:lvl5pPr marL="0" defTabSz="914400">
              <a:lnSpc>
                <a:spcPct val="90000"/>
              </a:lnSpc>
              <a:spcBef>
                <a:spcPts val="1200"/>
              </a:spcBef>
              <a:defRPr sz="2400" cap="all" spc="200">
                <a:solidFill>
                  <a:srgbClr val="637052"/>
                </a:solidFill>
                <a:latin typeface="Calibri Light"/>
                <a:ea typeface="Calibri Light"/>
                <a:cs typeface="Calibri Light"/>
                <a:sym typeface="Calibri Light"/>
              </a:defRPr>
            </a:lvl5pPr>
          </a:lstStyle>
          <a:p>
            <a:pPr lvl="0">
              <a:defRPr sz="1800" cap="none" spc="0">
                <a:solidFill>
                  <a:srgbClr val="000000"/>
                </a:solidFill>
              </a:defRPr>
            </a:pPr>
            <a:r>
              <a:rPr sz="2400" cap="all" spc="200">
                <a:solidFill>
                  <a:srgbClr val="637052"/>
                </a:solidFill>
              </a:rPr>
              <a:t>Corpo livello uno</a:t>
            </a:r>
          </a:p>
          <a:p>
            <a:pPr lvl="1">
              <a:defRPr sz="1800" cap="none" spc="0">
                <a:solidFill>
                  <a:srgbClr val="000000"/>
                </a:solidFill>
              </a:defRPr>
            </a:pPr>
            <a:r>
              <a:rPr sz="2400" cap="all" spc="200">
                <a:solidFill>
                  <a:srgbClr val="637052"/>
                </a:solidFill>
              </a:rPr>
              <a:t>Corpo livello due</a:t>
            </a:r>
          </a:p>
          <a:p>
            <a:pPr lvl="2">
              <a:defRPr sz="1800" cap="none" spc="0">
                <a:solidFill>
                  <a:srgbClr val="000000"/>
                </a:solidFill>
              </a:defRPr>
            </a:pPr>
            <a:r>
              <a:rPr sz="2400" cap="all" spc="200">
                <a:solidFill>
                  <a:srgbClr val="637052"/>
                </a:solidFill>
              </a:rPr>
              <a:t>Corpo livello tre</a:t>
            </a:r>
          </a:p>
          <a:p>
            <a:pPr lvl="3">
              <a:defRPr sz="1800" cap="none" spc="0">
                <a:solidFill>
                  <a:srgbClr val="000000"/>
                </a:solidFill>
              </a:defRPr>
            </a:pPr>
            <a:r>
              <a:rPr sz="2400" cap="all" spc="200">
                <a:solidFill>
                  <a:srgbClr val="637052"/>
                </a:solidFill>
              </a:rPr>
              <a:t>Corpo livello quattro</a:t>
            </a:r>
          </a:p>
          <a:p>
            <a:pPr lvl="4">
              <a:defRPr sz="1800" cap="none" spc="0">
                <a:solidFill>
                  <a:srgbClr val="000000"/>
                </a:solidFill>
              </a:defRPr>
            </a:pPr>
            <a:r>
              <a:rPr sz="2400" cap="all" spc="200">
                <a:solidFill>
                  <a:srgbClr val="637052"/>
                </a:solidFill>
              </a:rPr>
              <a:t>Livello 5</a:t>
            </a:r>
          </a:p>
        </p:txBody>
      </p:sp>
      <p:sp>
        <p:nvSpPr>
          <p:cNvPr id="1085" name="Shape 1085"/>
          <p:cNvSpPr>
            <a:spLocks noGrp="1"/>
          </p:cNvSpPr>
          <p:nvPr>
            <p:ph type="sldNum" sz="quarter" idx="2"/>
          </p:nvPr>
        </p:nvSpPr>
        <p:spPr>
          <a:xfrm>
            <a:off x="7425345" y="6526779"/>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
        <p:nvSpPr>
          <p:cNvPr id="1086" name="Shape 1086"/>
          <p:cNvSpPr/>
          <p:nvPr/>
        </p:nvSpPr>
        <p:spPr>
          <a:xfrm>
            <a:off x="905742" y="4343400"/>
            <a:ext cx="7406642" cy="0"/>
          </a:xfrm>
          <a:prstGeom prst="line">
            <a:avLst/>
          </a:prstGeom>
          <a:ln w="6350">
            <a:solidFill>
              <a:srgbClr val="808080"/>
            </a:solidFill>
          </a:ln>
        </p:spPr>
        <p:txBody>
          <a:bodyPr lIns="0" tIns="0" rIns="0" bIns="0"/>
          <a:lstStyle/>
          <a:p>
            <a:pPr lvl="0" defTabSz="457200">
              <a:lnSpc>
                <a:spcPct val="100000"/>
              </a:lnSpc>
              <a:defRPr sz="1200"/>
            </a:pPr>
            <a:endParaRPr/>
          </a:p>
        </p:txBody>
      </p:sp>
    </p:spTree>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1088" name="Shape 1088"/>
          <p:cNvSpPr/>
          <p:nvPr/>
        </p:nvSpPr>
        <p:spPr>
          <a:xfrm>
            <a:off x="1" y="6400800"/>
            <a:ext cx="9144001"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089" name="Shape 1089"/>
          <p:cNvSpPr/>
          <p:nvPr/>
        </p:nvSpPr>
        <p:spPr>
          <a:xfrm>
            <a:off x="1" y="6334316"/>
            <a:ext cx="9144001" cy="66004"/>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090" name="Shape 1090"/>
          <p:cNvSpPr/>
          <p:nvPr/>
        </p:nvSpPr>
        <p:spPr>
          <a:xfrm>
            <a:off x="895149" y="1737845"/>
            <a:ext cx="7475220" cy="4"/>
          </a:xfrm>
          <a:prstGeom prst="line">
            <a:avLst/>
          </a:prstGeom>
          <a:ln w="6350">
            <a:solidFill>
              <a:srgbClr val="808080"/>
            </a:solidFill>
          </a:ln>
        </p:spPr>
        <p:txBody>
          <a:bodyPr lIns="0" tIns="0" rIns="0" bIns="0"/>
          <a:lstStyle/>
          <a:p>
            <a:pPr lvl="0" defTabSz="457200">
              <a:lnSpc>
                <a:spcPct val="100000"/>
              </a:lnSpc>
              <a:defRPr sz="1200"/>
            </a:pPr>
            <a:endParaRPr/>
          </a:p>
        </p:txBody>
      </p:sp>
      <p:sp>
        <p:nvSpPr>
          <p:cNvPr id="1091" name="Shape 1091"/>
          <p:cNvSpPr>
            <a:spLocks noGrp="1"/>
          </p:cNvSpPr>
          <p:nvPr>
            <p:ph type="title"/>
          </p:nvPr>
        </p:nvSpPr>
        <p:spPr>
          <a:xfrm>
            <a:off x="822960" y="0"/>
            <a:ext cx="7543801" cy="1737363"/>
          </a:xfrm>
          <a:prstGeom prst="rect">
            <a:avLst/>
          </a:prstGeom>
        </p:spPr>
        <p:txBody>
          <a:bodyPr lIns="45718" tIns="45718" rIns="45718" bIns="45718" anchor="b">
            <a:normAutofit/>
          </a:bodyPr>
          <a:lstStyle>
            <a:lvl1pPr algn="l" defTabSz="914400">
              <a:lnSpc>
                <a:spcPct val="85000"/>
              </a:lnSpc>
              <a:defRPr sz="4800" spc="-50">
                <a:solidFill>
                  <a:srgbClr val="404040"/>
                </a:solidFill>
                <a:latin typeface="Calibri Light"/>
                <a:ea typeface="Calibri Light"/>
                <a:cs typeface="Calibri Light"/>
                <a:sym typeface="Calibri Light"/>
              </a:defRPr>
            </a:lvl1pPr>
          </a:lstStyle>
          <a:p>
            <a:pPr lvl="0">
              <a:defRPr sz="1800" spc="0">
                <a:solidFill>
                  <a:srgbClr val="000000"/>
                </a:solidFill>
              </a:defRPr>
            </a:pPr>
            <a:r>
              <a:rPr sz="4800" spc="-50">
                <a:solidFill>
                  <a:srgbClr val="404040"/>
                </a:solidFill>
              </a:rPr>
              <a:t>Titolo Testo</a:t>
            </a:r>
          </a:p>
        </p:txBody>
      </p:sp>
      <p:sp>
        <p:nvSpPr>
          <p:cNvPr id="1092" name="Shape 1092"/>
          <p:cNvSpPr>
            <a:spLocks noGrp="1"/>
          </p:cNvSpPr>
          <p:nvPr>
            <p:ph type="body" idx="1"/>
          </p:nvPr>
        </p:nvSpPr>
        <p:spPr>
          <a:xfrm>
            <a:off x="822960" y="1845734"/>
            <a:ext cx="7543801" cy="5012267"/>
          </a:xfrm>
          <a:prstGeom prst="rect">
            <a:avLst/>
          </a:prstGeom>
        </p:spPr>
        <p:txBody>
          <a:bodyPr>
            <a:normAutofit/>
          </a:bodyPr>
          <a:lstStyle>
            <a:lvl1pPr marL="91436" indent="-91436" defTabSz="914400">
              <a:lnSpc>
                <a:spcPct val="90000"/>
              </a:lnSpc>
              <a:spcBef>
                <a:spcPts val="1200"/>
              </a:spcBef>
              <a:buClr>
                <a:srgbClr val="E48312"/>
              </a:buClr>
              <a:buSzPct val="100000"/>
              <a:buFont typeface="Trebuchet MS"/>
              <a:buChar char=" "/>
              <a:defRPr sz="2000">
                <a:solidFill>
                  <a:srgbClr val="404040"/>
                </a:solidFill>
              </a:defRPr>
            </a:lvl1pPr>
            <a:lvl2pPr marL="404368" indent="-203200" defTabSz="914400">
              <a:lnSpc>
                <a:spcPct val="90000"/>
              </a:lnSpc>
              <a:spcBef>
                <a:spcPts val="1200"/>
              </a:spcBef>
              <a:buClr>
                <a:srgbClr val="E48312"/>
              </a:buClr>
              <a:buSzPct val="100000"/>
              <a:buFont typeface="Trebuchet MS"/>
              <a:buChar char="◦"/>
              <a:defRPr sz="2000">
                <a:solidFill>
                  <a:srgbClr val="404040"/>
                </a:solidFill>
              </a:defRPr>
            </a:lvl2pPr>
            <a:lvl3pPr marL="645304" indent="-261256" defTabSz="914400">
              <a:lnSpc>
                <a:spcPct val="90000"/>
              </a:lnSpc>
              <a:spcBef>
                <a:spcPts val="1200"/>
              </a:spcBef>
              <a:buClr>
                <a:srgbClr val="E48312"/>
              </a:buClr>
              <a:buSzPct val="100000"/>
              <a:buFont typeface="Trebuchet MS"/>
              <a:buChar char="◦"/>
              <a:defRPr sz="2000">
                <a:solidFill>
                  <a:srgbClr val="404040"/>
                </a:solidFill>
              </a:defRPr>
            </a:lvl3pPr>
            <a:lvl4pPr marL="828185" indent="-261257" defTabSz="914400">
              <a:lnSpc>
                <a:spcPct val="90000"/>
              </a:lnSpc>
              <a:spcBef>
                <a:spcPts val="1200"/>
              </a:spcBef>
              <a:buClr>
                <a:srgbClr val="E48312"/>
              </a:buClr>
              <a:buSzPct val="100000"/>
              <a:buFont typeface="Trebuchet MS"/>
              <a:buChar char="◦"/>
              <a:defRPr sz="2000">
                <a:solidFill>
                  <a:srgbClr val="404040"/>
                </a:solidFill>
              </a:defRPr>
            </a:lvl4pPr>
            <a:lvl5pPr marL="1011065" indent="-261257" defTabSz="914400">
              <a:lnSpc>
                <a:spcPct val="90000"/>
              </a:lnSpc>
              <a:spcBef>
                <a:spcPts val="1200"/>
              </a:spcBef>
              <a:buClr>
                <a:srgbClr val="E48312"/>
              </a:buClr>
              <a:buSzPct val="100000"/>
              <a:buFont typeface="Trebuchet MS"/>
              <a:buChar char="◦"/>
              <a:defRPr sz="2000">
                <a:solidFill>
                  <a:srgbClr val="404040"/>
                </a:solidFill>
              </a:defRPr>
            </a:lvl5pPr>
          </a:lstStyle>
          <a:p>
            <a:pPr lvl="0">
              <a:defRPr sz="1800">
                <a:solidFill>
                  <a:srgbClr val="000000"/>
                </a:solidFill>
              </a:defRPr>
            </a:pPr>
            <a:r>
              <a:rPr sz="2000">
                <a:solidFill>
                  <a:srgbClr val="404040"/>
                </a:solidFill>
              </a:rPr>
              <a:t>Corpo livello uno</a:t>
            </a:r>
          </a:p>
          <a:p>
            <a:pPr lvl="1">
              <a:defRPr sz="1800">
                <a:solidFill>
                  <a:srgbClr val="000000"/>
                </a:solidFill>
              </a:defRPr>
            </a:pPr>
            <a:r>
              <a:rPr sz="2000">
                <a:solidFill>
                  <a:srgbClr val="404040"/>
                </a:solidFill>
              </a:rPr>
              <a:t>Corpo livello due</a:t>
            </a:r>
          </a:p>
          <a:p>
            <a:pPr lvl="2">
              <a:defRPr sz="1800">
                <a:solidFill>
                  <a:srgbClr val="000000"/>
                </a:solidFill>
              </a:defRPr>
            </a:pPr>
            <a:r>
              <a:rPr sz="2000">
                <a:solidFill>
                  <a:srgbClr val="404040"/>
                </a:solidFill>
              </a:rPr>
              <a:t>Corpo livello tre</a:t>
            </a:r>
          </a:p>
          <a:p>
            <a:pPr lvl="3">
              <a:defRPr sz="1800">
                <a:solidFill>
                  <a:srgbClr val="000000"/>
                </a:solidFill>
              </a:defRPr>
            </a:pPr>
            <a:r>
              <a:rPr sz="2000">
                <a:solidFill>
                  <a:srgbClr val="404040"/>
                </a:solidFill>
              </a:rPr>
              <a:t>Corpo livello quattro</a:t>
            </a:r>
          </a:p>
          <a:p>
            <a:pPr lvl="4">
              <a:defRPr sz="1800">
                <a:solidFill>
                  <a:srgbClr val="000000"/>
                </a:solidFill>
              </a:defRPr>
            </a:pPr>
            <a:r>
              <a:rPr sz="2000">
                <a:solidFill>
                  <a:srgbClr val="404040"/>
                </a:solidFill>
              </a:rPr>
              <a:t>Livello 5</a:t>
            </a:r>
          </a:p>
        </p:txBody>
      </p:sp>
      <p:sp>
        <p:nvSpPr>
          <p:cNvPr id="1093" name="Shape 1093"/>
          <p:cNvSpPr>
            <a:spLocks noGrp="1"/>
          </p:cNvSpPr>
          <p:nvPr>
            <p:ph type="sldNum" sz="quarter" idx="2"/>
          </p:nvPr>
        </p:nvSpPr>
        <p:spPr>
          <a:xfrm>
            <a:off x="7425345" y="6526779"/>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1095" name="Shape 1095"/>
          <p:cNvSpPr/>
          <p:nvPr/>
        </p:nvSpPr>
        <p:spPr>
          <a:xfrm>
            <a:off x="2383" y="6400800"/>
            <a:ext cx="9141619"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096" name="Shape 1096"/>
          <p:cNvSpPr/>
          <p:nvPr/>
        </p:nvSpPr>
        <p:spPr>
          <a:xfrm>
            <a:off x="13" y="6334316"/>
            <a:ext cx="9141619" cy="64010"/>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097" name="Shape 1097"/>
          <p:cNvSpPr>
            <a:spLocks noGrp="1"/>
          </p:cNvSpPr>
          <p:nvPr>
            <p:ph type="title"/>
          </p:nvPr>
        </p:nvSpPr>
        <p:spPr>
          <a:xfrm>
            <a:off x="822960" y="0"/>
            <a:ext cx="7543801" cy="4325112"/>
          </a:xfrm>
          <a:prstGeom prst="rect">
            <a:avLst/>
          </a:prstGeom>
        </p:spPr>
        <p:txBody>
          <a:bodyPr lIns="45718" tIns="45718" rIns="45718" bIns="45718" anchor="b">
            <a:normAutofit/>
          </a:bodyPr>
          <a:lstStyle>
            <a:lvl1pPr algn="l" defTabSz="914400">
              <a:lnSpc>
                <a:spcPct val="85000"/>
              </a:lnSpc>
              <a:defRPr sz="8000" spc="-50">
                <a:solidFill>
                  <a:srgbClr val="262626"/>
                </a:solidFill>
                <a:latin typeface="Calibri Light"/>
                <a:ea typeface="Calibri Light"/>
                <a:cs typeface="Calibri Light"/>
                <a:sym typeface="Calibri Light"/>
              </a:defRPr>
            </a:lvl1pPr>
          </a:lstStyle>
          <a:p>
            <a:pPr lvl="0">
              <a:defRPr sz="1800" spc="0">
                <a:solidFill>
                  <a:srgbClr val="000000"/>
                </a:solidFill>
              </a:defRPr>
            </a:pPr>
            <a:r>
              <a:rPr sz="8000" spc="-50">
                <a:solidFill>
                  <a:srgbClr val="262626"/>
                </a:solidFill>
              </a:rPr>
              <a:t>Titolo Testo</a:t>
            </a:r>
          </a:p>
        </p:txBody>
      </p:sp>
      <p:sp>
        <p:nvSpPr>
          <p:cNvPr id="1098" name="Shape 1098"/>
          <p:cNvSpPr>
            <a:spLocks noGrp="1"/>
          </p:cNvSpPr>
          <p:nvPr>
            <p:ph type="body" idx="1"/>
          </p:nvPr>
        </p:nvSpPr>
        <p:spPr>
          <a:xfrm>
            <a:off x="822960" y="4453128"/>
            <a:ext cx="7543801" cy="2404877"/>
          </a:xfrm>
          <a:prstGeom prst="rect">
            <a:avLst/>
          </a:prstGeom>
        </p:spPr>
        <p:txBody>
          <a:bodyPr lIns="45718" tIns="45718" rIns="45718" bIns="45718">
            <a:normAutofit/>
          </a:bodyPr>
          <a:lstStyle>
            <a:lvl1pPr marL="0" indent="0" defTabSz="914400">
              <a:lnSpc>
                <a:spcPct val="90000"/>
              </a:lnSpc>
              <a:spcBef>
                <a:spcPts val="1200"/>
              </a:spcBef>
              <a:defRPr sz="2400" cap="all" spc="200">
                <a:solidFill>
                  <a:srgbClr val="637052"/>
                </a:solidFill>
                <a:latin typeface="Calibri Light"/>
                <a:ea typeface="Calibri Light"/>
                <a:cs typeface="Calibri Light"/>
                <a:sym typeface="Calibri Light"/>
              </a:defRPr>
            </a:lvl1pPr>
            <a:lvl2pPr marL="0" defTabSz="914400">
              <a:lnSpc>
                <a:spcPct val="90000"/>
              </a:lnSpc>
              <a:spcBef>
                <a:spcPts val="1200"/>
              </a:spcBef>
              <a:defRPr sz="2400" cap="all" spc="200">
                <a:solidFill>
                  <a:srgbClr val="637052"/>
                </a:solidFill>
                <a:latin typeface="Calibri Light"/>
                <a:ea typeface="Calibri Light"/>
                <a:cs typeface="Calibri Light"/>
                <a:sym typeface="Calibri Light"/>
              </a:defRPr>
            </a:lvl2pPr>
            <a:lvl3pPr marL="0" defTabSz="914400">
              <a:lnSpc>
                <a:spcPct val="90000"/>
              </a:lnSpc>
              <a:spcBef>
                <a:spcPts val="1200"/>
              </a:spcBef>
              <a:defRPr sz="2400" cap="all" spc="200">
                <a:solidFill>
                  <a:srgbClr val="637052"/>
                </a:solidFill>
                <a:latin typeface="Calibri Light"/>
                <a:ea typeface="Calibri Light"/>
                <a:cs typeface="Calibri Light"/>
                <a:sym typeface="Calibri Light"/>
              </a:defRPr>
            </a:lvl3pPr>
            <a:lvl4pPr marL="0" defTabSz="914400">
              <a:lnSpc>
                <a:spcPct val="90000"/>
              </a:lnSpc>
              <a:spcBef>
                <a:spcPts val="1200"/>
              </a:spcBef>
              <a:defRPr sz="2400" cap="all" spc="200">
                <a:solidFill>
                  <a:srgbClr val="637052"/>
                </a:solidFill>
                <a:latin typeface="Calibri Light"/>
                <a:ea typeface="Calibri Light"/>
                <a:cs typeface="Calibri Light"/>
                <a:sym typeface="Calibri Light"/>
              </a:defRPr>
            </a:lvl4pPr>
            <a:lvl5pPr marL="0" defTabSz="914400">
              <a:lnSpc>
                <a:spcPct val="90000"/>
              </a:lnSpc>
              <a:spcBef>
                <a:spcPts val="1200"/>
              </a:spcBef>
              <a:defRPr sz="2400" cap="all" spc="200">
                <a:solidFill>
                  <a:srgbClr val="637052"/>
                </a:solidFill>
                <a:latin typeface="Calibri Light"/>
                <a:ea typeface="Calibri Light"/>
                <a:cs typeface="Calibri Light"/>
                <a:sym typeface="Calibri Light"/>
              </a:defRPr>
            </a:lvl5pPr>
          </a:lstStyle>
          <a:p>
            <a:pPr lvl="0">
              <a:defRPr sz="1800" cap="none" spc="0">
                <a:solidFill>
                  <a:srgbClr val="000000"/>
                </a:solidFill>
              </a:defRPr>
            </a:pPr>
            <a:r>
              <a:rPr sz="2400" cap="all" spc="200">
                <a:solidFill>
                  <a:srgbClr val="637052"/>
                </a:solidFill>
              </a:rPr>
              <a:t>Corpo livello uno</a:t>
            </a:r>
          </a:p>
          <a:p>
            <a:pPr lvl="1">
              <a:defRPr sz="1800" cap="none" spc="0">
                <a:solidFill>
                  <a:srgbClr val="000000"/>
                </a:solidFill>
              </a:defRPr>
            </a:pPr>
            <a:r>
              <a:rPr sz="2400" cap="all" spc="200">
                <a:solidFill>
                  <a:srgbClr val="637052"/>
                </a:solidFill>
              </a:rPr>
              <a:t>Corpo livello due</a:t>
            </a:r>
          </a:p>
          <a:p>
            <a:pPr lvl="2">
              <a:defRPr sz="1800" cap="none" spc="0">
                <a:solidFill>
                  <a:srgbClr val="000000"/>
                </a:solidFill>
              </a:defRPr>
            </a:pPr>
            <a:r>
              <a:rPr sz="2400" cap="all" spc="200">
                <a:solidFill>
                  <a:srgbClr val="637052"/>
                </a:solidFill>
              </a:rPr>
              <a:t>Corpo livello tre</a:t>
            </a:r>
          </a:p>
          <a:p>
            <a:pPr lvl="3">
              <a:defRPr sz="1800" cap="none" spc="0">
                <a:solidFill>
                  <a:srgbClr val="000000"/>
                </a:solidFill>
              </a:defRPr>
            </a:pPr>
            <a:r>
              <a:rPr sz="2400" cap="all" spc="200">
                <a:solidFill>
                  <a:srgbClr val="637052"/>
                </a:solidFill>
              </a:rPr>
              <a:t>Corpo livello quattro</a:t>
            </a:r>
          </a:p>
          <a:p>
            <a:pPr lvl="4">
              <a:defRPr sz="1800" cap="none" spc="0">
                <a:solidFill>
                  <a:srgbClr val="000000"/>
                </a:solidFill>
              </a:defRPr>
            </a:pPr>
            <a:r>
              <a:rPr sz="2400" cap="all" spc="200">
                <a:solidFill>
                  <a:srgbClr val="637052"/>
                </a:solidFill>
              </a:rPr>
              <a:t>Livello 5</a:t>
            </a:r>
          </a:p>
        </p:txBody>
      </p:sp>
      <p:sp>
        <p:nvSpPr>
          <p:cNvPr id="1099" name="Shape 1099"/>
          <p:cNvSpPr>
            <a:spLocks noGrp="1"/>
          </p:cNvSpPr>
          <p:nvPr>
            <p:ph type="sldNum" sz="quarter" idx="2"/>
          </p:nvPr>
        </p:nvSpPr>
        <p:spPr>
          <a:xfrm>
            <a:off x="7425345" y="6526779"/>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
        <p:nvSpPr>
          <p:cNvPr id="1100" name="Shape 1100"/>
          <p:cNvSpPr/>
          <p:nvPr/>
        </p:nvSpPr>
        <p:spPr>
          <a:xfrm>
            <a:off x="905742" y="4343400"/>
            <a:ext cx="7406642" cy="0"/>
          </a:xfrm>
          <a:prstGeom prst="line">
            <a:avLst/>
          </a:prstGeom>
          <a:ln w="6350">
            <a:solidFill>
              <a:srgbClr val="808080"/>
            </a:solidFill>
          </a:ln>
        </p:spPr>
        <p:txBody>
          <a:bodyPr lIns="0" tIns="0" rIns="0" bIns="0"/>
          <a:lstStyle/>
          <a:p>
            <a:pPr lvl="0" defTabSz="457200">
              <a:lnSpc>
                <a:spcPct val="100000"/>
              </a:lnSpc>
              <a:defRPr sz="1200"/>
            </a:pPr>
            <a:endParaRPr/>
          </a:p>
        </p:txBody>
      </p:sp>
    </p:spTree>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1102" name="Shape 1102"/>
          <p:cNvSpPr/>
          <p:nvPr/>
        </p:nvSpPr>
        <p:spPr>
          <a:xfrm>
            <a:off x="1" y="6400800"/>
            <a:ext cx="9144001"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03" name="Shape 1103"/>
          <p:cNvSpPr/>
          <p:nvPr/>
        </p:nvSpPr>
        <p:spPr>
          <a:xfrm>
            <a:off x="1" y="6334316"/>
            <a:ext cx="9144001" cy="66004"/>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04" name="Shape 1104"/>
          <p:cNvSpPr/>
          <p:nvPr/>
        </p:nvSpPr>
        <p:spPr>
          <a:xfrm>
            <a:off x="895149" y="1737845"/>
            <a:ext cx="7475220" cy="4"/>
          </a:xfrm>
          <a:prstGeom prst="line">
            <a:avLst/>
          </a:prstGeom>
          <a:ln w="6350">
            <a:solidFill>
              <a:srgbClr val="808080"/>
            </a:solidFill>
          </a:ln>
        </p:spPr>
        <p:txBody>
          <a:bodyPr lIns="0" tIns="0" rIns="0" bIns="0"/>
          <a:lstStyle/>
          <a:p>
            <a:pPr lvl="0" defTabSz="457200">
              <a:lnSpc>
                <a:spcPct val="100000"/>
              </a:lnSpc>
              <a:defRPr sz="1200"/>
            </a:pPr>
            <a:endParaRPr/>
          </a:p>
        </p:txBody>
      </p:sp>
      <p:sp>
        <p:nvSpPr>
          <p:cNvPr id="1105" name="Shape 1105"/>
          <p:cNvSpPr>
            <a:spLocks noGrp="1"/>
          </p:cNvSpPr>
          <p:nvPr>
            <p:ph type="title"/>
          </p:nvPr>
        </p:nvSpPr>
        <p:spPr>
          <a:xfrm>
            <a:off x="822960" y="0"/>
            <a:ext cx="7543801" cy="1737363"/>
          </a:xfrm>
          <a:prstGeom prst="rect">
            <a:avLst/>
          </a:prstGeom>
        </p:spPr>
        <p:txBody>
          <a:bodyPr lIns="45718" tIns="45718" rIns="45718" bIns="45718" anchor="b">
            <a:normAutofit/>
          </a:bodyPr>
          <a:lstStyle>
            <a:lvl1pPr algn="l" defTabSz="914400">
              <a:lnSpc>
                <a:spcPct val="85000"/>
              </a:lnSpc>
              <a:defRPr sz="4800" spc="-50">
                <a:solidFill>
                  <a:srgbClr val="404040"/>
                </a:solidFill>
                <a:latin typeface="Calibri Light"/>
                <a:ea typeface="Calibri Light"/>
                <a:cs typeface="Calibri Light"/>
                <a:sym typeface="Calibri Light"/>
              </a:defRPr>
            </a:lvl1pPr>
          </a:lstStyle>
          <a:p>
            <a:pPr lvl="0">
              <a:defRPr sz="1800" spc="0">
                <a:solidFill>
                  <a:srgbClr val="000000"/>
                </a:solidFill>
              </a:defRPr>
            </a:pPr>
            <a:r>
              <a:rPr sz="4800" spc="-50">
                <a:solidFill>
                  <a:srgbClr val="404040"/>
                </a:solidFill>
              </a:rPr>
              <a:t>Titolo Testo</a:t>
            </a:r>
          </a:p>
        </p:txBody>
      </p:sp>
      <p:sp>
        <p:nvSpPr>
          <p:cNvPr id="1106" name="Shape 1106"/>
          <p:cNvSpPr>
            <a:spLocks noGrp="1"/>
          </p:cNvSpPr>
          <p:nvPr>
            <p:ph type="body" idx="1"/>
          </p:nvPr>
        </p:nvSpPr>
        <p:spPr>
          <a:xfrm>
            <a:off x="822958" y="1845734"/>
            <a:ext cx="3703324" cy="5012267"/>
          </a:xfrm>
          <a:prstGeom prst="rect">
            <a:avLst/>
          </a:prstGeom>
        </p:spPr>
        <p:txBody>
          <a:bodyPr>
            <a:normAutofit/>
          </a:bodyPr>
          <a:lstStyle>
            <a:lvl1pPr marL="91436" indent="-91436" defTabSz="914400">
              <a:lnSpc>
                <a:spcPct val="90000"/>
              </a:lnSpc>
              <a:spcBef>
                <a:spcPts val="1200"/>
              </a:spcBef>
              <a:buClr>
                <a:srgbClr val="E48312"/>
              </a:buClr>
              <a:buSzPct val="100000"/>
              <a:buFont typeface="Trebuchet MS"/>
              <a:buChar char=" "/>
              <a:defRPr sz="2000">
                <a:solidFill>
                  <a:srgbClr val="404040"/>
                </a:solidFill>
              </a:defRPr>
            </a:lvl1pPr>
            <a:lvl2pPr marL="404368" indent="-203200" defTabSz="914400">
              <a:lnSpc>
                <a:spcPct val="90000"/>
              </a:lnSpc>
              <a:spcBef>
                <a:spcPts val="1200"/>
              </a:spcBef>
              <a:buClr>
                <a:srgbClr val="E48312"/>
              </a:buClr>
              <a:buSzPct val="100000"/>
              <a:buFont typeface="Trebuchet MS"/>
              <a:buChar char="◦"/>
              <a:defRPr sz="2000">
                <a:solidFill>
                  <a:srgbClr val="404040"/>
                </a:solidFill>
              </a:defRPr>
            </a:lvl2pPr>
            <a:lvl3pPr marL="645304" indent="-261256" defTabSz="914400">
              <a:lnSpc>
                <a:spcPct val="90000"/>
              </a:lnSpc>
              <a:spcBef>
                <a:spcPts val="1200"/>
              </a:spcBef>
              <a:buClr>
                <a:srgbClr val="E48312"/>
              </a:buClr>
              <a:buSzPct val="100000"/>
              <a:buFont typeface="Trebuchet MS"/>
              <a:buChar char="◦"/>
              <a:defRPr sz="2000">
                <a:solidFill>
                  <a:srgbClr val="404040"/>
                </a:solidFill>
              </a:defRPr>
            </a:lvl3pPr>
            <a:lvl4pPr marL="828185" indent="-261257" defTabSz="914400">
              <a:lnSpc>
                <a:spcPct val="90000"/>
              </a:lnSpc>
              <a:spcBef>
                <a:spcPts val="1200"/>
              </a:spcBef>
              <a:buClr>
                <a:srgbClr val="E48312"/>
              </a:buClr>
              <a:buSzPct val="100000"/>
              <a:buFont typeface="Trebuchet MS"/>
              <a:buChar char="◦"/>
              <a:defRPr sz="2000">
                <a:solidFill>
                  <a:srgbClr val="404040"/>
                </a:solidFill>
              </a:defRPr>
            </a:lvl4pPr>
            <a:lvl5pPr marL="1011065" indent="-261257" defTabSz="914400">
              <a:lnSpc>
                <a:spcPct val="90000"/>
              </a:lnSpc>
              <a:spcBef>
                <a:spcPts val="1200"/>
              </a:spcBef>
              <a:buClr>
                <a:srgbClr val="E48312"/>
              </a:buClr>
              <a:buSzPct val="100000"/>
              <a:buFont typeface="Trebuchet MS"/>
              <a:buChar char="◦"/>
              <a:defRPr sz="2000">
                <a:solidFill>
                  <a:srgbClr val="404040"/>
                </a:solidFill>
              </a:defRPr>
            </a:lvl5pPr>
          </a:lstStyle>
          <a:p>
            <a:pPr lvl="0">
              <a:defRPr sz="1800">
                <a:solidFill>
                  <a:srgbClr val="000000"/>
                </a:solidFill>
              </a:defRPr>
            </a:pPr>
            <a:r>
              <a:rPr sz="2000">
                <a:solidFill>
                  <a:srgbClr val="404040"/>
                </a:solidFill>
              </a:rPr>
              <a:t>Corpo livello uno</a:t>
            </a:r>
          </a:p>
          <a:p>
            <a:pPr lvl="1">
              <a:defRPr sz="1800">
                <a:solidFill>
                  <a:srgbClr val="000000"/>
                </a:solidFill>
              </a:defRPr>
            </a:pPr>
            <a:r>
              <a:rPr sz="2000">
                <a:solidFill>
                  <a:srgbClr val="404040"/>
                </a:solidFill>
              </a:rPr>
              <a:t>Corpo livello due</a:t>
            </a:r>
          </a:p>
          <a:p>
            <a:pPr lvl="2">
              <a:defRPr sz="1800">
                <a:solidFill>
                  <a:srgbClr val="000000"/>
                </a:solidFill>
              </a:defRPr>
            </a:pPr>
            <a:r>
              <a:rPr sz="2000">
                <a:solidFill>
                  <a:srgbClr val="404040"/>
                </a:solidFill>
              </a:rPr>
              <a:t>Corpo livello tre</a:t>
            </a:r>
          </a:p>
          <a:p>
            <a:pPr lvl="3">
              <a:defRPr sz="1800">
                <a:solidFill>
                  <a:srgbClr val="000000"/>
                </a:solidFill>
              </a:defRPr>
            </a:pPr>
            <a:r>
              <a:rPr sz="2000">
                <a:solidFill>
                  <a:srgbClr val="404040"/>
                </a:solidFill>
              </a:rPr>
              <a:t>Corpo livello quattro</a:t>
            </a:r>
          </a:p>
          <a:p>
            <a:pPr lvl="4">
              <a:defRPr sz="1800">
                <a:solidFill>
                  <a:srgbClr val="000000"/>
                </a:solidFill>
              </a:defRPr>
            </a:pPr>
            <a:r>
              <a:rPr sz="2000">
                <a:solidFill>
                  <a:srgbClr val="404040"/>
                </a:solidFill>
              </a:rPr>
              <a:t>Livello 5</a:t>
            </a:r>
          </a:p>
        </p:txBody>
      </p:sp>
      <p:sp>
        <p:nvSpPr>
          <p:cNvPr id="1107" name="Shape 1107"/>
          <p:cNvSpPr>
            <a:spLocks noGrp="1"/>
          </p:cNvSpPr>
          <p:nvPr>
            <p:ph type="sldNum" sz="quarter" idx="2"/>
          </p:nvPr>
        </p:nvSpPr>
        <p:spPr>
          <a:xfrm>
            <a:off x="7425345" y="6526779"/>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1109" name="Shape 1109"/>
          <p:cNvSpPr/>
          <p:nvPr/>
        </p:nvSpPr>
        <p:spPr>
          <a:xfrm>
            <a:off x="1" y="6400800"/>
            <a:ext cx="9144001"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10" name="Shape 1110"/>
          <p:cNvSpPr/>
          <p:nvPr/>
        </p:nvSpPr>
        <p:spPr>
          <a:xfrm>
            <a:off x="1" y="6334316"/>
            <a:ext cx="9144001" cy="66004"/>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11" name="Shape 1111"/>
          <p:cNvSpPr/>
          <p:nvPr/>
        </p:nvSpPr>
        <p:spPr>
          <a:xfrm>
            <a:off x="895149" y="1737845"/>
            <a:ext cx="7475220" cy="4"/>
          </a:xfrm>
          <a:prstGeom prst="line">
            <a:avLst/>
          </a:prstGeom>
          <a:ln w="6350">
            <a:solidFill>
              <a:srgbClr val="808080"/>
            </a:solidFill>
          </a:ln>
        </p:spPr>
        <p:txBody>
          <a:bodyPr lIns="0" tIns="0" rIns="0" bIns="0"/>
          <a:lstStyle/>
          <a:p>
            <a:pPr lvl="0" defTabSz="457200">
              <a:lnSpc>
                <a:spcPct val="100000"/>
              </a:lnSpc>
              <a:defRPr sz="1200"/>
            </a:pPr>
            <a:endParaRPr/>
          </a:p>
        </p:txBody>
      </p:sp>
      <p:sp>
        <p:nvSpPr>
          <p:cNvPr id="1112" name="Shape 1112"/>
          <p:cNvSpPr>
            <a:spLocks noGrp="1"/>
          </p:cNvSpPr>
          <p:nvPr>
            <p:ph type="title"/>
          </p:nvPr>
        </p:nvSpPr>
        <p:spPr>
          <a:xfrm>
            <a:off x="822960" y="0"/>
            <a:ext cx="7543801" cy="1737363"/>
          </a:xfrm>
          <a:prstGeom prst="rect">
            <a:avLst/>
          </a:prstGeom>
        </p:spPr>
        <p:txBody>
          <a:bodyPr lIns="45718" tIns="45718" rIns="45718" bIns="45718" anchor="b">
            <a:normAutofit/>
          </a:bodyPr>
          <a:lstStyle>
            <a:lvl1pPr algn="l" defTabSz="914400">
              <a:lnSpc>
                <a:spcPct val="85000"/>
              </a:lnSpc>
              <a:defRPr sz="4800" spc="-50">
                <a:solidFill>
                  <a:srgbClr val="404040"/>
                </a:solidFill>
                <a:latin typeface="Calibri Light"/>
                <a:ea typeface="Calibri Light"/>
                <a:cs typeface="Calibri Light"/>
                <a:sym typeface="Calibri Light"/>
              </a:defRPr>
            </a:lvl1pPr>
          </a:lstStyle>
          <a:p>
            <a:pPr lvl="0">
              <a:defRPr sz="1800" spc="0">
                <a:solidFill>
                  <a:srgbClr val="000000"/>
                </a:solidFill>
              </a:defRPr>
            </a:pPr>
            <a:r>
              <a:rPr sz="4800" spc="-50">
                <a:solidFill>
                  <a:srgbClr val="404040"/>
                </a:solidFill>
              </a:rPr>
              <a:t>Titolo Testo</a:t>
            </a:r>
          </a:p>
        </p:txBody>
      </p:sp>
      <p:sp>
        <p:nvSpPr>
          <p:cNvPr id="1113" name="Shape 1113"/>
          <p:cNvSpPr>
            <a:spLocks noGrp="1"/>
          </p:cNvSpPr>
          <p:nvPr>
            <p:ph type="body" idx="1"/>
          </p:nvPr>
        </p:nvSpPr>
        <p:spPr>
          <a:xfrm>
            <a:off x="822960" y="1737361"/>
            <a:ext cx="3703321" cy="953664"/>
          </a:xfrm>
          <a:prstGeom prst="rect">
            <a:avLst/>
          </a:prstGeom>
        </p:spPr>
        <p:txBody>
          <a:bodyPr lIns="45718" tIns="45718" rIns="45718" bIns="45718" anchor="ctr">
            <a:normAutofit/>
          </a:bodyPr>
          <a:lstStyle>
            <a:lvl1pPr marL="0" indent="0" defTabSz="914400">
              <a:lnSpc>
                <a:spcPct val="90000"/>
              </a:lnSpc>
              <a:spcBef>
                <a:spcPts val="1200"/>
              </a:spcBef>
              <a:defRPr sz="2000" cap="all">
                <a:solidFill>
                  <a:srgbClr val="637052"/>
                </a:solidFill>
              </a:defRPr>
            </a:lvl1pPr>
            <a:lvl2pPr marL="0" defTabSz="914400">
              <a:lnSpc>
                <a:spcPct val="90000"/>
              </a:lnSpc>
              <a:spcBef>
                <a:spcPts val="1200"/>
              </a:spcBef>
              <a:defRPr sz="2000" cap="all">
                <a:solidFill>
                  <a:srgbClr val="637052"/>
                </a:solidFill>
              </a:defRPr>
            </a:lvl2pPr>
            <a:lvl3pPr marL="0" defTabSz="914400">
              <a:lnSpc>
                <a:spcPct val="90000"/>
              </a:lnSpc>
              <a:spcBef>
                <a:spcPts val="1200"/>
              </a:spcBef>
              <a:defRPr sz="2000" cap="all">
                <a:solidFill>
                  <a:srgbClr val="637052"/>
                </a:solidFill>
              </a:defRPr>
            </a:lvl3pPr>
            <a:lvl4pPr marL="0" defTabSz="914400">
              <a:lnSpc>
                <a:spcPct val="90000"/>
              </a:lnSpc>
              <a:spcBef>
                <a:spcPts val="1200"/>
              </a:spcBef>
              <a:defRPr sz="2000" cap="all">
                <a:solidFill>
                  <a:srgbClr val="637052"/>
                </a:solidFill>
              </a:defRPr>
            </a:lvl4pPr>
            <a:lvl5pPr marL="0" defTabSz="914400">
              <a:lnSpc>
                <a:spcPct val="90000"/>
              </a:lnSpc>
              <a:spcBef>
                <a:spcPts val="1200"/>
              </a:spcBef>
              <a:defRPr sz="2000" cap="all">
                <a:solidFill>
                  <a:srgbClr val="637052"/>
                </a:solidFill>
              </a:defRPr>
            </a:lvl5pPr>
          </a:lstStyle>
          <a:p>
            <a:pPr lvl="0">
              <a:defRPr sz="1800" cap="none">
                <a:solidFill>
                  <a:srgbClr val="000000"/>
                </a:solidFill>
              </a:defRPr>
            </a:pPr>
            <a:r>
              <a:rPr sz="2000" cap="all">
                <a:solidFill>
                  <a:srgbClr val="637052"/>
                </a:solidFill>
              </a:rPr>
              <a:t>Corpo livello uno</a:t>
            </a:r>
          </a:p>
          <a:p>
            <a:pPr lvl="1">
              <a:defRPr sz="1800" cap="none">
                <a:solidFill>
                  <a:srgbClr val="000000"/>
                </a:solidFill>
              </a:defRPr>
            </a:pPr>
            <a:r>
              <a:rPr sz="2000" cap="all">
                <a:solidFill>
                  <a:srgbClr val="637052"/>
                </a:solidFill>
              </a:rPr>
              <a:t>Corpo livello due</a:t>
            </a:r>
          </a:p>
          <a:p>
            <a:pPr lvl="2">
              <a:defRPr sz="1800" cap="none">
                <a:solidFill>
                  <a:srgbClr val="000000"/>
                </a:solidFill>
              </a:defRPr>
            </a:pPr>
            <a:r>
              <a:rPr sz="2000" cap="all">
                <a:solidFill>
                  <a:srgbClr val="637052"/>
                </a:solidFill>
              </a:rPr>
              <a:t>Corpo livello tre</a:t>
            </a:r>
          </a:p>
          <a:p>
            <a:pPr lvl="3">
              <a:defRPr sz="1800" cap="none">
                <a:solidFill>
                  <a:srgbClr val="000000"/>
                </a:solidFill>
              </a:defRPr>
            </a:pPr>
            <a:r>
              <a:rPr sz="2000" cap="all">
                <a:solidFill>
                  <a:srgbClr val="637052"/>
                </a:solidFill>
              </a:rPr>
              <a:t>Corpo livello quattro</a:t>
            </a:r>
          </a:p>
          <a:p>
            <a:pPr lvl="4">
              <a:defRPr sz="1800" cap="none">
                <a:solidFill>
                  <a:srgbClr val="000000"/>
                </a:solidFill>
              </a:defRPr>
            </a:pPr>
            <a:r>
              <a:rPr sz="2000" cap="all">
                <a:solidFill>
                  <a:srgbClr val="637052"/>
                </a:solidFill>
              </a:rPr>
              <a:t>Livello 5</a:t>
            </a:r>
          </a:p>
        </p:txBody>
      </p:sp>
      <p:sp>
        <p:nvSpPr>
          <p:cNvPr id="1114" name="Shape 1114"/>
          <p:cNvSpPr>
            <a:spLocks noGrp="1"/>
          </p:cNvSpPr>
          <p:nvPr>
            <p:ph type="sldNum" sz="quarter" idx="2"/>
          </p:nvPr>
        </p:nvSpPr>
        <p:spPr>
          <a:xfrm>
            <a:off x="7425345" y="6526779"/>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1116" name="Shape 1116"/>
          <p:cNvSpPr/>
          <p:nvPr/>
        </p:nvSpPr>
        <p:spPr>
          <a:xfrm>
            <a:off x="1" y="6400800"/>
            <a:ext cx="9144001"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17" name="Shape 1117"/>
          <p:cNvSpPr/>
          <p:nvPr/>
        </p:nvSpPr>
        <p:spPr>
          <a:xfrm>
            <a:off x="1" y="6334316"/>
            <a:ext cx="9144001" cy="66004"/>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18" name="Shape 1118"/>
          <p:cNvSpPr/>
          <p:nvPr/>
        </p:nvSpPr>
        <p:spPr>
          <a:xfrm>
            <a:off x="895149" y="1737845"/>
            <a:ext cx="7475220" cy="4"/>
          </a:xfrm>
          <a:prstGeom prst="line">
            <a:avLst/>
          </a:prstGeom>
          <a:ln w="6350">
            <a:solidFill>
              <a:srgbClr val="808080"/>
            </a:solidFill>
          </a:ln>
        </p:spPr>
        <p:txBody>
          <a:bodyPr lIns="0" tIns="0" rIns="0" bIns="0"/>
          <a:lstStyle/>
          <a:p>
            <a:pPr lvl="0" defTabSz="457200">
              <a:lnSpc>
                <a:spcPct val="100000"/>
              </a:lnSpc>
              <a:defRPr sz="1200"/>
            </a:pPr>
            <a:endParaRPr/>
          </a:p>
        </p:txBody>
      </p:sp>
      <p:sp>
        <p:nvSpPr>
          <p:cNvPr id="1119" name="Shape 1119"/>
          <p:cNvSpPr>
            <a:spLocks noGrp="1"/>
          </p:cNvSpPr>
          <p:nvPr>
            <p:ph type="title"/>
          </p:nvPr>
        </p:nvSpPr>
        <p:spPr>
          <a:xfrm>
            <a:off x="822960" y="0"/>
            <a:ext cx="7543801" cy="1737363"/>
          </a:xfrm>
          <a:prstGeom prst="rect">
            <a:avLst/>
          </a:prstGeom>
        </p:spPr>
        <p:txBody>
          <a:bodyPr lIns="45718" tIns="45718" rIns="45718" bIns="45718" anchor="b">
            <a:normAutofit/>
          </a:bodyPr>
          <a:lstStyle>
            <a:lvl1pPr algn="l" defTabSz="914400">
              <a:lnSpc>
                <a:spcPct val="85000"/>
              </a:lnSpc>
              <a:defRPr sz="4800" spc="-50">
                <a:solidFill>
                  <a:srgbClr val="404040"/>
                </a:solidFill>
                <a:latin typeface="Calibri Light"/>
                <a:ea typeface="Calibri Light"/>
                <a:cs typeface="Calibri Light"/>
                <a:sym typeface="Calibri Light"/>
              </a:defRPr>
            </a:lvl1pPr>
          </a:lstStyle>
          <a:p>
            <a:pPr lvl="0">
              <a:defRPr sz="1800" spc="0">
                <a:solidFill>
                  <a:srgbClr val="000000"/>
                </a:solidFill>
              </a:defRPr>
            </a:pPr>
            <a:r>
              <a:rPr sz="4800" spc="-50">
                <a:solidFill>
                  <a:srgbClr val="404040"/>
                </a:solidFill>
              </a:rPr>
              <a:t>Titolo Testo</a:t>
            </a:r>
          </a:p>
        </p:txBody>
      </p:sp>
      <p:sp>
        <p:nvSpPr>
          <p:cNvPr id="1120" name="Shape 1120"/>
          <p:cNvSpPr>
            <a:spLocks noGrp="1"/>
          </p:cNvSpPr>
          <p:nvPr>
            <p:ph type="sldNum" sz="quarter" idx="2"/>
          </p:nvPr>
        </p:nvSpPr>
        <p:spPr>
          <a:xfrm>
            <a:off x="7425345" y="6526779"/>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122" name="Shape 1122"/>
          <p:cNvSpPr/>
          <p:nvPr/>
        </p:nvSpPr>
        <p:spPr>
          <a:xfrm>
            <a:off x="2383" y="6400800"/>
            <a:ext cx="9141619"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23" name="Shape 1123"/>
          <p:cNvSpPr/>
          <p:nvPr/>
        </p:nvSpPr>
        <p:spPr>
          <a:xfrm>
            <a:off x="13" y="6334316"/>
            <a:ext cx="9141619" cy="64010"/>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24" name="Shape 1124"/>
          <p:cNvSpPr>
            <a:spLocks noGrp="1"/>
          </p:cNvSpPr>
          <p:nvPr>
            <p:ph type="sldNum" sz="quarter" idx="2"/>
          </p:nvPr>
        </p:nvSpPr>
        <p:spPr>
          <a:xfrm>
            <a:off x="7425345" y="6526779"/>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1126" name="Shape 1126"/>
          <p:cNvSpPr/>
          <p:nvPr/>
        </p:nvSpPr>
        <p:spPr>
          <a:xfrm>
            <a:off x="13" y="0"/>
            <a:ext cx="3038095" cy="68580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27" name="Shape 1127"/>
          <p:cNvSpPr/>
          <p:nvPr/>
        </p:nvSpPr>
        <p:spPr>
          <a:xfrm>
            <a:off x="3030053" y="0"/>
            <a:ext cx="48012" cy="6858000"/>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28" name="Shape 1128"/>
          <p:cNvSpPr>
            <a:spLocks noGrp="1"/>
          </p:cNvSpPr>
          <p:nvPr>
            <p:ph type="title"/>
          </p:nvPr>
        </p:nvSpPr>
        <p:spPr>
          <a:xfrm>
            <a:off x="342900" y="0"/>
            <a:ext cx="2400300" cy="2880362"/>
          </a:xfrm>
          <a:prstGeom prst="rect">
            <a:avLst/>
          </a:prstGeom>
        </p:spPr>
        <p:txBody>
          <a:bodyPr lIns="45718" tIns="45718" rIns="45718" bIns="45718" anchor="b">
            <a:normAutofit/>
          </a:bodyPr>
          <a:lstStyle>
            <a:lvl1pPr algn="l" defTabSz="914400">
              <a:lnSpc>
                <a:spcPct val="85000"/>
              </a:lnSpc>
              <a:defRPr sz="3600" spc="-50">
                <a:solidFill>
                  <a:srgbClr val="FFFFFF"/>
                </a:solidFill>
                <a:latin typeface="Calibri Light"/>
                <a:ea typeface="Calibri Light"/>
                <a:cs typeface="Calibri Light"/>
                <a:sym typeface="Calibri Light"/>
              </a:defRPr>
            </a:lvl1pPr>
          </a:lstStyle>
          <a:p>
            <a:pPr lvl="0">
              <a:defRPr sz="1800" spc="0">
                <a:solidFill>
                  <a:srgbClr val="000000"/>
                </a:solidFill>
              </a:defRPr>
            </a:pPr>
            <a:r>
              <a:rPr sz="3600" spc="-50">
                <a:solidFill>
                  <a:srgbClr val="FFFFFF"/>
                </a:solidFill>
              </a:rPr>
              <a:t>Titolo Testo</a:t>
            </a:r>
          </a:p>
        </p:txBody>
      </p:sp>
      <p:sp>
        <p:nvSpPr>
          <p:cNvPr id="1129" name="Shape 1129"/>
          <p:cNvSpPr>
            <a:spLocks noGrp="1"/>
          </p:cNvSpPr>
          <p:nvPr>
            <p:ph type="body" idx="1"/>
          </p:nvPr>
        </p:nvSpPr>
        <p:spPr>
          <a:xfrm>
            <a:off x="3600450" y="731519"/>
            <a:ext cx="4869180" cy="6126482"/>
          </a:xfrm>
          <a:prstGeom prst="rect">
            <a:avLst/>
          </a:prstGeom>
        </p:spPr>
        <p:txBody>
          <a:bodyPr>
            <a:normAutofit/>
          </a:bodyPr>
          <a:lstStyle>
            <a:lvl1pPr marL="91436" indent="-91436" defTabSz="914400">
              <a:lnSpc>
                <a:spcPct val="90000"/>
              </a:lnSpc>
              <a:spcBef>
                <a:spcPts val="1200"/>
              </a:spcBef>
              <a:buClr>
                <a:srgbClr val="E48312"/>
              </a:buClr>
              <a:buSzPct val="100000"/>
              <a:buFont typeface="Trebuchet MS"/>
              <a:buChar char=" "/>
              <a:defRPr sz="2000">
                <a:solidFill>
                  <a:srgbClr val="404040"/>
                </a:solidFill>
              </a:defRPr>
            </a:lvl1pPr>
            <a:lvl2pPr marL="404368" indent="-203200" defTabSz="914400">
              <a:lnSpc>
                <a:spcPct val="90000"/>
              </a:lnSpc>
              <a:spcBef>
                <a:spcPts val="1200"/>
              </a:spcBef>
              <a:buClr>
                <a:srgbClr val="E48312"/>
              </a:buClr>
              <a:buSzPct val="100000"/>
              <a:buFont typeface="Trebuchet MS"/>
              <a:buChar char="◦"/>
              <a:defRPr sz="2000">
                <a:solidFill>
                  <a:srgbClr val="404040"/>
                </a:solidFill>
              </a:defRPr>
            </a:lvl2pPr>
            <a:lvl3pPr marL="645304" indent="-261256" defTabSz="914400">
              <a:lnSpc>
                <a:spcPct val="90000"/>
              </a:lnSpc>
              <a:spcBef>
                <a:spcPts val="1200"/>
              </a:spcBef>
              <a:buClr>
                <a:srgbClr val="E48312"/>
              </a:buClr>
              <a:buSzPct val="100000"/>
              <a:buFont typeface="Trebuchet MS"/>
              <a:buChar char="◦"/>
              <a:defRPr sz="2000">
                <a:solidFill>
                  <a:srgbClr val="404040"/>
                </a:solidFill>
              </a:defRPr>
            </a:lvl3pPr>
            <a:lvl4pPr marL="828185" indent="-261257" defTabSz="914400">
              <a:lnSpc>
                <a:spcPct val="90000"/>
              </a:lnSpc>
              <a:spcBef>
                <a:spcPts val="1200"/>
              </a:spcBef>
              <a:buClr>
                <a:srgbClr val="E48312"/>
              </a:buClr>
              <a:buSzPct val="100000"/>
              <a:buFont typeface="Trebuchet MS"/>
              <a:buChar char="◦"/>
              <a:defRPr sz="2000">
                <a:solidFill>
                  <a:srgbClr val="404040"/>
                </a:solidFill>
              </a:defRPr>
            </a:lvl4pPr>
            <a:lvl5pPr marL="1011065" indent="-261257" defTabSz="914400">
              <a:lnSpc>
                <a:spcPct val="90000"/>
              </a:lnSpc>
              <a:spcBef>
                <a:spcPts val="1200"/>
              </a:spcBef>
              <a:buClr>
                <a:srgbClr val="E48312"/>
              </a:buClr>
              <a:buSzPct val="100000"/>
              <a:buFont typeface="Trebuchet MS"/>
              <a:buChar char="◦"/>
              <a:defRPr sz="2000">
                <a:solidFill>
                  <a:srgbClr val="404040"/>
                </a:solidFill>
              </a:defRPr>
            </a:lvl5pPr>
          </a:lstStyle>
          <a:p>
            <a:pPr lvl="0">
              <a:defRPr sz="1800">
                <a:solidFill>
                  <a:srgbClr val="000000"/>
                </a:solidFill>
              </a:defRPr>
            </a:pPr>
            <a:r>
              <a:rPr sz="2000">
                <a:solidFill>
                  <a:srgbClr val="404040"/>
                </a:solidFill>
              </a:rPr>
              <a:t>Corpo livello uno</a:t>
            </a:r>
          </a:p>
          <a:p>
            <a:pPr lvl="1">
              <a:defRPr sz="1800">
                <a:solidFill>
                  <a:srgbClr val="000000"/>
                </a:solidFill>
              </a:defRPr>
            </a:pPr>
            <a:r>
              <a:rPr sz="2000">
                <a:solidFill>
                  <a:srgbClr val="404040"/>
                </a:solidFill>
              </a:rPr>
              <a:t>Corpo livello due</a:t>
            </a:r>
          </a:p>
          <a:p>
            <a:pPr lvl="2">
              <a:defRPr sz="1800">
                <a:solidFill>
                  <a:srgbClr val="000000"/>
                </a:solidFill>
              </a:defRPr>
            </a:pPr>
            <a:r>
              <a:rPr sz="2000">
                <a:solidFill>
                  <a:srgbClr val="404040"/>
                </a:solidFill>
              </a:rPr>
              <a:t>Corpo livello tre</a:t>
            </a:r>
          </a:p>
          <a:p>
            <a:pPr lvl="3">
              <a:defRPr sz="1800">
                <a:solidFill>
                  <a:srgbClr val="000000"/>
                </a:solidFill>
              </a:defRPr>
            </a:pPr>
            <a:r>
              <a:rPr sz="2000">
                <a:solidFill>
                  <a:srgbClr val="404040"/>
                </a:solidFill>
              </a:rPr>
              <a:t>Corpo livello quattro</a:t>
            </a:r>
          </a:p>
          <a:p>
            <a:pPr lvl="4">
              <a:defRPr sz="1800">
                <a:solidFill>
                  <a:srgbClr val="000000"/>
                </a:solidFill>
              </a:defRPr>
            </a:pPr>
            <a:r>
              <a:rPr sz="2000">
                <a:solidFill>
                  <a:srgbClr val="404040"/>
                </a:solidFill>
              </a:rPr>
              <a:t>Livello 5</a:t>
            </a:r>
          </a:p>
        </p:txBody>
      </p:sp>
      <p:sp>
        <p:nvSpPr>
          <p:cNvPr id="1130" name="Shape 1130"/>
          <p:cNvSpPr>
            <a:spLocks noGrp="1"/>
          </p:cNvSpPr>
          <p:nvPr>
            <p:ph type="sldNum" sz="quarter" idx="2"/>
          </p:nvPr>
        </p:nvSpPr>
        <p:spPr>
          <a:xfrm>
            <a:off x="7425345" y="6526779"/>
            <a:ext cx="984025" cy="231137"/>
          </a:xfrm>
          <a:prstGeom prst="rect">
            <a:avLst/>
          </a:prstGeom>
        </p:spPr>
        <p:txBody>
          <a:bodyPr lIns="45718" tIns="45718" rIns="45718" bIns="45718" anchor="ctr"/>
          <a:lstStyle>
            <a:lvl1pPr algn="r">
              <a:tabLst/>
              <a:defRPr sz="1000">
                <a:solidFill>
                  <a:srgbClr val="637052"/>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1132" name="Shape 1132"/>
          <p:cNvSpPr/>
          <p:nvPr/>
        </p:nvSpPr>
        <p:spPr>
          <a:xfrm>
            <a:off x="1" y="4953000"/>
            <a:ext cx="9141619" cy="19050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33" name="Shape 1133"/>
          <p:cNvSpPr/>
          <p:nvPr/>
        </p:nvSpPr>
        <p:spPr>
          <a:xfrm>
            <a:off x="13" y="4915075"/>
            <a:ext cx="9141619" cy="64010"/>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34" name="Shape 1134"/>
          <p:cNvSpPr>
            <a:spLocks noGrp="1"/>
          </p:cNvSpPr>
          <p:nvPr>
            <p:ph type="title"/>
          </p:nvPr>
        </p:nvSpPr>
        <p:spPr>
          <a:xfrm>
            <a:off x="822960" y="0"/>
            <a:ext cx="7584948" cy="5897885"/>
          </a:xfrm>
          <a:prstGeom prst="rect">
            <a:avLst/>
          </a:prstGeom>
        </p:spPr>
        <p:txBody>
          <a:bodyPr anchor="b"/>
          <a:lstStyle>
            <a:lvl1pPr algn="l" defTabSz="914400">
              <a:lnSpc>
                <a:spcPct val="85000"/>
              </a:lnSpc>
              <a:defRPr sz="3600" spc="-50">
                <a:solidFill>
                  <a:srgbClr val="FFFFFF"/>
                </a:solidFill>
                <a:latin typeface="Calibri Light"/>
                <a:ea typeface="Calibri Light"/>
                <a:cs typeface="Calibri Light"/>
                <a:sym typeface="Calibri Light"/>
              </a:defRPr>
            </a:lvl1pPr>
          </a:lstStyle>
          <a:p>
            <a:pPr lvl="0">
              <a:defRPr sz="1800" spc="0">
                <a:solidFill>
                  <a:srgbClr val="000000"/>
                </a:solidFill>
              </a:defRPr>
            </a:pPr>
            <a:r>
              <a:rPr sz="3600" spc="-50">
                <a:solidFill>
                  <a:srgbClr val="FFFFFF"/>
                </a:solidFill>
              </a:rPr>
              <a:t>Titolo Testo</a:t>
            </a:r>
          </a:p>
        </p:txBody>
      </p:sp>
      <p:sp>
        <p:nvSpPr>
          <p:cNvPr id="1135" name="Shape 1135"/>
          <p:cNvSpPr>
            <a:spLocks noGrp="1"/>
          </p:cNvSpPr>
          <p:nvPr>
            <p:ph type="body" idx="1"/>
          </p:nvPr>
        </p:nvSpPr>
        <p:spPr>
          <a:xfrm>
            <a:off x="822960" y="5907023"/>
            <a:ext cx="7584948" cy="950983"/>
          </a:xfrm>
          <a:prstGeom prst="rect">
            <a:avLst/>
          </a:prstGeom>
        </p:spPr>
        <p:txBody>
          <a:bodyPr>
            <a:normAutofit/>
          </a:bodyPr>
          <a:lstStyle>
            <a:lvl1pPr marL="0" indent="0" defTabSz="914400">
              <a:lnSpc>
                <a:spcPct val="90000"/>
              </a:lnSpc>
              <a:spcBef>
                <a:spcPts val="600"/>
              </a:spcBef>
              <a:defRPr sz="1500">
                <a:solidFill>
                  <a:srgbClr val="FFFFFF"/>
                </a:solidFill>
              </a:defRPr>
            </a:lvl1pPr>
            <a:lvl2pPr marL="0" defTabSz="914400">
              <a:lnSpc>
                <a:spcPct val="90000"/>
              </a:lnSpc>
              <a:spcBef>
                <a:spcPts val="600"/>
              </a:spcBef>
              <a:defRPr sz="1500">
                <a:solidFill>
                  <a:srgbClr val="FFFFFF"/>
                </a:solidFill>
              </a:defRPr>
            </a:lvl2pPr>
            <a:lvl3pPr marL="0" defTabSz="914400">
              <a:lnSpc>
                <a:spcPct val="90000"/>
              </a:lnSpc>
              <a:spcBef>
                <a:spcPts val="600"/>
              </a:spcBef>
              <a:defRPr sz="1500">
                <a:solidFill>
                  <a:srgbClr val="FFFFFF"/>
                </a:solidFill>
              </a:defRPr>
            </a:lvl3pPr>
            <a:lvl4pPr marL="0" defTabSz="914400">
              <a:lnSpc>
                <a:spcPct val="90000"/>
              </a:lnSpc>
              <a:spcBef>
                <a:spcPts val="600"/>
              </a:spcBef>
              <a:defRPr sz="1500">
                <a:solidFill>
                  <a:srgbClr val="FFFFFF"/>
                </a:solidFill>
              </a:defRPr>
            </a:lvl4pPr>
            <a:lvl5pPr marL="0" defTabSz="914400">
              <a:lnSpc>
                <a:spcPct val="90000"/>
              </a:lnSpc>
              <a:spcBef>
                <a:spcPts val="600"/>
              </a:spcBef>
              <a:defRPr sz="1500">
                <a:solidFill>
                  <a:srgbClr val="FFFFFF"/>
                </a:solidFill>
              </a:defRPr>
            </a:lvl5pPr>
          </a:lstStyle>
          <a:p>
            <a:pPr lvl="0">
              <a:defRPr sz="1800">
                <a:solidFill>
                  <a:srgbClr val="000000"/>
                </a:solidFill>
              </a:defRPr>
            </a:pPr>
            <a:r>
              <a:rPr sz="1500">
                <a:solidFill>
                  <a:srgbClr val="FFFFFF"/>
                </a:solidFill>
              </a:rPr>
              <a:t>Corpo livello uno</a:t>
            </a:r>
          </a:p>
          <a:p>
            <a:pPr lvl="1">
              <a:defRPr sz="1800">
                <a:solidFill>
                  <a:srgbClr val="000000"/>
                </a:solidFill>
              </a:defRPr>
            </a:pPr>
            <a:r>
              <a:rPr sz="1500">
                <a:solidFill>
                  <a:srgbClr val="FFFFFF"/>
                </a:solidFill>
              </a:rPr>
              <a:t>Corpo livello due</a:t>
            </a:r>
          </a:p>
          <a:p>
            <a:pPr lvl="2">
              <a:defRPr sz="1800">
                <a:solidFill>
                  <a:srgbClr val="000000"/>
                </a:solidFill>
              </a:defRPr>
            </a:pPr>
            <a:r>
              <a:rPr sz="1500">
                <a:solidFill>
                  <a:srgbClr val="FFFFFF"/>
                </a:solidFill>
              </a:rPr>
              <a:t>Corpo livello tre</a:t>
            </a:r>
          </a:p>
          <a:p>
            <a:pPr lvl="3">
              <a:defRPr sz="1800">
                <a:solidFill>
                  <a:srgbClr val="000000"/>
                </a:solidFill>
              </a:defRPr>
            </a:pPr>
            <a:r>
              <a:rPr sz="1500">
                <a:solidFill>
                  <a:srgbClr val="FFFFFF"/>
                </a:solidFill>
              </a:rPr>
              <a:t>Corpo livello quattro</a:t>
            </a:r>
          </a:p>
          <a:p>
            <a:pPr lvl="4">
              <a:defRPr sz="1800">
                <a:solidFill>
                  <a:srgbClr val="000000"/>
                </a:solidFill>
              </a:defRPr>
            </a:pPr>
            <a:r>
              <a:rPr sz="1500">
                <a:solidFill>
                  <a:srgbClr val="FFFFFF"/>
                </a:solidFill>
              </a:rPr>
              <a:t>Livello 5</a:t>
            </a:r>
          </a:p>
        </p:txBody>
      </p:sp>
      <p:sp>
        <p:nvSpPr>
          <p:cNvPr id="1136" name="Shape 1136"/>
          <p:cNvSpPr>
            <a:spLocks noGrp="1"/>
          </p:cNvSpPr>
          <p:nvPr>
            <p:ph type="sldNum" sz="quarter" idx="2"/>
          </p:nvPr>
        </p:nvSpPr>
        <p:spPr>
          <a:xfrm>
            <a:off x="7425345" y="6526779"/>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1138" name="Shape 1138"/>
          <p:cNvSpPr/>
          <p:nvPr/>
        </p:nvSpPr>
        <p:spPr>
          <a:xfrm>
            <a:off x="1" y="6400800"/>
            <a:ext cx="9144001"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39" name="Shape 1139"/>
          <p:cNvSpPr/>
          <p:nvPr/>
        </p:nvSpPr>
        <p:spPr>
          <a:xfrm>
            <a:off x="1" y="6334316"/>
            <a:ext cx="9144001" cy="66004"/>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40" name="Shape 1140"/>
          <p:cNvSpPr/>
          <p:nvPr/>
        </p:nvSpPr>
        <p:spPr>
          <a:xfrm>
            <a:off x="895149" y="1737845"/>
            <a:ext cx="7475220" cy="4"/>
          </a:xfrm>
          <a:prstGeom prst="line">
            <a:avLst/>
          </a:prstGeom>
          <a:ln w="6350">
            <a:solidFill>
              <a:srgbClr val="808080"/>
            </a:solidFill>
          </a:ln>
        </p:spPr>
        <p:txBody>
          <a:bodyPr lIns="0" tIns="0" rIns="0" bIns="0"/>
          <a:lstStyle/>
          <a:p>
            <a:pPr lvl="0" defTabSz="457200">
              <a:lnSpc>
                <a:spcPct val="100000"/>
              </a:lnSpc>
              <a:defRPr sz="1200"/>
            </a:pPr>
            <a:endParaRPr/>
          </a:p>
        </p:txBody>
      </p:sp>
      <p:sp>
        <p:nvSpPr>
          <p:cNvPr id="1141" name="Shape 1141"/>
          <p:cNvSpPr>
            <a:spLocks noGrp="1"/>
          </p:cNvSpPr>
          <p:nvPr>
            <p:ph type="title"/>
          </p:nvPr>
        </p:nvSpPr>
        <p:spPr>
          <a:xfrm>
            <a:off x="822960" y="0"/>
            <a:ext cx="7543801" cy="1737363"/>
          </a:xfrm>
          <a:prstGeom prst="rect">
            <a:avLst/>
          </a:prstGeom>
        </p:spPr>
        <p:txBody>
          <a:bodyPr lIns="45718" tIns="45718" rIns="45718" bIns="45718" anchor="b">
            <a:normAutofit/>
          </a:bodyPr>
          <a:lstStyle>
            <a:lvl1pPr algn="l" defTabSz="914400">
              <a:lnSpc>
                <a:spcPct val="85000"/>
              </a:lnSpc>
              <a:defRPr sz="4800" spc="-50">
                <a:solidFill>
                  <a:srgbClr val="404040"/>
                </a:solidFill>
                <a:latin typeface="Calibri Light"/>
                <a:ea typeface="Calibri Light"/>
                <a:cs typeface="Calibri Light"/>
                <a:sym typeface="Calibri Light"/>
              </a:defRPr>
            </a:lvl1pPr>
          </a:lstStyle>
          <a:p>
            <a:pPr lvl="0">
              <a:defRPr sz="1800" spc="0">
                <a:solidFill>
                  <a:srgbClr val="000000"/>
                </a:solidFill>
              </a:defRPr>
            </a:pPr>
            <a:r>
              <a:rPr sz="4800" spc="-50">
                <a:solidFill>
                  <a:srgbClr val="404040"/>
                </a:solidFill>
              </a:rPr>
              <a:t>Titolo Testo</a:t>
            </a:r>
          </a:p>
        </p:txBody>
      </p:sp>
      <p:sp>
        <p:nvSpPr>
          <p:cNvPr id="1142" name="Shape 1142"/>
          <p:cNvSpPr>
            <a:spLocks noGrp="1"/>
          </p:cNvSpPr>
          <p:nvPr>
            <p:ph type="body" idx="1"/>
          </p:nvPr>
        </p:nvSpPr>
        <p:spPr>
          <a:xfrm>
            <a:off x="822960" y="1845734"/>
            <a:ext cx="7543801" cy="5012267"/>
          </a:xfrm>
          <a:prstGeom prst="rect">
            <a:avLst/>
          </a:prstGeom>
        </p:spPr>
        <p:txBody>
          <a:bodyPr>
            <a:normAutofit/>
          </a:bodyPr>
          <a:lstStyle>
            <a:lvl1pPr marL="91436" indent="-91436" defTabSz="914400">
              <a:lnSpc>
                <a:spcPct val="90000"/>
              </a:lnSpc>
              <a:spcBef>
                <a:spcPts val="1200"/>
              </a:spcBef>
              <a:buClr>
                <a:srgbClr val="E48312"/>
              </a:buClr>
              <a:buSzPct val="100000"/>
              <a:buFont typeface="Trebuchet MS"/>
              <a:buChar char=" "/>
              <a:defRPr sz="2000">
                <a:solidFill>
                  <a:srgbClr val="404040"/>
                </a:solidFill>
              </a:defRPr>
            </a:lvl1pPr>
            <a:lvl2pPr marL="404368" indent="-203200" defTabSz="914400">
              <a:lnSpc>
                <a:spcPct val="90000"/>
              </a:lnSpc>
              <a:spcBef>
                <a:spcPts val="1200"/>
              </a:spcBef>
              <a:buClr>
                <a:srgbClr val="E48312"/>
              </a:buClr>
              <a:buSzPct val="100000"/>
              <a:buFont typeface="Trebuchet MS"/>
              <a:buChar char="◦"/>
              <a:defRPr sz="2000">
                <a:solidFill>
                  <a:srgbClr val="404040"/>
                </a:solidFill>
              </a:defRPr>
            </a:lvl2pPr>
            <a:lvl3pPr marL="645304" indent="-261256" defTabSz="914400">
              <a:lnSpc>
                <a:spcPct val="90000"/>
              </a:lnSpc>
              <a:spcBef>
                <a:spcPts val="1200"/>
              </a:spcBef>
              <a:buClr>
                <a:srgbClr val="E48312"/>
              </a:buClr>
              <a:buSzPct val="100000"/>
              <a:buFont typeface="Trebuchet MS"/>
              <a:buChar char="◦"/>
              <a:defRPr sz="2000">
                <a:solidFill>
                  <a:srgbClr val="404040"/>
                </a:solidFill>
              </a:defRPr>
            </a:lvl3pPr>
            <a:lvl4pPr marL="828185" indent="-261257" defTabSz="914400">
              <a:lnSpc>
                <a:spcPct val="90000"/>
              </a:lnSpc>
              <a:spcBef>
                <a:spcPts val="1200"/>
              </a:spcBef>
              <a:buClr>
                <a:srgbClr val="E48312"/>
              </a:buClr>
              <a:buSzPct val="100000"/>
              <a:buFont typeface="Trebuchet MS"/>
              <a:buChar char="◦"/>
              <a:defRPr sz="2000">
                <a:solidFill>
                  <a:srgbClr val="404040"/>
                </a:solidFill>
              </a:defRPr>
            </a:lvl4pPr>
            <a:lvl5pPr marL="1011065" indent="-261257" defTabSz="914400">
              <a:lnSpc>
                <a:spcPct val="90000"/>
              </a:lnSpc>
              <a:spcBef>
                <a:spcPts val="1200"/>
              </a:spcBef>
              <a:buClr>
                <a:srgbClr val="E48312"/>
              </a:buClr>
              <a:buSzPct val="100000"/>
              <a:buFont typeface="Trebuchet MS"/>
              <a:buChar char="◦"/>
              <a:defRPr sz="2000">
                <a:solidFill>
                  <a:srgbClr val="404040"/>
                </a:solidFill>
              </a:defRPr>
            </a:lvl5pPr>
          </a:lstStyle>
          <a:p>
            <a:pPr lvl="0">
              <a:defRPr sz="1800">
                <a:solidFill>
                  <a:srgbClr val="000000"/>
                </a:solidFill>
              </a:defRPr>
            </a:pPr>
            <a:r>
              <a:rPr sz="2000">
                <a:solidFill>
                  <a:srgbClr val="404040"/>
                </a:solidFill>
              </a:rPr>
              <a:t>Corpo livello uno</a:t>
            </a:r>
          </a:p>
          <a:p>
            <a:pPr lvl="1">
              <a:defRPr sz="1800">
                <a:solidFill>
                  <a:srgbClr val="000000"/>
                </a:solidFill>
              </a:defRPr>
            </a:pPr>
            <a:r>
              <a:rPr sz="2000">
                <a:solidFill>
                  <a:srgbClr val="404040"/>
                </a:solidFill>
              </a:rPr>
              <a:t>Corpo livello due</a:t>
            </a:r>
          </a:p>
          <a:p>
            <a:pPr lvl="2">
              <a:defRPr sz="1800">
                <a:solidFill>
                  <a:srgbClr val="000000"/>
                </a:solidFill>
              </a:defRPr>
            </a:pPr>
            <a:r>
              <a:rPr sz="2000">
                <a:solidFill>
                  <a:srgbClr val="404040"/>
                </a:solidFill>
              </a:rPr>
              <a:t>Corpo livello tre</a:t>
            </a:r>
          </a:p>
          <a:p>
            <a:pPr lvl="3">
              <a:defRPr sz="1800">
                <a:solidFill>
                  <a:srgbClr val="000000"/>
                </a:solidFill>
              </a:defRPr>
            </a:pPr>
            <a:r>
              <a:rPr sz="2000">
                <a:solidFill>
                  <a:srgbClr val="404040"/>
                </a:solidFill>
              </a:rPr>
              <a:t>Corpo livello quattro</a:t>
            </a:r>
          </a:p>
          <a:p>
            <a:pPr lvl="4">
              <a:defRPr sz="1800">
                <a:solidFill>
                  <a:srgbClr val="000000"/>
                </a:solidFill>
              </a:defRPr>
            </a:pPr>
            <a:r>
              <a:rPr sz="2000">
                <a:solidFill>
                  <a:srgbClr val="404040"/>
                </a:solidFill>
              </a:rPr>
              <a:t>Livello 5</a:t>
            </a:r>
          </a:p>
        </p:txBody>
      </p:sp>
      <p:sp>
        <p:nvSpPr>
          <p:cNvPr id="1143" name="Shape 1143"/>
          <p:cNvSpPr>
            <a:spLocks noGrp="1"/>
          </p:cNvSpPr>
          <p:nvPr>
            <p:ph type="sldNum" sz="quarter" idx="2"/>
          </p:nvPr>
        </p:nvSpPr>
        <p:spPr>
          <a:xfrm>
            <a:off x="7425345" y="6526779"/>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91" name="Shape 91"/>
          <p:cNvSpPr>
            <a:spLocks noGrp="1"/>
          </p:cNvSpPr>
          <p:nvPr>
            <p:ph type="title"/>
          </p:nvPr>
        </p:nvSpPr>
        <p:spPr>
          <a:xfrm>
            <a:off x="457200" y="256810"/>
            <a:ext cx="8229600" cy="1178656"/>
          </a:xfrm>
          <a:prstGeom prst="rect">
            <a:avLst/>
          </a:prstGeom>
        </p:spPr>
        <p:txBody>
          <a:bodyPr lIns="45718" tIns="45718" rIns="45718" bIns="45718" anchor="ctr"/>
          <a:lstStyle>
            <a:lvl1pPr defTabSz="914400">
              <a:lnSpc>
                <a:spcPct val="100000"/>
              </a:lnSpc>
              <a:defRPr sz="3900">
                <a:latin typeface="Calibri"/>
                <a:ea typeface="Calibri"/>
                <a:cs typeface="Calibri"/>
                <a:sym typeface="Calibri"/>
              </a:defRPr>
            </a:lvl1pPr>
          </a:lstStyle>
          <a:p>
            <a:pPr lvl="0">
              <a:defRPr sz="1800"/>
            </a:pPr>
            <a:r>
              <a:rPr sz="3900"/>
              <a:t>Titolo Testo</a:t>
            </a:r>
          </a:p>
        </p:txBody>
      </p:sp>
      <p:sp>
        <p:nvSpPr>
          <p:cNvPr id="92" name="Shape 92"/>
          <p:cNvSpPr>
            <a:spLocks noGrp="1"/>
          </p:cNvSpPr>
          <p:nvPr>
            <p:ph type="body" idx="1"/>
          </p:nvPr>
        </p:nvSpPr>
        <p:spPr>
          <a:xfrm>
            <a:off x="457200" y="1435464"/>
            <a:ext cx="4040188" cy="739416"/>
          </a:xfrm>
          <a:prstGeom prst="rect">
            <a:avLst/>
          </a:prstGeom>
        </p:spPr>
        <p:txBody>
          <a:bodyPr lIns="45718" tIns="45718" rIns="45718" bIns="45718" anchor="b"/>
          <a:lstStyle>
            <a:lvl1pPr marL="0" indent="0" defTabSz="914400">
              <a:lnSpc>
                <a:spcPct val="100000"/>
              </a:lnSpc>
              <a:spcBef>
                <a:spcPts val="500"/>
              </a:spcBef>
              <a:defRPr sz="2100" b="1"/>
            </a:lvl1pPr>
            <a:lvl2pPr marL="0" defTabSz="914400">
              <a:lnSpc>
                <a:spcPct val="100000"/>
              </a:lnSpc>
              <a:spcBef>
                <a:spcPts val="500"/>
              </a:spcBef>
              <a:defRPr sz="2100" b="1"/>
            </a:lvl2pPr>
            <a:lvl3pPr marL="0" defTabSz="914400">
              <a:lnSpc>
                <a:spcPct val="100000"/>
              </a:lnSpc>
              <a:spcBef>
                <a:spcPts val="500"/>
              </a:spcBef>
              <a:defRPr sz="2100" b="1"/>
            </a:lvl3pPr>
            <a:lvl4pPr marL="0" defTabSz="914400">
              <a:lnSpc>
                <a:spcPct val="100000"/>
              </a:lnSpc>
              <a:spcBef>
                <a:spcPts val="500"/>
              </a:spcBef>
              <a:defRPr sz="2100" b="1"/>
            </a:lvl4pPr>
            <a:lvl5pPr marL="0" defTabSz="914400">
              <a:lnSpc>
                <a:spcPct val="100000"/>
              </a:lnSpc>
              <a:spcBef>
                <a:spcPts val="500"/>
              </a:spcBef>
              <a:defRPr sz="2100" b="1"/>
            </a:lvl5pPr>
          </a:lstStyle>
          <a:p>
            <a:pPr lvl="0">
              <a:defRPr sz="1800" b="0"/>
            </a:pPr>
            <a:r>
              <a:rPr sz="2100" b="1"/>
              <a:t>Corpo livello uno</a:t>
            </a:r>
          </a:p>
          <a:p>
            <a:pPr lvl="1">
              <a:defRPr sz="1800" b="0"/>
            </a:pPr>
            <a:r>
              <a:rPr sz="2100" b="1"/>
              <a:t>Corpo livello due</a:t>
            </a:r>
          </a:p>
          <a:p>
            <a:pPr lvl="2">
              <a:defRPr sz="1800" b="0"/>
            </a:pPr>
            <a:r>
              <a:rPr sz="2100" b="1"/>
              <a:t>Corpo livello tre</a:t>
            </a:r>
          </a:p>
          <a:p>
            <a:pPr lvl="3">
              <a:defRPr sz="1800" b="0"/>
            </a:pPr>
            <a:r>
              <a:rPr sz="2100" b="1"/>
              <a:t>Corpo livello quattro</a:t>
            </a:r>
          </a:p>
          <a:p>
            <a:pPr lvl="4">
              <a:defRPr sz="1800" b="0"/>
            </a:pPr>
            <a:r>
              <a:rPr sz="2100" b="1"/>
              <a:t>Livello 5</a:t>
            </a:r>
          </a:p>
        </p:txBody>
      </p:sp>
      <p:sp>
        <p:nvSpPr>
          <p:cNvPr id="93" name="Shape 93"/>
          <p:cNvSpPr>
            <a:spLocks noGrp="1"/>
          </p:cNvSpPr>
          <p:nvPr>
            <p:ph type="sldNum" sz="quarter" idx="2"/>
          </p:nvPr>
        </p:nvSpPr>
        <p:spPr>
          <a:xfrm>
            <a:off x="6553200" y="6425500"/>
            <a:ext cx="2133600" cy="231137"/>
          </a:xfrm>
          <a:prstGeom prst="rect">
            <a:avLst/>
          </a:prstGeom>
        </p:spPr>
        <p:txBody>
          <a:bodyPr lIns="45718" tIns="45718" rIns="45718" bIns="45718" anchor="ctr"/>
          <a:lstStyle>
            <a:lvl1pPr algn="r">
              <a:tabLst/>
              <a:defRPr sz="10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1145" name="Shape 1145"/>
          <p:cNvSpPr/>
          <p:nvPr/>
        </p:nvSpPr>
        <p:spPr>
          <a:xfrm>
            <a:off x="2383" y="6400800"/>
            <a:ext cx="9141619"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46" name="Shape 1146"/>
          <p:cNvSpPr/>
          <p:nvPr/>
        </p:nvSpPr>
        <p:spPr>
          <a:xfrm>
            <a:off x="13" y="6334316"/>
            <a:ext cx="9141619" cy="64010"/>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47" name="Shape 1147"/>
          <p:cNvSpPr>
            <a:spLocks noGrp="1"/>
          </p:cNvSpPr>
          <p:nvPr>
            <p:ph type="title"/>
          </p:nvPr>
        </p:nvSpPr>
        <p:spPr>
          <a:xfrm>
            <a:off x="6543675" y="0"/>
            <a:ext cx="1971676" cy="6172204"/>
          </a:xfrm>
          <a:prstGeom prst="rect">
            <a:avLst/>
          </a:prstGeom>
        </p:spPr>
        <p:txBody>
          <a:bodyPr lIns="45718" tIns="45718" rIns="45718" bIns="45718" anchor="b">
            <a:normAutofit/>
          </a:bodyPr>
          <a:lstStyle>
            <a:lvl1pPr algn="l" defTabSz="914400">
              <a:lnSpc>
                <a:spcPct val="85000"/>
              </a:lnSpc>
              <a:defRPr sz="4800" spc="-50">
                <a:solidFill>
                  <a:srgbClr val="404040"/>
                </a:solidFill>
                <a:latin typeface="Calibri Light"/>
                <a:ea typeface="Calibri Light"/>
                <a:cs typeface="Calibri Light"/>
                <a:sym typeface="Calibri Light"/>
              </a:defRPr>
            </a:lvl1pPr>
          </a:lstStyle>
          <a:p>
            <a:pPr lvl="0">
              <a:defRPr sz="1800" spc="0">
                <a:solidFill>
                  <a:srgbClr val="000000"/>
                </a:solidFill>
              </a:defRPr>
            </a:pPr>
            <a:r>
              <a:rPr sz="4800" spc="-50">
                <a:solidFill>
                  <a:srgbClr val="404040"/>
                </a:solidFill>
              </a:rPr>
              <a:t>Titolo Testo</a:t>
            </a:r>
          </a:p>
        </p:txBody>
      </p:sp>
      <p:sp>
        <p:nvSpPr>
          <p:cNvPr id="1148" name="Shape 1148"/>
          <p:cNvSpPr>
            <a:spLocks noGrp="1"/>
          </p:cNvSpPr>
          <p:nvPr>
            <p:ph type="body" idx="1"/>
          </p:nvPr>
        </p:nvSpPr>
        <p:spPr>
          <a:xfrm>
            <a:off x="628651" y="414777"/>
            <a:ext cx="5800727" cy="6443223"/>
          </a:xfrm>
          <a:prstGeom prst="rect">
            <a:avLst/>
          </a:prstGeom>
        </p:spPr>
        <p:txBody>
          <a:bodyPr>
            <a:normAutofit/>
          </a:bodyPr>
          <a:lstStyle>
            <a:lvl1pPr marL="91436" indent="-91436" defTabSz="914400">
              <a:lnSpc>
                <a:spcPct val="90000"/>
              </a:lnSpc>
              <a:spcBef>
                <a:spcPts val="1200"/>
              </a:spcBef>
              <a:buClr>
                <a:srgbClr val="E48312"/>
              </a:buClr>
              <a:buSzPct val="100000"/>
              <a:buFont typeface="Trebuchet MS"/>
              <a:buChar char=" "/>
              <a:defRPr sz="2000">
                <a:solidFill>
                  <a:srgbClr val="404040"/>
                </a:solidFill>
              </a:defRPr>
            </a:lvl1pPr>
            <a:lvl2pPr marL="404368" indent="-203200" defTabSz="914400">
              <a:lnSpc>
                <a:spcPct val="90000"/>
              </a:lnSpc>
              <a:spcBef>
                <a:spcPts val="1200"/>
              </a:spcBef>
              <a:buClr>
                <a:srgbClr val="E48312"/>
              </a:buClr>
              <a:buSzPct val="100000"/>
              <a:buFont typeface="Trebuchet MS"/>
              <a:buChar char="◦"/>
              <a:defRPr sz="2000">
                <a:solidFill>
                  <a:srgbClr val="404040"/>
                </a:solidFill>
              </a:defRPr>
            </a:lvl2pPr>
            <a:lvl3pPr marL="645304" indent="-261256" defTabSz="914400">
              <a:lnSpc>
                <a:spcPct val="90000"/>
              </a:lnSpc>
              <a:spcBef>
                <a:spcPts val="1200"/>
              </a:spcBef>
              <a:buClr>
                <a:srgbClr val="E48312"/>
              </a:buClr>
              <a:buSzPct val="100000"/>
              <a:buFont typeface="Trebuchet MS"/>
              <a:buChar char="◦"/>
              <a:defRPr sz="2000">
                <a:solidFill>
                  <a:srgbClr val="404040"/>
                </a:solidFill>
              </a:defRPr>
            </a:lvl3pPr>
            <a:lvl4pPr marL="828185" indent="-261257" defTabSz="914400">
              <a:lnSpc>
                <a:spcPct val="90000"/>
              </a:lnSpc>
              <a:spcBef>
                <a:spcPts val="1200"/>
              </a:spcBef>
              <a:buClr>
                <a:srgbClr val="E48312"/>
              </a:buClr>
              <a:buSzPct val="100000"/>
              <a:buFont typeface="Trebuchet MS"/>
              <a:buChar char="◦"/>
              <a:defRPr sz="2000">
                <a:solidFill>
                  <a:srgbClr val="404040"/>
                </a:solidFill>
              </a:defRPr>
            </a:lvl4pPr>
            <a:lvl5pPr marL="1011065" indent="-261257" defTabSz="914400">
              <a:lnSpc>
                <a:spcPct val="90000"/>
              </a:lnSpc>
              <a:spcBef>
                <a:spcPts val="1200"/>
              </a:spcBef>
              <a:buClr>
                <a:srgbClr val="E48312"/>
              </a:buClr>
              <a:buSzPct val="100000"/>
              <a:buFont typeface="Trebuchet MS"/>
              <a:buChar char="◦"/>
              <a:defRPr sz="2000">
                <a:solidFill>
                  <a:srgbClr val="404040"/>
                </a:solidFill>
              </a:defRPr>
            </a:lvl5pPr>
          </a:lstStyle>
          <a:p>
            <a:pPr lvl="0">
              <a:defRPr sz="1800">
                <a:solidFill>
                  <a:srgbClr val="000000"/>
                </a:solidFill>
              </a:defRPr>
            </a:pPr>
            <a:r>
              <a:rPr sz="2000">
                <a:solidFill>
                  <a:srgbClr val="404040"/>
                </a:solidFill>
              </a:rPr>
              <a:t>Corpo livello uno</a:t>
            </a:r>
          </a:p>
          <a:p>
            <a:pPr lvl="1">
              <a:defRPr sz="1800">
                <a:solidFill>
                  <a:srgbClr val="000000"/>
                </a:solidFill>
              </a:defRPr>
            </a:pPr>
            <a:r>
              <a:rPr sz="2000">
                <a:solidFill>
                  <a:srgbClr val="404040"/>
                </a:solidFill>
              </a:rPr>
              <a:t>Corpo livello due</a:t>
            </a:r>
          </a:p>
          <a:p>
            <a:pPr lvl="2">
              <a:defRPr sz="1800">
                <a:solidFill>
                  <a:srgbClr val="000000"/>
                </a:solidFill>
              </a:defRPr>
            </a:pPr>
            <a:r>
              <a:rPr sz="2000">
                <a:solidFill>
                  <a:srgbClr val="404040"/>
                </a:solidFill>
              </a:rPr>
              <a:t>Corpo livello tre</a:t>
            </a:r>
          </a:p>
          <a:p>
            <a:pPr lvl="3">
              <a:defRPr sz="1800">
                <a:solidFill>
                  <a:srgbClr val="000000"/>
                </a:solidFill>
              </a:defRPr>
            </a:pPr>
            <a:r>
              <a:rPr sz="2000">
                <a:solidFill>
                  <a:srgbClr val="404040"/>
                </a:solidFill>
              </a:rPr>
              <a:t>Corpo livello quattro</a:t>
            </a:r>
          </a:p>
          <a:p>
            <a:pPr lvl="4">
              <a:defRPr sz="1800">
                <a:solidFill>
                  <a:srgbClr val="000000"/>
                </a:solidFill>
              </a:defRPr>
            </a:pPr>
            <a:r>
              <a:rPr sz="2000">
                <a:solidFill>
                  <a:srgbClr val="404040"/>
                </a:solidFill>
              </a:rPr>
              <a:t>Livello 5</a:t>
            </a:r>
          </a:p>
        </p:txBody>
      </p:sp>
      <p:sp>
        <p:nvSpPr>
          <p:cNvPr id="1149" name="Shape 1149"/>
          <p:cNvSpPr>
            <a:spLocks noGrp="1"/>
          </p:cNvSpPr>
          <p:nvPr>
            <p:ph type="sldNum" sz="quarter" idx="2"/>
          </p:nvPr>
        </p:nvSpPr>
        <p:spPr>
          <a:xfrm>
            <a:off x="7425345" y="6526779"/>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Diapositiva titolo">
    <p:spTree>
      <p:nvGrpSpPr>
        <p:cNvPr id="1" name=""/>
        <p:cNvGrpSpPr/>
        <p:nvPr/>
      </p:nvGrpSpPr>
      <p:grpSpPr>
        <a:xfrm>
          <a:off x="0" y="0"/>
          <a:ext cx="0" cy="0"/>
          <a:chOff x="0" y="0"/>
          <a:chExt cx="0" cy="0"/>
        </a:xfrm>
      </p:grpSpPr>
      <p:sp>
        <p:nvSpPr>
          <p:cNvPr id="1151" name="Shape 1151"/>
          <p:cNvSpPr/>
          <p:nvPr/>
        </p:nvSpPr>
        <p:spPr>
          <a:xfrm>
            <a:off x="2382" y="6400800"/>
            <a:ext cx="9141619"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52" name="Shape 1152"/>
          <p:cNvSpPr/>
          <p:nvPr/>
        </p:nvSpPr>
        <p:spPr>
          <a:xfrm>
            <a:off x="12" y="6334316"/>
            <a:ext cx="9141619" cy="64010"/>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53" name="Shape 1153"/>
          <p:cNvSpPr>
            <a:spLocks noGrp="1"/>
          </p:cNvSpPr>
          <p:nvPr>
            <p:ph type="title"/>
          </p:nvPr>
        </p:nvSpPr>
        <p:spPr>
          <a:xfrm>
            <a:off x="822960" y="0"/>
            <a:ext cx="7543801" cy="4325112"/>
          </a:xfrm>
          <a:prstGeom prst="rect">
            <a:avLst/>
          </a:prstGeom>
        </p:spPr>
        <p:txBody>
          <a:bodyPr lIns="45718" tIns="45718" rIns="45718" bIns="45718" anchor="b">
            <a:normAutofit/>
          </a:bodyPr>
          <a:lstStyle>
            <a:lvl1pPr algn="l" defTabSz="914400">
              <a:lnSpc>
                <a:spcPct val="85000"/>
              </a:lnSpc>
              <a:defRPr sz="8000" spc="-50">
                <a:solidFill>
                  <a:srgbClr val="262626"/>
                </a:solidFill>
                <a:latin typeface="Calibri Light"/>
                <a:ea typeface="Calibri Light"/>
                <a:cs typeface="Calibri Light"/>
                <a:sym typeface="Calibri Light"/>
              </a:defRPr>
            </a:lvl1pPr>
          </a:lstStyle>
          <a:p>
            <a:pPr lvl="0">
              <a:defRPr sz="1800" spc="0">
                <a:solidFill>
                  <a:srgbClr val="000000"/>
                </a:solidFill>
              </a:defRPr>
            </a:pPr>
            <a:r>
              <a:rPr sz="8000" spc="-50">
                <a:solidFill>
                  <a:srgbClr val="262626"/>
                </a:solidFill>
              </a:rPr>
              <a:t>Titolo Testo</a:t>
            </a:r>
          </a:p>
        </p:txBody>
      </p:sp>
      <p:sp>
        <p:nvSpPr>
          <p:cNvPr id="1154" name="Shape 1154"/>
          <p:cNvSpPr>
            <a:spLocks noGrp="1"/>
          </p:cNvSpPr>
          <p:nvPr>
            <p:ph type="body" idx="1"/>
          </p:nvPr>
        </p:nvSpPr>
        <p:spPr>
          <a:xfrm>
            <a:off x="825038" y="4455619"/>
            <a:ext cx="7543801" cy="2402386"/>
          </a:xfrm>
          <a:prstGeom prst="rect">
            <a:avLst/>
          </a:prstGeom>
        </p:spPr>
        <p:txBody>
          <a:bodyPr lIns="45718" tIns="45718" rIns="45718" bIns="45718">
            <a:normAutofit/>
          </a:bodyPr>
          <a:lstStyle>
            <a:lvl1pPr marL="0" indent="0" defTabSz="914400">
              <a:lnSpc>
                <a:spcPct val="90000"/>
              </a:lnSpc>
              <a:spcBef>
                <a:spcPts val="1200"/>
              </a:spcBef>
              <a:defRPr sz="2400" cap="all" spc="200">
                <a:solidFill>
                  <a:srgbClr val="637052"/>
                </a:solidFill>
                <a:latin typeface="Calibri Light"/>
                <a:ea typeface="Calibri Light"/>
                <a:cs typeface="Calibri Light"/>
                <a:sym typeface="Calibri Light"/>
              </a:defRPr>
            </a:lvl1pPr>
            <a:lvl2pPr marL="0" defTabSz="914400">
              <a:lnSpc>
                <a:spcPct val="90000"/>
              </a:lnSpc>
              <a:spcBef>
                <a:spcPts val="1200"/>
              </a:spcBef>
              <a:defRPr sz="2400" cap="all" spc="200">
                <a:solidFill>
                  <a:srgbClr val="637052"/>
                </a:solidFill>
                <a:latin typeface="Calibri Light"/>
                <a:ea typeface="Calibri Light"/>
                <a:cs typeface="Calibri Light"/>
                <a:sym typeface="Calibri Light"/>
              </a:defRPr>
            </a:lvl2pPr>
            <a:lvl3pPr marL="0" defTabSz="914400">
              <a:lnSpc>
                <a:spcPct val="90000"/>
              </a:lnSpc>
              <a:spcBef>
                <a:spcPts val="1200"/>
              </a:spcBef>
              <a:defRPr sz="2400" cap="all" spc="200">
                <a:solidFill>
                  <a:srgbClr val="637052"/>
                </a:solidFill>
                <a:latin typeface="Calibri Light"/>
                <a:ea typeface="Calibri Light"/>
                <a:cs typeface="Calibri Light"/>
                <a:sym typeface="Calibri Light"/>
              </a:defRPr>
            </a:lvl3pPr>
            <a:lvl4pPr marL="0" defTabSz="914400">
              <a:lnSpc>
                <a:spcPct val="90000"/>
              </a:lnSpc>
              <a:spcBef>
                <a:spcPts val="1200"/>
              </a:spcBef>
              <a:defRPr sz="2400" cap="all" spc="200">
                <a:solidFill>
                  <a:srgbClr val="637052"/>
                </a:solidFill>
                <a:latin typeface="Calibri Light"/>
                <a:ea typeface="Calibri Light"/>
                <a:cs typeface="Calibri Light"/>
                <a:sym typeface="Calibri Light"/>
              </a:defRPr>
            </a:lvl4pPr>
            <a:lvl5pPr marL="0" defTabSz="914400">
              <a:lnSpc>
                <a:spcPct val="90000"/>
              </a:lnSpc>
              <a:spcBef>
                <a:spcPts val="1200"/>
              </a:spcBef>
              <a:defRPr sz="2400" cap="all" spc="200">
                <a:solidFill>
                  <a:srgbClr val="637052"/>
                </a:solidFill>
                <a:latin typeface="Calibri Light"/>
                <a:ea typeface="Calibri Light"/>
                <a:cs typeface="Calibri Light"/>
                <a:sym typeface="Calibri Light"/>
              </a:defRPr>
            </a:lvl5pPr>
          </a:lstStyle>
          <a:p>
            <a:pPr lvl="0">
              <a:defRPr sz="1800" cap="none" spc="0">
                <a:solidFill>
                  <a:srgbClr val="000000"/>
                </a:solidFill>
              </a:defRPr>
            </a:pPr>
            <a:r>
              <a:rPr sz="2400" cap="all" spc="200">
                <a:solidFill>
                  <a:srgbClr val="637052"/>
                </a:solidFill>
              </a:rPr>
              <a:t>Corpo livello uno</a:t>
            </a:r>
          </a:p>
          <a:p>
            <a:pPr lvl="1">
              <a:defRPr sz="1800" cap="none" spc="0">
                <a:solidFill>
                  <a:srgbClr val="000000"/>
                </a:solidFill>
              </a:defRPr>
            </a:pPr>
            <a:r>
              <a:rPr sz="2400" cap="all" spc="200">
                <a:solidFill>
                  <a:srgbClr val="637052"/>
                </a:solidFill>
              </a:rPr>
              <a:t>Corpo livello due</a:t>
            </a:r>
          </a:p>
          <a:p>
            <a:pPr lvl="2">
              <a:defRPr sz="1800" cap="none" spc="0">
                <a:solidFill>
                  <a:srgbClr val="000000"/>
                </a:solidFill>
              </a:defRPr>
            </a:pPr>
            <a:r>
              <a:rPr sz="2400" cap="all" spc="200">
                <a:solidFill>
                  <a:srgbClr val="637052"/>
                </a:solidFill>
              </a:rPr>
              <a:t>Corpo livello tre</a:t>
            </a:r>
          </a:p>
          <a:p>
            <a:pPr lvl="3">
              <a:defRPr sz="1800" cap="none" spc="0">
                <a:solidFill>
                  <a:srgbClr val="000000"/>
                </a:solidFill>
              </a:defRPr>
            </a:pPr>
            <a:r>
              <a:rPr sz="2400" cap="all" spc="200">
                <a:solidFill>
                  <a:srgbClr val="637052"/>
                </a:solidFill>
              </a:rPr>
              <a:t>Corpo livello quattro</a:t>
            </a:r>
          </a:p>
          <a:p>
            <a:pPr lvl="4">
              <a:defRPr sz="1800" cap="none" spc="0">
                <a:solidFill>
                  <a:srgbClr val="000000"/>
                </a:solidFill>
              </a:defRPr>
            </a:pPr>
            <a:r>
              <a:rPr sz="2400" cap="all" spc="200">
                <a:solidFill>
                  <a:srgbClr val="637052"/>
                </a:solidFill>
              </a:rPr>
              <a:t>Livello 5</a:t>
            </a:r>
          </a:p>
        </p:txBody>
      </p:sp>
      <p:sp>
        <p:nvSpPr>
          <p:cNvPr id="1155" name="Shape 1155"/>
          <p:cNvSpPr>
            <a:spLocks noGrp="1"/>
          </p:cNvSpPr>
          <p:nvPr>
            <p:ph type="sldNum" sz="quarter" idx="2"/>
          </p:nvPr>
        </p:nvSpPr>
        <p:spPr>
          <a:xfrm>
            <a:off x="7425342" y="6526778"/>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
        <p:nvSpPr>
          <p:cNvPr id="1156" name="Shape 1156"/>
          <p:cNvSpPr/>
          <p:nvPr/>
        </p:nvSpPr>
        <p:spPr>
          <a:xfrm>
            <a:off x="905742" y="4343400"/>
            <a:ext cx="7406642" cy="0"/>
          </a:xfrm>
          <a:prstGeom prst="line">
            <a:avLst/>
          </a:prstGeom>
          <a:ln w="6350">
            <a:solidFill>
              <a:srgbClr val="808080"/>
            </a:solidFill>
          </a:ln>
        </p:spPr>
        <p:txBody>
          <a:bodyPr lIns="0" tIns="0" rIns="0" bIns="0"/>
          <a:lstStyle/>
          <a:p>
            <a:pPr lvl="0" defTabSz="457200">
              <a:lnSpc>
                <a:spcPct val="100000"/>
              </a:lnSpc>
              <a:defRPr sz="1200"/>
            </a:pPr>
            <a:endParaRPr/>
          </a:p>
        </p:txBody>
      </p:sp>
    </p:spTree>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1158" name="Shape 1158"/>
          <p:cNvSpPr/>
          <p:nvPr/>
        </p:nvSpPr>
        <p:spPr>
          <a:xfrm>
            <a:off x="1" y="6400800"/>
            <a:ext cx="9144001"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59" name="Shape 1159"/>
          <p:cNvSpPr/>
          <p:nvPr/>
        </p:nvSpPr>
        <p:spPr>
          <a:xfrm>
            <a:off x="0" y="6334316"/>
            <a:ext cx="9144001" cy="66004"/>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60" name="Shape 1160"/>
          <p:cNvSpPr/>
          <p:nvPr/>
        </p:nvSpPr>
        <p:spPr>
          <a:xfrm>
            <a:off x="895149" y="1737845"/>
            <a:ext cx="7475220" cy="4"/>
          </a:xfrm>
          <a:prstGeom prst="line">
            <a:avLst/>
          </a:prstGeom>
          <a:ln w="6350">
            <a:solidFill>
              <a:srgbClr val="808080"/>
            </a:solidFill>
          </a:ln>
        </p:spPr>
        <p:txBody>
          <a:bodyPr lIns="0" tIns="0" rIns="0" bIns="0"/>
          <a:lstStyle/>
          <a:p>
            <a:pPr lvl="0" defTabSz="457200">
              <a:lnSpc>
                <a:spcPct val="100000"/>
              </a:lnSpc>
              <a:defRPr sz="1200"/>
            </a:pPr>
            <a:endParaRPr/>
          </a:p>
        </p:txBody>
      </p:sp>
      <p:sp>
        <p:nvSpPr>
          <p:cNvPr id="1161" name="Shape 1161"/>
          <p:cNvSpPr>
            <a:spLocks noGrp="1"/>
          </p:cNvSpPr>
          <p:nvPr>
            <p:ph type="title"/>
          </p:nvPr>
        </p:nvSpPr>
        <p:spPr>
          <a:xfrm>
            <a:off x="822960" y="0"/>
            <a:ext cx="7543801" cy="1737362"/>
          </a:xfrm>
          <a:prstGeom prst="rect">
            <a:avLst/>
          </a:prstGeom>
        </p:spPr>
        <p:txBody>
          <a:bodyPr lIns="45718" tIns="45718" rIns="45718" bIns="45718" anchor="b">
            <a:normAutofit/>
          </a:bodyPr>
          <a:lstStyle>
            <a:lvl1pPr algn="l" defTabSz="914400">
              <a:lnSpc>
                <a:spcPct val="85000"/>
              </a:lnSpc>
              <a:defRPr sz="4800" spc="-50">
                <a:solidFill>
                  <a:srgbClr val="404040"/>
                </a:solidFill>
                <a:latin typeface="Calibri Light"/>
                <a:ea typeface="Calibri Light"/>
                <a:cs typeface="Calibri Light"/>
                <a:sym typeface="Calibri Light"/>
              </a:defRPr>
            </a:lvl1pPr>
          </a:lstStyle>
          <a:p>
            <a:pPr lvl="0">
              <a:defRPr sz="1800" spc="0">
                <a:solidFill>
                  <a:srgbClr val="000000"/>
                </a:solidFill>
              </a:defRPr>
            </a:pPr>
            <a:r>
              <a:rPr sz="4800" spc="-50">
                <a:solidFill>
                  <a:srgbClr val="404040"/>
                </a:solidFill>
              </a:rPr>
              <a:t>Titolo Testo</a:t>
            </a:r>
          </a:p>
        </p:txBody>
      </p:sp>
      <p:sp>
        <p:nvSpPr>
          <p:cNvPr id="1162" name="Shape 1162"/>
          <p:cNvSpPr>
            <a:spLocks noGrp="1"/>
          </p:cNvSpPr>
          <p:nvPr>
            <p:ph type="body" idx="1"/>
          </p:nvPr>
        </p:nvSpPr>
        <p:spPr>
          <a:xfrm>
            <a:off x="822960" y="1845734"/>
            <a:ext cx="7543801" cy="5012267"/>
          </a:xfrm>
          <a:prstGeom prst="rect">
            <a:avLst/>
          </a:prstGeom>
        </p:spPr>
        <p:txBody>
          <a:bodyPr>
            <a:normAutofit/>
          </a:bodyPr>
          <a:lstStyle>
            <a:lvl1pPr marL="91436" indent="-91436" defTabSz="914400">
              <a:lnSpc>
                <a:spcPct val="90000"/>
              </a:lnSpc>
              <a:spcBef>
                <a:spcPts val="1200"/>
              </a:spcBef>
              <a:buClr>
                <a:srgbClr val="E48312"/>
              </a:buClr>
              <a:buSzPct val="100000"/>
              <a:buFont typeface="Trebuchet MS"/>
              <a:buChar char=" "/>
              <a:defRPr sz="2000">
                <a:solidFill>
                  <a:srgbClr val="404040"/>
                </a:solidFill>
              </a:defRPr>
            </a:lvl1pPr>
            <a:lvl2pPr marL="404368" indent="-203200" defTabSz="914400">
              <a:lnSpc>
                <a:spcPct val="90000"/>
              </a:lnSpc>
              <a:spcBef>
                <a:spcPts val="1200"/>
              </a:spcBef>
              <a:buClr>
                <a:srgbClr val="E48312"/>
              </a:buClr>
              <a:buSzPct val="100000"/>
              <a:buFont typeface="Trebuchet MS"/>
              <a:buChar char="◦"/>
              <a:defRPr sz="2000">
                <a:solidFill>
                  <a:srgbClr val="404040"/>
                </a:solidFill>
              </a:defRPr>
            </a:lvl2pPr>
            <a:lvl3pPr marL="645304" indent="-261256" defTabSz="914400">
              <a:lnSpc>
                <a:spcPct val="90000"/>
              </a:lnSpc>
              <a:spcBef>
                <a:spcPts val="1200"/>
              </a:spcBef>
              <a:buClr>
                <a:srgbClr val="E48312"/>
              </a:buClr>
              <a:buSzPct val="100000"/>
              <a:buFont typeface="Trebuchet MS"/>
              <a:buChar char="◦"/>
              <a:defRPr sz="2000">
                <a:solidFill>
                  <a:srgbClr val="404040"/>
                </a:solidFill>
              </a:defRPr>
            </a:lvl3pPr>
            <a:lvl4pPr marL="828185" indent="-261257" defTabSz="914400">
              <a:lnSpc>
                <a:spcPct val="90000"/>
              </a:lnSpc>
              <a:spcBef>
                <a:spcPts val="1200"/>
              </a:spcBef>
              <a:buClr>
                <a:srgbClr val="E48312"/>
              </a:buClr>
              <a:buSzPct val="100000"/>
              <a:buFont typeface="Trebuchet MS"/>
              <a:buChar char="◦"/>
              <a:defRPr sz="2000">
                <a:solidFill>
                  <a:srgbClr val="404040"/>
                </a:solidFill>
              </a:defRPr>
            </a:lvl4pPr>
            <a:lvl5pPr marL="1011065" indent="-261257" defTabSz="914400">
              <a:lnSpc>
                <a:spcPct val="90000"/>
              </a:lnSpc>
              <a:spcBef>
                <a:spcPts val="1200"/>
              </a:spcBef>
              <a:buClr>
                <a:srgbClr val="E48312"/>
              </a:buClr>
              <a:buSzPct val="100000"/>
              <a:buFont typeface="Trebuchet MS"/>
              <a:buChar char="◦"/>
              <a:defRPr sz="2000">
                <a:solidFill>
                  <a:srgbClr val="404040"/>
                </a:solidFill>
              </a:defRPr>
            </a:lvl5pPr>
          </a:lstStyle>
          <a:p>
            <a:pPr lvl="0">
              <a:defRPr sz="1800">
                <a:solidFill>
                  <a:srgbClr val="000000"/>
                </a:solidFill>
              </a:defRPr>
            </a:pPr>
            <a:r>
              <a:rPr sz="2000">
                <a:solidFill>
                  <a:srgbClr val="404040"/>
                </a:solidFill>
              </a:rPr>
              <a:t>Corpo livello uno</a:t>
            </a:r>
          </a:p>
          <a:p>
            <a:pPr lvl="1">
              <a:defRPr sz="1800">
                <a:solidFill>
                  <a:srgbClr val="000000"/>
                </a:solidFill>
              </a:defRPr>
            </a:pPr>
            <a:r>
              <a:rPr sz="2000">
                <a:solidFill>
                  <a:srgbClr val="404040"/>
                </a:solidFill>
              </a:rPr>
              <a:t>Corpo livello due</a:t>
            </a:r>
          </a:p>
          <a:p>
            <a:pPr lvl="2">
              <a:defRPr sz="1800">
                <a:solidFill>
                  <a:srgbClr val="000000"/>
                </a:solidFill>
              </a:defRPr>
            </a:pPr>
            <a:r>
              <a:rPr sz="2000">
                <a:solidFill>
                  <a:srgbClr val="404040"/>
                </a:solidFill>
              </a:rPr>
              <a:t>Corpo livello tre</a:t>
            </a:r>
          </a:p>
          <a:p>
            <a:pPr lvl="3">
              <a:defRPr sz="1800">
                <a:solidFill>
                  <a:srgbClr val="000000"/>
                </a:solidFill>
              </a:defRPr>
            </a:pPr>
            <a:r>
              <a:rPr sz="2000">
                <a:solidFill>
                  <a:srgbClr val="404040"/>
                </a:solidFill>
              </a:rPr>
              <a:t>Corpo livello quattro</a:t>
            </a:r>
          </a:p>
          <a:p>
            <a:pPr lvl="4">
              <a:defRPr sz="1800">
                <a:solidFill>
                  <a:srgbClr val="000000"/>
                </a:solidFill>
              </a:defRPr>
            </a:pPr>
            <a:r>
              <a:rPr sz="2000">
                <a:solidFill>
                  <a:srgbClr val="404040"/>
                </a:solidFill>
              </a:rPr>
              <a:t>Livello 5</a:t>
            </a:r>
          </a:p>
        </p:txBody>
      </p:sp>
      <p:sp>
        <p:nvSpPr>
          <p:cNvPr id="1163" name="Shape 1163"/>
          <p:cNvSpPr>
            <a:spLocks noGrp="1"/>
          </p:cNvSpPr>
          <p:nvPr>
            <p:ph type="sldNum" sz="quarter" idx="2"/>
          </p:nvPr>
        </p:nvSpPr>
        <p:spPr>
          <a:xfrm>
            <a:off x="7425342" y="6526778"/>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1165" name="Shape 1165"/>
          <p:cNvSpPr/>
          <p:nvPr/>
        </p:nvSpPr>
        <p:spPr>
          <a:xfrm>
            <a:off x="2382" y="6400800"/>
            <a:ext cx="9141619"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66" name="Shape 1166"/>
          <p:cNvSpPr/>
          <p:nvPr/>
        </p:nvSpPr>
        <p:spPr>
          <a:xfrm>
            <a:off x="12" y="6334316"/>
            <a:ext cx="9141619" cy="64010"/>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67" name="Shape 1167"/>
          <p:cNvSpPr>
            <a:spLocks noGrp="1"/>
          </p:cNvSpPr>
          <p:nvPr>
            <p:ph type="title"/>
          </p:nvPr>
        </p:nvSpPr>
        <p:spPr>
          <a:xfrm>
            <a:off x="822960" y="0"/>
            <a:ext cx="7543801" cy="4325112"/>
          </a:xfrm>
          <a:prstGeom prst="rect">
            <a:avLst/>
          </a:prstGeom>
        </p:spPr>
        <p:txBody>
          <a:bodyPr lIns="45718" tIns="45718" rIns="45718" bIns="45718" anchor="b">
            <a:normAutofit/>
          </a:bodyPr>
          <a:lstStyle>
            <a:lvl1pPr algn="l" defTabSz="914400">
              <a:lnSpc>
                <a:spcPct val="85000"/>
              </a:lnSpc>
              <a:defRPr sz="8000" spc="-50">
                <a:solidFill>
                  <a:srgbClr val="262626"/>
                </a:solidFill>
                <a:latin typeface="Calibri Light"/>
                <a:ea typeface="Calibri Light"/>
                <a:cs typeface="Calibri Light"/>
                <a:sym typeface="Calibri Light"/>
              </a:defRPr>
            </a:lvl1pPr>
          </a:lstStyle>
          <a:p>
            <a:pPr lvl="0">
              <a:defRPr sz="1800" spc="0">
                <a:solidFill>
                  <a:srgbClr val="000000"/>
                </a:solidFill>
              </a:defRPr>
            </a:pPr>
            <a:r>
              <a:rPr sz="8000" spc="-50">
                <a:solidFill>
                  <a:srgbClr val="262626"/>
                </a:solidFill>
              </a:rPr>
              <a:t>Titolo Testo</a:t>
            </a:r>
          </a:p>
        </p:txBody>
      </p:sp>
      <p:sp>
        <p:nvSpPr>
          <p:cNvPr id="1168" name="Shape 1168"/>
          <p:cNvSpPr>
            <a:spLocks noGrp="1"/>
          </p:cNvSpPr>
          <p:nvPr>
            <p:ph type="body" idx="1"/>
          </p:nvPr>
        </p:nvSpPr>
        <p:spPr>
          <a:xfrm>
            <a:off x="822960" y="4453128"/>
            <a:ext cx="7543801" cy="2404877"/>
          </a:xfrm>
          <a:prstGeom prst="rect">
            <a:avLst/>
          </a:prstGeom>
        </p:spPr>
        <p:txBody>
          <a:bodyPr lIns="45718" tIns="45718" rIns="45718" bIns="45718">
            <a:normAutofit/>
          </a:bodyPr>
          <a:lstStyle>
            <a:lvl1pPr marL="0" indent="0" defTabSz="914400">
              <a:lnSpc>
                <a:spcPct val="90000"/>
              </a:lnSpc>
              <a:spcBef>
                <a:spcPts val="1200"/>
              </a:spcBef>
              <a:defRPr sz="2400" cap="all" spc="200">
                <a:solidFill>
                  <a:srgbClr val="637052"/>
                </a:solidFill>
                <a:latin typeface="Calibri Light"/>
                <a:ea typeface="Calibri Light"/>
                <a:cs typeface="Calibri Light"/>
                <a:sym typeface="Calibri Light"/>
              </a:defRPr>
            </a:lvl1pPr>
            <a:lvl2pPr marL="0" defTabSz="914400">
              <a:lnSpc>
                <a:spcPct val="90000"/>
              </a:lnSpc>
              <a:spcBef>
                <a:spcPts val="1200"/>
              </a:spcBef>
              <a:defRPr sz="2400" cap="all" spc="200">
                <a:solidFill>
                  <a:srgbClr val="637052"/>
                </a:solidFill>
                <a:latin typeface="Calibri Light"/>
                <a:ea typeface="Calibri Light"/>
                <a:cs typeface="Calibri Light"/>
                <a:sym typeface="Calibri Light"/>
              </a:defRPr>
            </a:lvl2pPr>
            <a:lvl3pPr marL="0" defTabSz="914400">
              <a:lnSpc>
                <a:spcPct val="90000"/>
              </a:lnSpc>
              <a:spcBef>
                <a:spcPts val="1200"/>
              </a:spcBef>
              <a:defRPr sz="2400" cap="all" spc="200">
                <a:solidFill>
                  <a:srgbClr val="637052"/>
                </a:solidFill>
                <a:latin typeface="Calibri Light"/>
                <a:ea typeface="Calibri Light"/>
                <a:cs typeface="Calibri Light"/>
                <a:sym typeface="Calibri Light"/>
              </a:defRPr>
            </a:lvl3pPr>
            <a:lvl4pPr marL="0" defTabSz="914400">
              <a:lnSpc>
                <a:spcPct val="90000"/>
              </a:lnSpc>
              <a:spcBef>
                <a:spcPts val="1200"/>
              </a:spcBef>
              <a:defRPr sz="2400" cap="all" spc="200">
                <a:solidFill>
                  <a:srgbClr val="637052"/>
                </a:solidFill>
                <a:latin typeface="Calibri Light"/>
                <a:ea typeface="Calibri Light"/>
                <a:cs typeface="Calibri Light"/>
                <a:sym typeface="Calibri Light"/>
              </a:defRPr>
            </a:lvl4pPr>
            <a:lvl5pPr marL="0" defTabSz="914400">
              <a:lnSpc>
                <a:spcPct val="90000"/>
              </a:lnSpc>
              <a:spcBef>
                <a:spcPts val="1200"/>
              </a:spcBef>
              <a:defRPr sz="2400" cap="all" spc="200">
                <a:solidFill>
                  <a:srgbClr val="637052"/>
                </a:solidFill>
                <a:latin typeface="Calibri Light"/>
                <a:ea typeface="Calibri Light"/>
                <a:cs typeface="Calibri Light"/>
                <a:sym typeface="Calibri Light"/>
              </a:defRPr>
            </a:lvl5pPr>
          </a:lstStyle>
          <a:p>
            <a:pPr lvl="0">
              <a:defRPr sz="1800" cap="none" spc="0">
                <a:solidFill>
                  <a:srgbClr val="000000"/>
                </a:solidFill>
              </a:defRPr>
            </a:pPr>
            <a:r>
              <a:rPr sz="2400" cap="all" spc="200">
                <a:solidFill>
                  <a:srgbClr val="637052"/>
                </a:solidFill>
              </a:rPr>
              <a:t>Corpo livello uno</a:t>
            </a:r>
          </a:p>
          <a:p>
            <a:pPr lvl="1">
              <a:defRPr sz="1800" cap="none" spc="0">
                <a:solidFill>
                  <a:srgbClr val="000000"/>
                </a:solidFill>
              </a:defRPr>
            </a:pPr>
            <a:r>
              <a:rPr sz="2400" cap="all" spc="200">
                <a:solidFill>
                  <a:srgbClr val="637052"/>
                </a:solidFill>
              </a:rPr>
              <a:t>Corpo livello due</a:t>
            </a:r>
          </a:p>
          <a:p>
            <a:pPr lvl="2">
              <a:defRPr sz="1800" cap="none" spc="0">
                <a:solidFill>
                  <a:srgbClr val="000000"/>
                </a:solidFill>
              </a:defRPr>
            </a:pPr>
            <a:r>
              <a:rPr sz="2400" cap="all" spc="200">
                <a:solidFill>
                  <a:srgbClr val="637052"/>
                </a:solidFill>
              </a:rPr>
              <a:t>Corpo livello tre</a:t>
            </a:r>
          </a:p>
          <a:p>
            <a:pPr lvl="3">
              <a:defRPr sz="1800" cap="none" spc="0">
                <a:solidFill>
                  <a:srgbClr val="000000"/>
                </a:solidFill>
              </a:defRPr>
            </a:pPr>
            <a:r>
              <a:rPr sz="2400" cap="all" spc="200">
                <a:solidFill>
                  <a:srgbClr val="637052"/>
                </a:solidFill>
              </a:rPr>
              <a:t>Corpo livello quattro</a:t>
            </a:r>
          </a:p>
          <a:p>
            <a:pPr lvl="4">
              <a:defRPr sz="1800" cap="none" spc="0">
                <a:solidFill>
                  <a:srgbClr val="000000"/>
                </a:solidFill>
              </a:defRPr>
            </a:pPr>
            <a:r>
              <a:rPr sz="2400" cap="all" spc="200">
                <a:solidFill>
                  <a:srgbClr val="637052"/>
                </a:solidFill>
              </a:rPr>
              <a:t>Livello 5</a:t>
            </a:r>
          </a:p>
        </p:txBody>
      </p:sp>
      <p:sp>
        <p:nvSpPr>
          <p:cNvPr id="1169" name="Shape 1169"/>
          <p:cNvSpPr>
            <a:spLocks noGrp="1"/>
          </p:cNvSpPr>
          <p:nvPr>
            <p:ph type="sldNum" sz="quarter" idx="2"/>
          </p:nvPr>
        </p:nvSpPr>
        <p:spPr>
          <a:xfrm>
            <a:off x="7425342" y="6526778"/>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
        <p:nvSpPr>
          <p:cNvPr id="1170" name="Shape 1170"/>
          <p:cNvSpPr/>
          <p:nvPr/>
        </p:nvSpPr>
        <p:spPr>
          <a:xfrm>
            <a:off x="905742" y="4343400"/>
            <a:ext cx="7406642" cy="0"/>
          </a:xfrm>
          <a:prstGeom prst="line">
            <a:avLst/>
          </a:prstGeom>
          <a:ln w="6350">
            <a:solidFill>
              <a:srgbClr val="808080"/>
            </a:solidFill>
          </a:ln>
        </p:spPr>
        <p:txBody>
          <a:bodyPr lIns="0" tIns="0" rIns="0" bIns="0"/>
          <a:lstStyle/>
          <a:p>
            <a:pPr lvl="0" defTabSz="457200">
              <a:lnSpc>
                <a:spcPct val="100000"/>
              </a:lnSpc>
              <a:defRPr sz="1200"/>
            </a:pPr>
            <a:endParaRPr/>
          </a:p>
        </p:txBody>
      </p:sp>
    </p:spTree>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1172" name="Shape 1172"/>
          <p:cNvSpPr/>
          <p:nvPr/>
        </p:nvSpPr>
        <p:spPr>
          <a:xfrm>
            <a:off x="1" y="6400800"/>
            <a:ext cx="9144001"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73" name="Shape 1173"/>
          <p:cNvSpPr/>
          <p:nvPr/>
        </p:nvSpPr>
        <p:spPr>
          <a:xfrm>
            <a:off x="0" y="6334316"/>
            <a:ext cx="9144001" cy="66004"/>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74" name="Shape 1174"/>
          <p:cNvSpPr/>
          <p:nvPr/>
        </p:nvSpPr>
        <p:spPr>
          <a:xfrm>
            <a:off x="895149" y="1737845"/>
            <a:ext cx="7475220" cy="4"/>
          </a:xfrm>
          <a:prstGeom prst="line">
            <a:avLst/>
          </a:prstGeom>
          <a:ln w="6350">
            <a:solidFill>
              <a:srgbClr val="808080"/>
            </a:solidFill>
          </a:ln>
        </p:spPr>
        <p:txBody>
          <a:bodyPr lIns="0" tIns="0" rIns="0" bIns="0"/>
          <a:lstStyle/>
          <a:p>
            <a:pPr lvl="0" defTabSz="457200">
              <a:lnSpc>
                <a:spcPct val="100000"/>
              </a:lnSpc>
              <a:defRPr sz="1200"/>
            </a:pPr>
            <a:endParaRPr/>
          </a:p>
        </p:txBody>
      </p:sp>
      <p:sp>
        <p:nvSpPr>
          <p:cNvPr id="1175" name="Shape 1175"/>
          <p:cNvSpPr>
            <a:spLocks noGrp="1"/>
          </p:cNvSpPr>
          <p:nvPr>
            <p:ph type="title"/>
          </p:nvPr>
        </p:nvSpPr>
        <p:spPr>
          <a:xfrm>
            <a:off x="822960" y="0"/>
            <a:ext cx="7543801" cy="1737362"/>
          </a:xfrm>
          <a:prstGeom prst="rect">
            <a:avLst/>
          </a:prstGeom>
        </p:spPr>
        <p:txBody>
          <a:bodyPr lIns="45718" tIns="45718" rIns="45718" bIns="45718" anchor="b">
            <a:normAutofit/>
          </a:bodyPr>
          <a:lstStyle>
            <a:lvl1pPr algn="l" defTabSz="914400">
              <a:lnSpc>
                <a:spcPct val="85000"/>
              </a:lnSpc>
              <a:defRPr sz="4800" spc="-50">
                <a:solidFill>
                  <a:srgbClr val="404040"/>
                </a:solidFill>
                <a:latin typeface="Calibri Light"/>
                <a:ea typeface="Calibri Light"/>
                <a:cs typeface="Calibri Light"/>
                <a:sym typeface="Calibri Light"/>
              </a:defRPr>
            </a:lvl1pPr>
          </a:lstStyle>
          <a:p>
            <a:pPr lvl="0">
              <a:defRPr sz="1800" spc="0">
                <a:solidFill>
                  <a:srgbClr val="000000"/>
                </a:solidFill>
              </a:defRPr>
            </a:pPr>
            <a:r>
              <a:rPr sz="4800" spc="-50">
                <a:solidFill>
                  <a:srgbClr val="404040"/>
                </a:solidFill>
              </a:rPr>
              <a:t>Titolo Testo</a:t>
            </a:r>
          </a:p>
        </p:txBody>
      </p:sp>
      <p:sp>
        <p:nvSpPr>
          <p:cNvPr id="1176" name="Shape 1176"/>
          <p:cNvSpPr>
            <a:spLocks noGrp="1"/>
          </p:cNvSpPr>
          <p:nvPr>
            <p:ph type="body" idx="1"/>
          </p:nvPr>
        </p:nvSpPr>
        <p:spPr>
          <a:xfrm>
            <a:off x="822958" y="1845734"/>
            <a:ext cx="3703324" cy="5012267"/>
          </a:xfrm>
          <a:prstGeom prst="rect">
            <a:avLst/>
          </a:prstGeom>
        </p:spPr>
        <p:txBody>
          <a:bodyPr>
            <a:normAutofit/>
          </a:bodyPr>
          <a:lstStyle>
            <a:lvl1pPr marL="91436" indent="-91436" defTabSz="914400">
              <a:lnSpc>
                <a:spcPct val="90000"/>
              </a:lnSpc>
              <a:spcBef>
                <a:spcPts val="1200"/>
              </a:spcBef>
              <a:buClr>
                <a:srgbClr val="E48312"/>
              </a:buClr>
              <a:buSzPct val="100000"/>
              <a:buFont typeface="Trebuchet MS"/>
              <a:buChar char=" "/>
              <a:defRPr sz="2000">
                <a:solidFill>
                  <a:srgbClr val="404040"/>
                </a:solidFill>
              </a:defRPr>
            </a:lvl1pPr>
            <a:lvl2pPr marL="404368" indent="-203200" defTabSz="914400">
              <a:lnSpc>
                <a:spcPct val="90000"/>
              </a:lnSpc>
              <a:spcBef>
                <a:spcPts val="1200"/>
              </a:spcBef>
              <a:buClr>
                <a:srgbClr val="E48312"/>
              </a:buClr>
              <a:buSzPct val="100000"/>
              <a:buFont typeface="Trebuchet MS"/>
              <a:buChar char="◦"/>
              <a:defRPr sz="2000">
                <a:solidFill>
                  <a:srgbClr val="404040"/>
                </a:solidFill>
              </a:defRPr>
            </a:lvl2pPr>
            <a:lvl3pPr marL="645304" indent="-261256" defTabSz="914400">
              <a:lnSpc>
                <a:spcPct val="90000"/>
              </a:lnSpc>
              <a:spcBef>
                <a:spcPts val="1200"/>
              </a:spcBef>
              <a:buClr>
                <a:srgbClr val="E48312"/>
              </a:buClr>
              <a:buSzPct val="100000"/>
              <a:buFont typeface="Trebuchet MS"/>
              <a:buChar char="◦"/>
              <a:defRPr sz="2000">
                <a:solidFill>
                  <a:srgbClr val="404040"/>
                </a:solidFill>
              </a:defRPr>
            </a:lvl3pPr>
            <a:lvl4pPr marL="828185" indent="-261257" defTabSz="914400">
              <a:lnSpc>
                <a:spcPct val="90000"/>
              </a:lnSpc>
              <a:spcBef>
                <a:spcPts val="1200"/>
              </a:spcBef>
              <a:buClr>
                <a:srgbClr val="E48312"/>
              </a:buClr>
              <a:buSzPct val="100000"/>
              <a:buFont typeface="Trebuchet MS"/>
              <a:buChar char="◦"/>
              <a:defRPr sz="2000">
                <a:solidFill>
                  <a:srgbClr val="404040"/>
                </a:solidFill>
              </a:defRPr>
            </a:lvl4pPr>
            <a:lvl5pPr marL="1011065" indent="-261257" defTabSz="914400">
              <a:lnSpc>
                <a:spcPct val="90000"/>
              </a:lnSpc>
              <a:spcBef>
                <a:spcPts val="1200"/>
              </a:spcBef>
              <a:buClr>
                <a:srgbClr val="E48312"/>
              </a:buClr>
              <a:buSzPct val="100000"/>
              <a:buFont typeface="Trebuchet MS"/>
              <a:buChar char="◦"/>
              <a:defRPr sz="2000">
                <a:solidFill>
                  <a:srgbClr val="404040"/>
                </a:solidFill>
              </a:defRPr>
            </a:lvl5pPr>
          </a:lstStyle>
          <a:p>
            <a:pPr lvl="0">
              <a:defRPr sz="1800">
                <a:solidFill>
                  <a:srgbClr val="000000"/>
                </a:solidFill>
              </a:defRPr>
            </a:pPr>
            <a:r>
              <a:rPr sz="2000">
                <a:solidFill>
                  <a:srgbClr val="404040"/>
                </a:solidFill>
              </a:rPr>
              <a:t>Corpo livello uno</a:t>
            </a:r>
          </a:p>
          <a:p>
            <a:pPr lvl="1">
              <a:defRPr sz="1800">
                <a:solidFill>
                  <a:srgbClr val="000000"/>
                </a:solidFill>
              </a:defRPr>
            </a:pPr>
            <a:r>
              <a:rPr sz="2000">
                <a:solidFill>
                  <a:srgbClr val="404040"/>
                </a:solidFill>
              </a:rPr>
              <a:t>Corpo livello due</a:t>
            </a:r>
          </a:p>
          <a:p>
            <a:pPr lvl="2">
              <a:defRPr sz="1800">
                <a:solidFill>
                  <a:srgbClr val="000000"/>
                </a:solidFill>
              </a:defRPr>
            </a:pPr>
            <a:r>
              <a:rPr sz="2000">
                <a:solidFill>
                  <a:srgbClr val="404040"/>
                </a:solidFill>
              </a:rPr>
              <a:t>Corpo livello tre</a:t>
            </a:r>
          </a:p>
          <a:p>
            <a:pPr lvl="3">
              <a:defRPr sz="1800">
                <a:solidFill>
                  <a:srgbClr val="000000"/>
                </a:solidFill>
              </a:defRPr>
            </a:pPr>
            <a:r>
              <a:rPr sz="2000">
                <a:solidFill>
                  <a:srgbClr val="404040"/>
                </a:solidFill>
              </a:rPr>
              <a:t>Corpo livello quattro</a:t>
            </a:r>
          </a:p>
          <a:p>
            <a:pPr lvl="4">
              <a:defRPr sz="1800">
                <a:solidFill>
                  <a:srgbClr val="000000"/>
                </a:solidFill>
              </a:defRPr>
            </a:pPr>
            <a:r>
              <a:rPr sz="2000">
                <a:solidFill>
                  <a:srgbClr val="404040"/>
                </a:solidFill>
              </a:rPr>
              <a:t>Livello 5</a:t>
            </a:r>
          </a:p>
        </p:txBody>
      </p:sp>
      <p:sp>
        <p:nvSpPr>
          <p:cNvPr id="1177" name="Shape 1177"/>
          <p:cNvSpPr>
            <a:spLocks noGrp="1"/>
          </p:cNvSpPr>
          <p:nvPr>
            <p:ph type="sldNum" sz="quarter" idx="2"/>
          </p:nvPr>
        </p:nvSpPr>
        <p:spPr>
          <a:xfrm>
            <a:off x="7425342" y="6526778"/>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1179" name="Shape 1179"/>
          <p:cNvSpPr/>
          <p:nvPr/>
        </p:nvSpPr>
        <p:spPr>
          <a:xfrm>
            <a:off x="1" y="6400800"/>
            <a:ext cx="9144001"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80" name="Shape 1180"/>
          <p:cNvSpPr/>
          <p:nvPr/>
        </p:nvSpPr>
        <p:spPr>
          <a:xfrm>
            <a:off x="0" y="6334316"/>
            <a:ext cx="9144001" cy="66004"/>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81" name="Shape 1181"/>
          <p:cNvSpPr/>
          <p:nvPr/>
        </p:nvSpPr>
        <p:spPr>
          <a:xfrm>
            <a:off x="895149" y="1737845"/>
            <a:ext cx="7475220" cy="4"/>
          </a:xfrm>
          <a:prstGeom prst="line">
            <a:avLst/>
          </a:prstGeom>
          <a:ln w="6350">
            <a:solidFill>
              <a:srgbClr val="808080"/>
            </a:solidFill>
          </a:ln>
        </p:spPr>
        <p:txBody>
          <a:bodyPr lIns="0" tIns="0" rIns="0" bIns="0"/>
          <a:lstStyle/>
          <a:p>
            <a:pPr lvl="0" defTabSz="457200">
              <a:lnSpc>
                <a:spcPct val="100000"/>
              </a:lnSpc>
              <a:defRPr sz="1200"/>
            </a:pPr>
            <a:endParaRPr/>
          </a:p>
        </p:txBody>
      </p:sp>
      <p:sp>
        <p:nvSpPr>
          <p:cNvPr id="1182" name="Shape 1182"/>
          <p:cNvSpPr>
            <a:spLocks noGrp="1"/>
          </p:cNvSpPr>
          <p:nvPr>
            <p:ph type="title"/>
          </p:nvPr>
        </p:nvSpPr>
        <p:spPr>
          <a:xfrm>
            <a:off x="822960" y="0"/>
            <a:ext cx="7543801" cy="1737362"/>
          </a:xfrm>
          <a:prstGeom prst="rect">
            <a:avLst/>
          </a:prstGeom>
        </p:spPr>
        <p:txBody>
          <a:bodyPr lIns="45718" tIns="45718" rIns="45718" bIns="45718" anchor="b">
            <a:normAutofit/>
          </a:bodyPr>
          <a:lstStyle>
            <a:lvl1pPr algn="l" defTabSz="914400">
              <a:lnSpc>
                <a:spcPct val="85000"/>
              </a:lnSpc>
              <a:defRPr sz="4800" spc="-50">
                <a:solidFill>
                  <a:srgbClr val="404040"/>
                </a:solidFill>
                <a:latin typeface="Calibri Light"/>
                <a:ea typeface="Calibri Light"/>
                <a:cs typeface="Calibri Light"/>
                <a:sym typeface="Calibri Light"/>
              </a:defRPr>
            </a:lvl1pPr>
          </a:lstStyle>
          <a:p>
            <a:pPr lvl="0">
              <a:defRPr sz="1800" spc="0">
                <a:solidFill>
                  <a:srgbClr val="000000"/>
                </a:solidFill>
              </a:defRPr>
            </a:pPr>
            <a:r>
              <a:rPr sz="4800" spc="-50">
                <a:solidFill>
                  <a:srgbClr val="404040"/>
                </a:solidFill>
              </a:rPr>
              <a:t>Titolo Testo</a:t>
            </a:r>
          </a:p>
        </p:txBody>
      </p:sp>
      <p:sp>
        <p:nvSpPr>
          <p:cNvPr id="1183" name="Shape 1183"/>
          <p:cNvSpPr>
            <a:spLocks noGrp="1"/>
          </p:cNvSpPr>
          <p:nvPr>
            <p:ph type="body" idx="1"/>
          </p:nvPr>
        </p:nvSpPr>
        <p:spPr>
          <a:xfrm>
            <a:off x="822960" y="1737361"/>
            <a:ext cx="3703321" cy="953667"/>
          </a:xfrm>
          <a:prstGeom prst="rect">
            <a:avLst/>
          </a:prstGeom>
        </p:spPr>
        <p:txBody>
          <a:bodyPr lIns="45718" tIns="45718" rIns="45718" bIns="45718" anchor="ctr">
            <a:normAutofit/>
          </a:bodyPr>
          <a:lstStyle>
            <a:lvl1pPr marL="0" indent="0" defTabSz="914400">
              <a:lnSpc>
                <a:spcPct val="90000"/>
              </a:lnSpc>
              <a:spcBef>
                <a:spcPts val="1200"/>
              </a:spcBef>
              <a:defRPr sz="2000" cap="all">
                <a:solidFill>
                  <a:srgbClr val="637052"/>
                </a:solidFill>
              </a:defRPr>
            </a:lvl1pPr>
            <a:lvl2pPr marL="0" defTabSz="914400">
              <a:lnSpc>
                <a:spcPct val="90000"/>
              </a:lnSpc>
              <a:spcBef>
                <a:spcPts val="1200"/>
              </a:spcBef>
              <a:defRPr sz="2000" cap="all">
                <a:solidFill>
                  <a:srgbClr val="637052"/>
                </a:solidFill>
              </a:defRPr>
            </a:lvl2pPr>
            <a:lvl3pPr marL="0" defTabSz="914400">
              <a:lnSpc>
                <a:spcPct val="90000"/>
              </a:lnSpc>
              <a:spcBef>
                <a:spcPts val="1200"/>
              </a:spcBef>
              <a:defRPr sz="2000" cap="all">
                <a:solidFill>
                  <a:srgbClr val="637052"/>
                </a:solidFill>
              </a:defRPr>
            </a:lvl3pPr>
            <a:lvl4pPr marL="0" defTabSz="914400">
              <a:lnSpc>
                <a:spcPct val="90000"/>
              </a:lnSpc>
              <a:spcBef>
                <a:spcPts val="1200"/>
              </a:spcBef>
              <a:defRPr sz="2000" cap="all">
                <a:solidFill>
                  <a:srgbClr val="637052"/>
                </a:solidFill>
              </a:defRPr>
            </a:lvl4pPr>
            <a:lvl5pPr marL="0" defTabSz="914400">
              <a:lnSpc>
                <a:spcPct val="90000"/>
              </a:lnSpc>
              <a:spcBef>
                <a:spcPts val="1200"/>
              </a:spcBef>
              <a:defRPr sz="2000" cap="all">
                <a:solidFill>
                  <a:srgbClr val="637052"/>
                </a:solidFill>
              </a:defRPr>
            </a:lvl5pPr>
          </a:lstStyle>
          <a:p>
            <a:pPr lvl="0">
              <a:defRPr sz="1800" cap="none">
                <a:solidFill>
                  <a:srgbClr val="000000"/>
                </a:solidFill>
              </a:defRPr>
            </a:pPr>
            <a:r>
              <a:rPr sz="2000" cap="all">
                <a:solidFill>
                  <a:srgbClr val="637052"/>
                </a:solidFill>
              </a:rPr>
              <a:t>Corpo livello uno</a:t>
            </a:r>
          </a:p>
          <a:p>
            <a:pPr lvl="1">
              <a:defRPr sz="1800" cap="none">
                <a:solidFill>
                  <a:srgbClr val="000000"/>
                </a:solidFill>
              </a:defRPr>
            </a:pPr>
            <a:r>
              <a:rPr sz="2000" cap="all">
                <a:solidFill>
                  <a:srgbClr val="637052"/>
                </a:solidFill>
              </a:rPr>
              <a:t>Corpo livello due</a:t>
            </a:r>
          </a:p>
          <a:p>
            <a:pPr lvl="2">
              <a:defRPr sz="1800" cap="none">
                <a:solidFill>
                  <a:srgbClr val="000000"/>
                </a:solidFill>
              </a:defRPr>
            </a:pPr>
            <a:r>
              <a:rPr sz="2000" cap="all">
                <a:solidFill>
                  <a:srgbClr val="637052"/>
                </a:solidFill>
              </a:rPr>
              <a:t>Corpo livello tre</a:t>
            </a:r>
          </a:p>
          <a:p>
            <a:pPr lvl="3">
              <a:defRPr sz="1800" cap="none">
                <a:solidFill>
                  <a:srgbClr val="000000"/>
                </a:solidFill>
              </a:defRPr>
            </a:pPr>
            <a:r>
              <a:rPr sz="2000" cap="all">
                <a:solidFill>
                  <a:srgbClr val="637052"/>
                </a:solidFill>
              </a:rPr>
              <a:t>Corpo livello quattro</a:t>
            </a:r>
          </a:p>
          <a:p>
            <a:pPr lvl="4">
              <a:defRPr sz="1800" cap="none">
                <a:solidFill>
                  <a:srgbClr val="000000"/>
                </a:solidFill>
              </a:defRPr>
            </a:pPr>
            <a:r>
              <a:rPr sz="2000" cap="all">
                <a:solidFill>
                  <a:srgbClr val="637052"/>
                </a:solidFill>
              </a:rPr>
              <a:t>Livello 5</a:t>
            </a:r>
          </a:p>
        </p:txBody>
      </p:sp>
      <p:sp>
        <p:nvSpPr>
          <p:cNvPr id="1184" name="Shape 1184"/>
          <p:cNvSpPr>
            <a:spLocks noGrp="1"/>
          </p:cNvSpPr>
          <p:nvPr>
            <p:ph type="sldNum" sz="quarter" idx="2"/>
          </p:nvPr>
        </p:nvSpPr>
        <p:spPr>
          <a:xfrm>
            <a:off x="7425342" y="6526778"/>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1186" name="Shape 1186"/>
          <p:cNvSpPr/>
          <p:nvPr/>
        </p:nvSpPr>
        <p:spPr>
          <a:xfrm>
            <a:off x="1" y="6400800"/>
            <a:ext cx="9144001"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87" name="Shape 1187"/>
          <p:cNvSpPr/>
          <p:nvPr/>
        </p:nvSpPr>
        <p:spPr>
          <a:xfrm>
            <a:off x="0" y="6334316"/>
            <a:ext cx="9144001" cy="66004"/>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88" name="Shape 1188"/>
          <p:cNvSpPr/>
          <p:nvPr/>
        </p:nvSpPr>
        <p:spPr>
          <a:xfrm>
            <a:off x="895149" y="1737845"/>
            <a:ext cx="7475220" cy="4"/>
          </a:xfrm>
          <a:prstGeom prst="line">
            <a:avLst/>
          </a:prstGeom>
          <a:ln w="6350">
            <a:solidFill>
              <a:srgbClr val="808080"/>
            </a:solidFill>
          </a:ln>
        </p:spPr>
        <p:txBody>
          <a:bodyPr lIns="0" tIns="0" rIns="0" bIns="0"/>
          <a:lstStyle/>
          <a:p>
            <a:pPr lvl="0" defTabSz="457200">
              <a:lnSpc>
                <a:spcPct val="100000"/>
              </a:lnSpc>
              <a:defRPr sz="1200"/>
            </a:pPr>
            <a:endParaRPr/>
          </a:p>
        </p:txBody>
      </p:sp>
      <p:sp>
        <p:nvSpPr>
          <p:cNvPr id="1189" name="Shape 1189"/>
          <p:cNvSpPr>
            <a:spLocks noGrp="1"/>
          </p:cNvSpPr>
          <p:nvPr>
            <p:ph type="title"/>
          </p:nvPr>
        </p:nvSpPr>
        <p:spPr>
          <a:xfrm>
            <a:off x="822960" y="0"/>
            <a:ext cx="7543801" cy="1737362"/>
          </a:xfrm>
          <a:prstGeom prst="rect">
            <a:avLst/>
          </a:prstGeom>
        </p:spPr>
        <p:txBody>
          <a:bodyPr lIns="45718" tIns="45718" rIns="45718" bIns="45718" anchor="b">
            <a:normAutofit/>
          </a:bodyPr>
          <a:lstStyle>
            <a:lvl1pPr algn="l" defTabSz="914400">
              <a:lnSpc>
                <a:spcPct val="85000"/>
              </a:lnSpc>
              <a:defRPr sz="4800" spc="-50">
                <a:solidFill>
                  <a:srgbClr val="404040"/>
                </a:solidFill>
                <a:latin typeface="Calibri Light"/>
                <a:ea typeface="Calibri Light"/>
                <a:cs typeface="Calibri Light"/>
                <a:sym typeface="Calibri Light"/>
              </a:defRPr>
            </a:lvl1pPr>
          </a:lstStyle>
          <a:p>
            <a:pPr lvl="0">
              <a:defRPr sz="1800" spc="0">
                <a:solidFill>
                  <a:srgbClr val="000000"/>
                </a:solidFill>
              </a:defRPr>
            </a:pPr>
            <a:r>
              <a:rPr sz="4800" spc="-50">
                <a:solidFill>
                  <a:srgbClr val="404040"/>
                </a:solidFill>
              </a:rPr>
              <a:t>Titolo Testo</a:t>
            </a:r>
          </a:p>
        </p:txBody>
      </p:sp>
      <p:sp>
        <p:nvSpPr>
          <p:cNvPr id="1190" name="Shape 1190"/>
          <p:cNvSpPr>
            <a:spLocks noGrp="1"/>
          </p:cNvSpPr>
          <p:nvPr>
            <p:ph type="sldNum" sz="quarter" idx="2"/>
          </p:nvPr>
        </p:nvSpPr>
        <p:spPr>
          <a:xfrm>
            <a:off x="7425342" y="6526778"/>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192" name="Shape 1192"/>
          <p:cNvSpPr/>
          <p:nvPr/>
        </p:nvSpPr>
        <p:spPr>
          <a:xfrm>
            <a:off x="2382" y="6400800"/>
            <a:ext cx="9141619"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93" name="Shape 1193"/>
          <p:cNvSpPr/>
          <p:nvPr/>
        </p:nvSpPr>
        <p:spPr>
          <a:xfrm>
            <a:off x="12" y="6334316"/>
            <a:ext cx="9141619" cy="64010"/>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94" name="Shape 1194"/>
          <p:cNvSpPr>
            <a:spLocks noGrp="1"/>
          </p:cNvSpPr>
          <p:nvPr>
            <p:ph type="sldNum" sz="quarter" idx="2"/>
          </p:nvPr>
        </p:nvSpPr>
        <p:spPr>
          <a:xfrm>
            <a:off x="7425342" y="6526778"/>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1196" name="Shape 1196"/>
          <p:cNvSpPr/>
          <p:nvPr/>
        </p:nvSpPr>
        <p:spPr>
          <a:xfrm>
            <a:off x="12" y="0"/>
            <a:ext cx="3038095" cy="68580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97" name="Shape 1197"/>
          <p:cNvSpPr/>
          <p:nvPr/>
        </p:nvSpPr>
        <p:spPr>
          <a:xfrm>
            <a:off x="3030053" y="0"/>
            <a:ext cx="48012" cy="6858000"/>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98" name="Shape 1198"/>
          <p:cNvSpPr>
            <a:spLocks noGrp="1"/>
          </p:cNvSpPr>
          <p:nvPr>
            <p:ph type="title"/>
          </p:nvPr>
        </p:nvSpPr>
        <p:spPr>
          <a:xfrm>
            <a:off x="342900" y="0"/>
            <a:ext cx="2400300" cy="2880362"/>
          </a:xfrm>
          <a:prstGeom prst="rect">
            <a:avLst/>
          </a:prstGeom>
        </p:spPr>
        <p:txBody>
          <a:bodyPr lIns="45718" tIns="45718" rIns="45718" bIns="45718" anchor="b">
            <a:normAutofit/>
          </a:bodyPr>
          <a:lstStyle>
            <a:lvl1pPr algn="l" defTabSz="914400">
              <a:lnSpc>
                <a:spcPct val="85000"/>
              </a:lnSpc>
              <a:defRPr sz="3600" spc="-50">
                <a:solidFill>
                  <a:srgbClr val="FFFFFF"/>
                </a:solidFill>
                <a:latin typeface="Calibri Light"/>
                <a:ea typeface="Calibri Light"/>
                <a:cs typeface="Calibri Light"/>
                <a:sym typeface="Calibri Light"/>
              </a:defRPr>
            </a:lvl1pPr>
          </a:lstStyle>
          <a:p>
            <a:pPr lvl="0">
              <a:defRPr sz="1800" spc="0">
                <a:solidFill>
                  <a:srgbClr val="000000"/>
                </a:solidFill>
              </a:defRPr>
            </a:pPr>
            <a:r>
              <a:rPr sz="3600" spc="-50">
                <a:solidFill>
                  <a:srgbClr val="FFFFFF"/>
                </a:solidFill>
              </a:rPr>
              <a:t>Titolo Testo</a:t>
            </a:r>
          </a:p>
        </p:txBody>
      </p:sp>
      <p:sp>
        <p:nvSpPr>
          <p:cNvPr id="1199" name="Shape 1199"/>
          <p:cNvSpPr>
            <a:spLocks noGrp="1"/>
          </p:cNvSpPr>
          <p:nvPr>
            <p:ph type="body" idx="1"/>
          </p:nvPr>
        </p:nvSpPr>
        <p:spPr>
          <a:xfrm>
            <a:off x="3600450" y="731519"/>
            <a:ext cx="4869180" cy="6126482"/>
          </a:xfrm>
          <a:prstGeom prst="rect">
            <a:avLst/>
          </a:prstGeom>
        </p:spPr>
        <p:txBody>
          <a:bodyPr>
            <a:normAutofit/>
          </a:bodyPr>
          <a:lstStyle>
            <a:lvl1pPr marL="91436" indent="-91436" defTabSz="914400">
              <a:lnSpc>
                <a:spcPct val="90000"/>
              </a:lnSpc>
              <a:spcBef>
                <a:spcPts val="1200"/>
              </a:spcBef>
              <a:buClr>
                <a:srgbClr val="E48312"/>
              </a:buClr>
              <a:buSzPct val="100000"/>
              <a:buFont typeface="Trebuchet MS"/>
              <a:buChar char=" "/>
              <a:defRPr sz="2000">
                <a:solidFill>
                  <a:srgbClr val="404040"/>
                </a:solidFill>
              </a:defRPr>
            </a:lvl1pPr>
            <a:lvl2pPr marL="404368" indent="-203200" defTabSz="914400">
              <a:lnSpc>
                <a:spcPct val="90000"/>
              </a:lnSpc>
              <a:spcBef>
                <a:spcPts val="1200"/>
              </a:spcBef>
              <a:buClr>
                <a:srgbClr val="E48312"/>
              </a:buClr>
              <a:buSzPct val="100000"/>
              <a:buFont typeface="Trebuchet MS"/>
              <a:buChar char="◦"/>
              <a:defRPr sz="2000">
                <a:solidFill>
                  <a:srgbClr val="404040"/>
                </a:solidFill>
              </a:defRPr>
            </a:lvl2pPr>
            <a:lvl3pPr marL="645304" indent="-261256" defTabSz="914400">
              <a:lnSpc>
                <a:spcPct val="90000"/>
              </a:lnSpc>
              <a:spcBef>
                <a:spcPts val="1200"/>
              </a:spcBef>
              <a:buClr>
                <a:srgbClr val="E48312"/>
              </a:buClr>
              <a:buSzPct val="100000"/>
              <a:buFont typeface="Trebuchet MS"/>
              <a:buChar char="◦"/>
              <a:defRPr sz="2000">
                <a:solidFill>
                  <a:srgbClr val="404040"/>
                </a:solidFill>
              </a:defRPr>
            </a:lvl3pPr>
            <a:lvl4pPr marL="828185" indent="-261257" defTabSz="914400">
              <a:lnSpc>
                <a:spcPct val="90000"/>
              </a:lnSpc>
              <a:spcBef>
                <a:spcPts val="1200"/>
              </a:spcBef>
              <a:buClr>
                <a:srgbClr val="E48312"/>
              </a:buClr>
              <a:buSzPct val="100000"/>
              <a:buFont typeface="Trebuchet MS"/>
              <a:buChar char="◦"/>
              <a:defRPr sz="2000">
                <a:solidFill>
                  <a:srgbClr val="404040"/>
                </a:solidFill>
              </a:defRPr>
            </a:lvl4pPr>
            <a:lvl5pPr marL="1011065" indent="-261257" defTabSz="914400">
              <a:lnSpc>
                <a:spcPct val="90000"/>
              </a:lnSpc>
              <a:spcBef>
                <a:spcPts val="1200"/>
              </a:spcBef>
              <a:buClr>
                <a:srgbClr val="E48312"/>
              </a:buClr>
              <a:buSzPct val="100000"/>
              <a:buFont typeface="Trebuchet MS"/>
              <a:buChar char="◦"/>
              <a:defRPr sz="2000">
                <a:solidFill>
                  <a:srgbClr val="404040"/>
                </a:solidFill>
              </a:defRPr>
            </a:lvl5pPr>
          </a:lstStyle>
          <a:p>
            <a:pPr lvl="0">
              <a:defRPr sz="1800">
                <a:solidFill>
                  <a:srgbClr val="000000"/>
                </a:solidFill>
              </a:defRPr>
            </a:pPr>
            <a:r>
              <a:rPr sz="2000">
                <a:solidFill>
                  <a:srgbClr val="404040"/>
                </a:solidFill>
              </a:rPr>
              <a:t>Corpo livello uno</a:t>
            </a:r>
          </a:p>
          <a:p>
            <a:pPr lvl="1">
              <a:defRPr sz="1800">
                <a:solidFill>
                  <a:srgbClr val="000000"/>
                </a:solidFill>
              </a:defRPr>
            </a:pPr>
            <a:r>
              <a:rPr sz="2000">
                <a:solidFill>
                  <a:srgbClr val="404040"/>
                </a:solidFill>
              </a:rPr>
              <a:t>Corpo livello due</a:t>
            </a:r>
          </a:p>
          <a:p>
            <a:pPr lvl="2">
              <a:defRPr sz="1800">
                <a:solidFill>
                  <a:srgbClr val="000000"/>
                </a:solidFill>
              </a:defRPr>
            </a:pPr>
            <a:r>
              <a:rPr sz="2000">
                <a:solidFill>
                  <a:srgbClr val="404040"/>
                </a:solidFill>
              </a:rPr>
              <a:t>Corpo livello tre</a:t>
            </a:r>
          </a:p>
          <a:p>
            <a:pPr lvl="3">
              <a:defRPr sz="1800">
                <a:solidFill>
                  <a:srgbClr val="000000"/>
                </a:solidFill>
              </a:defRPr>
            </a:pPr>
            <a:r>
              <a:rPr sz="2000">
                <a:solidFill>
                  <a:srgbClr val="404040"/>
                </a:solidFill>
              </a:rPr>
              <a:t>Corpo livello quattro</a:t>
            </a:r>
          </a:p>
          <a:p>
            <a:pPr lvl="4">
              <a:defRPr sz="1800">
                <a:solidFill>
                  <a:srgbClr val="000000"/>
                </a:solidFill>
              </a:defRPr>
            </a:pPr>
            <a:r>
              <a:rPr sz="2000">
                <a:solidFill>
                  <a:srgbClr val="404040"/>
                </a:solidFill>
              </a:rPr>
              <a:t>Livello 5</a:t>
            </a:r>
          </a:p>
        </p:txBody>
      </p:sp>
      <p:sp>
        <p:nvSpPr>
          <p:cNvPr id="1200" name="Shape 1200"/>
          <p:cNvSpPr>
            <a:spLocks noGrp="1"/>
          </p:cNvSpPr>
          <p:nvPr>
            <p:ph type="sldNum" sz="quarter" idx="2"/>
          </p:nvPr>
        </p:nvSpPr>
        <p:spPr>
          <a:xfrm>
            <a:off x="7425342" y="6526778"/>
            <a:ext cx="984025" cy="231137"/>
          </a:xfrm>
          <a:prstGeom prst="rect">
            <a:avLst/>
          </a:prstGeom>
        </p:spPr>
        <p:txBody>
          <a:bodyPr lIns="45718" tIns="45718" rIns="45718" bIns="45718" anchor="ctr"/>
          <a:lstStyle>
            <a:lvl1pPr algn="r">
              <a:tabLst/>
              <a:defRPr sz="1000">
                <a:solidFill>
                  <a:srgbClr val="637052"/>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1202" name="Shape 1202"/>
          <p:cNvSpPr/>
          <p:nvPr/>
        </p:nvSpPr>
        <p:spPr>
          <a:xfrm>
            <a:off x="0" y="4953000"/>
            <a:ext cx="9141619" cy="19050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203" name="Shape 1203"/>
          <p:cNvSpPr/>
          <p:nvPr/>
        </p:nvSpPr>
        <p:spPr>
          <a:xfrm>
            <a:off x="12" y="4915075"/>
            <a:ext cx="9141619" cy="64010"/>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204" name="Shape 1204"/>
          <p:cNvSpPr>
            <a:spLocks noGrp="1"/>
          </p:cNvSpPr>
          <p:nvPr>
            <p:ph type="title"/>
          </p:nvPr>
        </p:nvSpPr>
        <p:spPr>
          <a:xfrm>
            <a:off x="822960" y="0"/>
            <a:ext cx="7584948" cy="5897885"/>
          </a:xfrm>
          <a:prstGeom prst="rect">
            <a:avLst/>
          </a:prstGeom>
        </p:spPr>
        <p:txBody>
          <a:bodyPr anchor="b"/>
          <a:lstStyle>
            <a:lvl1pPr algn="l" defTabSz="914400">
              <a:lnSpc>
                <a:spcPct val="85000"/>
              </a:lnSpc>
              <a:defRPr sz="3600" spc="-50">
                <a:solidFill>
                  <a:srgbClr val="FFFFFF"/>
                </a:solidFill>
                <a:latin typeface="Calibri Light"/>
                <a:ea typeface="Calibri Light"/>
                <a:cs typeface="Calibri Light"/>
                <a:sym typeface="Calibri Light"/>
              </a:defRPr>
            </a:lvl1pPr>
          </a:lstStyle>
          <a:p>
            <a:pPr lvl="0">
              <a:defRPr sz="1800" spc="0">
                <a:solidFill>
                  <a:srgbClr val="000000"/>
                </a:solidFill>
              </a:defRPr>
            </a:pPr>
            <a:r>
              <a:rPr sz="3600" spc="-50">
                <a:solidFill>
                  <a:srgbClr val="FFFFFF"/>
                </a:solidFill>
              </a:rPr>
              <a:t>Titolo Testo</a:t>
            </a:r>
          </a:p>
        </p:txBody>
      </p:sp>
      <p:sp>
        <p:nvSpPr>
          <p:cNvPr id="1205" name="Shape 1205"/>
          <p:cNvSpPr>
            <a:spLocks noGrp="1"/>
          </p:cNvSpPr>
          <p:nvPr>
            <p:ph type="body" idx="1"/>
          </p:nvPr>
        </p:nvSpPr>
        <p:spPr>
          <a:xfrm>
            <a:off x="822960" y="5907023"/>
            <a:ext cx="7584948" cy="950983"/>
          </a:xfrm>
          <a:prstGeom prst="rect">
            <a:avLst/>
          </a:prstGeom>
        </p:spPr>
        <p:txBody>
          <a:bodyPr>
            <a:normAutofit/>
          </a:bodyPr>
          <a:lstStyle>
            <a:lvl1pPr marL="0" indent="0" defTabSz="914400">
              <a:lnSpc>
                <a:spcPct val="90000"/>
              </a:lnSpc>
              <a:spcBef>
                <a:spcPts val="600"/>
              </a:spcBef>
              <a:defRPr sz="1500">
                <a:solidFill>
                  <a:srgbClr val="FFFFFF"/>
                </a:solidFill>
              </a:defRPr>
            </a:lvl1pPr>
            <a:lvl2pPr marL="0" defTabSz="914400">
              <a:lnSpc>
                <a:spcPct val="90000"/>
              </a:lnSpc>
              <a:spcBef>
                <a:spcPts val="600"/>
              </a:spcBef>
              <a:defRPr sz="1500">
                <a:solidFill>
                  <a:srgbClr val="FFFFFF"/>
                </a:solidFill>
              </a:defRPr>
            </a:lvl2pPr>
            <a:lvl3pPr marL="0" defTabSz="914400">
              <a:lnSpc>
                <a:spcPct val="90000"/>
              </a:lnSpc>
              <a:spcBef>
                <a:spcPts val="600"/>
              </a:spcBef>
              <a:defRPr sz="1500">
                <a:solidFill>
                  <a:srgbClr val="FFFFFF"/>
                </a:solidFill>
              </a:defRPr>
            </a:lvl3pPr>
            <a:lvl4pPr marL="0" defTabSz="914400">
              <a:lnSpc>
                <a:spcPct val="90000"/>
              </a:lnSpc>
              <a:spcBef>
                <a:spcPts val="600"/>
              </a:spcBef>
              <a:defRPr sz="1500">
                <a:solidFill>
                  <a:srgbClr val="FFFFFF"/>
                </a:solidFill>
              </a:defRPr>
            </a:lvl4pPr>
            <a:lvl5pPr marL="0" defTabSz="914400">
              <a:lnSpc>
                <a:spcPct val="90000"/>
              </a:lnSpc>
              <a:spcBef>
                <a:spcPts val="600"/>
              </a:spcBef>
              <a:defRPr sz="1500">
                <a:solidFill>
                  <a:srgbClr val="FFFFFF"/>
                </a:solidFill>
              </a:defRPr>
            </a:lvl5pPr>
          </a:lstStyle>
          <a:p>
            <a:pPr lvl="0">
              <a:defRPr sz="1800">
                <a:solidFill>
                  <a:srgbClr val="000000"/>
                </a:solidFill>
              </a:defRPr>
            </a:pPr>
            <a:r>
              <a:rPr sz="1500">
                <a:solidFill>
                  <a:srgbClr val="FFFFFF"/>
                </a:solidFill>
              </a:rPr>
              <a:t>Corpo livello uno</a:t>
            </a:r>
          </a:p>
          <a:p>
            <a:pPr lvl="1">
              <a:defRPr sz="1800">
                <a:solidFill>
                  <a:srgbClr val="000000"/>
                </a:solidFill>
              </a:defRPr>
            </a:pPr>
            <a:r>
              <a:rPr sz="1500">
                <a:solidFill>
                  <a:srgbClr val="FFFFFF"/>
                </a:solidFill>
              </a:rPr>
              <a:t>Corpo livello due</a:t>
            </a:r>
          </a:p>
          <a:p>
            <a:pPr lvl="2">
              <a:defRPr sz="1800">
                <a:solidFill>
                  <a:srgbClr val="000000"/>
                </a:solidFill>
              </a:defRPr>
            </a:pPr>
            <a:r>
              <a:rPr sz="1500">
                <a:solidFill>
                  <a:srgbClr val="FFFFFF"/>
                </a:solidFill>
              </a:rPr>
              <a:t>Corpo livello tre</a:t>
            </a:r>
          </a:p>
          <a:p>
            <a:pPr lvl="3">
              <a:defRPr sz="1800">
                <a:solidFill>
                  <a:srgbClr val="000000"/>
                </a:solidFill>
              </a:defRPr>
            </a:pPr>
            <a:r>
              <a:rPr sz="1500">
                <a:solidFill>
                  <a:srgbClr val="FFFFFF"/>
                </a:solidFill>
              </a:rPr>
              <a:t>Corpo livello quattro</a:t>
            </a:r>
          </a:p>
          <a:p>
            <a:pPr lvl="4">
              <a:defRPr sz="1800">
                <a:solidFill>
                  <a:srgbClr val="000000"/>
                </a:solidFill>
              </a:defRPr>
            </a:pPr>
            <a:r>
              <a:rPr sz="1500">
                <a:solidFill>
                  <a:srgbClr val="FFFFFF"/>
                </a:solidFill>
              </a:rPr>
              <a:t>Livello 5</a:t>
            </a:r>
          </a:p>
        </p:txBody>
      </p:sp>
      <p:sp>
        <p:nvSpPr>
          <p:cNvPr id="1206" name="Shape 1206"/>
          <p:cNvSpPr>
            <a:spLocks noGrp="1"/>
          </p:cNvSpPr>
          <p:nvPr>
            <p:ph type="sldNum" sz="quarter" idx="2"/>
          </p:nvPr>
        </p:nvSpPr>
        <p:spPr>
          <a:xfrm>
            <a:off x="7425342" y="6526778"/>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95" name="Shape 95"/>
          <p:cNvSpPr>
            <a:spLocks noGrp="1"/>
          </p:cNvSpPr>
          <p:nvPr>
            <p:ph type="title"/>
          </p:nvPr>
        </p:nvSpPr>
        <p:spPr>
          <a:xfrm>
            <a:off x="457200" y="0"/>
            <a:ext cx="8229600" cy="1692282"/>
          </a:xfrm>
          <a:prstGeom prst="rect">
            <a:avLst/>
          </a:prstGeom>
        </p:spPr>
        <p:txBody>
          <a:bodyPr lIns="45718" tIns="45718" rIns="45718" bIns="45718" anchor="ctr"/>
          <a:lstStyle>
            <a:lvl1pPr defTabSz="914400">
              <a:lnSpc>
                <a:spcPct val="100000"/>
              </a:lnSpc>
              <a:defRPr sz="3900">
                <a:latin typeface="Calibri"/>
                <a:ea typeface="Calibri"/>
                <a:cs typeface="Calibri"/>
                <a:sym typeface="Calibri"/>
              </a:defRPr>
            </a:lvl1pPr>
          </a:lstStyle>
          <a:p>
            <a:pPr lvl="0">
              <a:defRPr sz="1800"/>
            </a:pPr>
            <a:r>
              <a:rPr sz="3900"/>
              <a:t>Titolo Testo</a:t>
            </a:r>
          </a:p>
        </p:txBody>
      </p:sp>
      <p:sp>
        <p:nvSpPr>
          <p:cNvPr id="96" name="Shape 96"/>
          <p:cNvSpPr>
            <a:spLocks noGrp="1"/>
          </p:cNvSpPr>
          <p:nvPr>
            <p:ph type="sldNum" sz="quarter" idx="2"/>
          </p:nvPr>
        </p:nvSpPr>
        <p:spPr>
          <a:xfrm>
            <a:off x="6553200" y="6425500"/>
            <a:ext cx="2133600" cy="231137"/>
          </a:xfrm>
          <a:prstGeom prst="rect">
            <a:avLst/>
          </a:prstGeom>
        </p:spPr>
        <p:txBody>
          <a:bodyPr lIns="45718" tIns="45718" rIns="45718" bIns="45718" anchor="ctr"/>
          <a:lstStyle>
            <a:lvl1pPr algn="r">
              <a:tabLst/>
              <a:defRPr sz="10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1208" name="Shape 1208"/>
          <p:cNvSpPr/>
          <p:nvPr/>
        </p:nvSpPr>
        <p:spPr>
          <a:xfrm>
            <a:off x="1" y="6400800"/>
            <a:ext cx="9144001"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209" name="Shape 1209"/>
          <p:cNvSpPr/>
          <p:nvPr/>
        </p:nvSpPr>
        <p:spPr>
          <a:xfrm>
            <a:off x="0" y="6334316"/>
            <a:ext cx="9144001" cy="66004"/>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210" name="Shape 1210"/>
          <p:cNvSpPr/>
          <p:nvPr/>
        </p:nvSpPr>
        <p:spPr>
          <a:xfrm>
            <a:off x="895149" y="1737845"/>
            <a:ext cx="7475220" cy="4"/>
          </a:xfrm>
          <a:prstGeom prst="line">
            <a:avLst/>
          </a:prstGeom>
          <a:ln w="6350">
            <a:solidFill>
              <a:srgbClr val="808080"/>
            </a:solidFill>
          </a:ln>
        </p:spPr>
        <p:txBody>
          <a:bodyPr lIns="0" tIns="0" rIns="0" bIns="0"/>
          <a:lstStyle/>
          <a:p>
            <a:pPr lvl="0" defTabSz="457200">
              <a:lnSpc>
                <a:spcPct val="100000"/>
              </a:lnSpc>
              <a:defRPr sz="1200"/>
            </a:pPr>
            <a:endParaRPr/>
          </a:p>
        </p:txBody>
      </p:sp>
      <p:sp>
        <p:nvSpPr>
          <p:cNvPr id="1211" name="Shape 1211"/>
          <p:cNvSpPr>
            <a:spLocks noGrp="1"/>
          </p:cNvSpPr>
          <p:nvPr>
            <p:ph type="title"/>
          </p:nvPr>
        </p:nvSpPr>
        <p:spPr>
          <a:xfrm>
            <a:off x="822960" y="0"/>
            <a:ext cx="7543801" cy="1737362"/>
          </a:xfrm>
          <a:prstGeom prst="rect">
            <a:avLst/>
          </a:prstGeom>
        </p:spPr>
        <p:txBody>
          <a:bodyPr lIns="45718" tIns="45718" rIns="45718" bIns="45718" anchor="b">
            <a:normAutofit/>
          </a:bodyPr>
          <a:lstStyle>
            <a:lvl1pPr algn="l" defTabSz="914400">
              <a:lnSpc>
                <a:spcPct val="85000"/>
              </a:lnSpc>
              <a:defRPr sz="4800" spc="-50">
                <a:solidFill>
                  <a:srgbClr val="404040"/>
                </a:solidFill>
                <a:latin typeface="Calibri Light"/>
                <a:ea typeface="Calibri Light"/>
                <a:cs typeface="Calibri Light"/>
                <a:sym typeface="Calibri Light"/>
              </a:defRPr>
            </a:lvl1pPr>
          </a:lstStyle>
          <a:p>
            <a:pPr lvl="0">
              <a:defRPr sz="1800" spc="0">
                <a:solidFill>
                  <a:srgbClr val="000000"/>
                </a:solidFill>
              </a:defRPr>
            </a:pPr>
            <a:r>
              <a:rPr sz="4800" spc="-50">
                <a:solidFill>
                  <a:srgbClr val="404040"/>
                </a:solidFill>
              </a:rPr>
              <a:t>Titolo Testo</a:t>
            </a:r>
          </a:p>
        </p:txBody>
      </p:sp>
      <p:sp>
        <p:nvSpPr>
          <p:cNvPr id="1212" name="Shape 1212"/>
          <p:cNvSpPr>
            <a:spLocks noGrp="1"/>
          </p:cNvSpPr>
          <p:nvPr>
            <p:ph type="body" idx="1"/>
          </p:nvPr>
        </p:nvSpPr>
        <p:spPr>
          <a:xfrm>
            <a:off x="822960" y="1845734"/>
            <a:ext cx="7543801" cy="5012267"/>
          </a:xfrm>
          <a:prstGeom prst="rect">
            <a:avLst/>
          </a:prstGeom>
        </p:spPr>
        <p:txBody>
          <a:bodyPr>
            <a:normAutofit/>
          </a:bodyPr>
          <a:lstStyle>
            <a:lvl1pPr marL="91436" indent="-91436" defTabSz="914400">
              <a:lnSpc>
                <a:spcPct val="90000"/>
              </a:lnSpc>
              <a:spcBef>
                <a:spcPts val="1200"/>
              </a:spcBef>
              <a:buClr>
                <a:srgbClr val="E48312"/>
              </a:buClr>
              <a:buSzPct val="100000"/>
              <a:buFont typeface="Trebuchet MS"/>
              <a:buChar char=" "/>
              <a:defRPr sz="2000">
                <a:solidFill>
                  <a:srgbClr val="404040"/>
                </a:solidFill>
              </a:defRPr>
            </a:lvl1pPr>
            <a:lvl2pPr marL="404368" indent="-203200" defTabSz="914400">
              <a:lnSpc>
                <a:spcPct val="90000"/>
              </a:lnSpc>
              <a:spcBef>
                <a:spcPts val="1200"/>
              </a:spcBef>
              <a:buClr>
                <a:srgbClr val="E48312"/>
              </a:buClr>
              <a:buSzPct val="100000"/>
              <a:buFont typeface="Trebuchet MS"/>
              <a:buChar char="◦"/>
              <a:defRPr sz="2000">
                <a:solidFill>
                  <a:srgbClr val="404040"/>
                </a:solidFill>
              </a:defRPr>
            </a:lvl2pPr>
            <a:lvl3pPr marL="645304" indent="-261256" defTabSz="914400">
              <a:lnSpc>
                <a:spcPct val="90000"/>
              </a:lnSpc>
              <a:spcBef>
                <a:spcPts val="1200"/>
              </a:spcBef>
              <a:buClr>
                <a:srgbClr val="E48312"/>
              </a:buClr>
              <a:buSzPct val="100000"/>
              <a:buFont typeface="Trebuchet MS"/>
              <a:buChar char="◦"/>
              <a:defRPr sz="2000">
                <a:solidFill>
                  <a:srgbClr val="404040"/>
                </a:solidFill>
              </a:defRPr>
            </a:lvl3pPr>
            <a:lvl4pPr marL="828185" indent="-261257" defTabSz="914400">
              <a:lnSpc>
                <a:spcPct val="90000"/>
              </a:lnSpc>
              <a:spcBef>
                <a:spcPts val="1200"/>
              </a:spcBef>
              <a:buClr>
                <a:srgbClr val="E48312"/>
              </a:buClr>
              <a:buSzPct val="100000"/>
              <a:buFont typeface="Trebuchet MS"/>
              <a:buChar char="◦"/>
              <a:defRPr sz="2000">
                <a:solidFill>
                  <a:srgbClr val="404040"/>
                </a:solidFill>
              </a:defRPr>
            </a:lvl4pPr>
            <a:lvl5pPr marL="1011065" indent="-261257" defTabSz="914400">
              <a:lnSpc>
                <a:spcPct val="90000"/>
              </a:lnSpc>
              <a:spcBef>
                <a:spcPts val="1200"/>
              </a:spcBef>
              <a:buClr>
                <a:srgbClr val="E48312"/>
              </a:buClr>
              <a:buSzPct val="100000"/>
              <a:buFont typeface="Trebuchet MS"/>
              <a:buChar char="◦"/>
              <a:defRPr sz="2000">
                <a:solidFill>
                  <a:srgbClr val="404040"/>
                </a:solidFill>
              </a:defRPr>
            </a:lvl5pPr>
          </a:lstStyle>
          <a:p>
            <a:pPr lvl="0">
              <a:defRPr sz="1800">
                <a:solidFill>
                  <a:srgbClr val="000000"/>
                </a:solidFill>
              </a:defRPr>
            </a:pPr>
            <a:r>
              <a:rPr sz="2000">
                <a:solidFill>
                  <a:srgbClr val="404040"/>
                </a:solidFill>
              </a:rPr>
              <a:t>Corpo livello uno</a:t>
            </a:r>
          </a:p>
          <a:p>
            <a:pPr lvl="1">
              <a:defRPr sz="1800">
                <a:solidFill>
                  <a:srgbClr val="000000"/>
                </a:solidFill>
              </a:defRPr>
            </a:pPr>
            <a:r>
              <a:rPr sz="2000">
                <a:solidFill>
                  <a:srgbClr val="404040"/>
                </a:solidFill>
              </a:rPr>
              <a:t>Corpo livello due</a:t>
            </a:r>
          </a:p>
          <a:p>
            <a:pPr lvl="2">
              <a:defRPr sz="1800">
                <a:solidFill>
                  <a:srgbClr val="000000"/>
                </a:solidFill>
              </a:defRPr>
            </a:pPr>
            <a:r>
              <a:rPr sz="2000">
                <a:solidFill>
                  <a:srgbClr val="404040"/>
                </a:solidFill>
              </a:rPr>
              <a:t>Corpo livello tre</a:t>
            </a:r>
          </a:p>
          <a:p>
            <a:pPr lvl="3">
              <a:defRPr sz="1800">
                <a:solidFill>
                  <a:srgbClr val="000000"/>
                </a:solidFill>
              </a:defRPr>
            </a:pPr>
            <a:r>
              <a:rPr sz="2000">
                <a:solidFill>
                  <a:srgbClr val="404040"/>
                </a:solidFill>
              </a:rPr>
              <a:t>Corpo livello quattro</a:t>
            </a:r>
          </a:p>
          <a:p>
            <a:pPr lvl="4">
              <a:defRPr sz="1800">
                <a:solidFill>
                  <a:srgbClr val="000000"/>
                </a:solidFill>
              </a:defRPr>
            </a:pPr>
            <a:r>
              <a:rPr sz="2000">
                <a:solidFill>
                  <a:srgbClr val="404040"/>
                </a:solidFill>
              </a:rPr>
              <a:t>Livello 5</a:t>
            </a:r>
          </a:p>
        </p:txBody>
      </p:sp>
      <p:sp>
        <p:nvSpPr>
          <p:cNvPr id="1213" name="Shape 1213"/>
          <p:cNvSpPr>
            <a:spLocks noGrp="1"/>
          </p:cNvSpPr>
          <p:nvPr>
            <p:ph type="sldNum" sz="quarter" idx="2"/>
          </p:nvPr>
        </p:nvSpPr>
        <p:spPr>
          <a:xfrm>
            <a:off x="7425342" y="6526778"/>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1215" name="Shape 1215"/>
          <p:cNvSpPr/>
          <p:nvPr/>
        </p:nvSpPr>
        <p:spPr>
          <a:xfrm>
            <a:off x="2382" y="6400800"/>
            <a:ext cx="9141619"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216" name="Shape 1216"/>
          <p:cNvSpPr/>
          <p:nvPr/>
        </p:nvSpPr>
        <p:spPr>
          <a:xfrm>
            <a:off x="12" y="6334316"/>
            <a:ext cx="9141619" cy="64010"/>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217" name="Shape 1217"/>
          <p:cNvSpPr>
            <a:spLocks noGrp="1"/>
          </p:cNvSpPr>
          <p:nvPr>
            <p:ph type="title"/>
          </p:nvPr>
        </p:nvSpPr>
        <p:spPr>
          <a:xfrm>
            <a:off x="6543675" y="0"/>
            <a:ext cx="1971675" cy="6172202"/>
          </a:xfrm>
          <a:prstGeom prst="rect">
            <a:avLst/>
          </a:prstGeom>
        </p:spPr>
        <p:txBody>
          <a:bodyPr lIns="45718" tIns="45718" rIns="45718" bIns="45718" anchor="b">
            <a:normAutofit/>
          </a:bodyPr>
          <a:lstStyle>
            <a:lvl1pPr algn="l" defTabSz="914400">
              <a:lnSpc>
                <a:spcPct val="85000"/>
              </a:lnSpc>
              <a:defRPr sz="4800" spc="-50">
                <a:solidFill>
                  <a:srgbClr val="404040"/>
                </a:solidFill>
                <a:latin typeface="Calibri Light"/>
                <a:ea typeface="Calibri Light"/>
                <a:cs typeface="Calibri Light"/>
                <a:sym typeface="Calibri Light"/>
              </a:defRPr>
            </a:lvl1pPr>
          </a:lstStyle>
          <a:p>
            <a:pPr lvl="0">
              <a:defRPr sz="1800" spc="0">
                <a:solidFill>
                  <a:srgbClr val="000000"/>
                </a:solidFill>
              </a:defRPr>
            </a:pPr>
            <a:r>
              <a:rPr sz="4800" spc="-50">
                <a:solidFill>
                  <a:srgbClr val="404040"/>
                </a:solidFill>
              </a:rPr>
              <a:t>Titolo Testo</a:t>
            </a:r>
          </a:p>
        </p:txBody>
      </p:sp>
      <p:sp>
        <p:nvSpPr>
          <p:cNvPr id="1218" name="Shape 1218"/>
          <p:cNvSpPr>
            <a:spLocks noGrp="1"/>
          </p:cNvSpPr>
          <p:nvPr>
            <p:ph type="body" idx="1"/>
          </p:nvPr>
        </p:nvSpPr>
        <p:spPr>
          <a:xfrm>
            <a:off x="628650" y="414777"/>
            <a:ext cx="5800725" cy="6443223"/>
          </a:xfrm>
          <a:prstGeom prst="rect">
            <a:avLst/>
          </a:prstGeom>
        </p:spPr>
        <p:txBody>
          <a:bodyPr>
            <a:normAutofit/>
          </a:bodyPr>
          <a:lstStyle>
            <a:lvl1pPr marL="91436" indent="-91436" defTabSz="914400">
              <a:lnSpc>
                <a:spcPct val="90000"/>
              </a:lnSpc>
              <a:spcBef>
                <a:spcPts val="1200"/>
              </a:spcBef>
              <a:buClr>
                <a:srgbClr val="E48312"/>
              </a:buClr>
              <a:buSzPct val="100000"/>
              <a:buFont typeface="Trebuchet MS"/>
              <a:buChar char=" "/>
              <a:defRPr sz="2000">
                <a:solidFill>
                  <a:srgbClr val="404040"/>
                </a:solidFill>
              </a:defRPr>
            </a:lvl1pPr>
            <a:lvl2pPr marL="404368" indent="-203200" defTabSz="914400">
              <a:lnSpc>
                <a:spcPct val="90000"/>
              </a:lnSpc>
              <a:spcBef>
                <a:spcPts val="1200"/>
              </a:spcBef>
              <a:buClr>
                <a:srgbClr val="E48312"/>
              </a:buClr>
              <a:buSzPct val="100000"/>
              <a:buFont typeface="Trebuchet MS"/>
              <a:buChar char="◦"/>
              <a:defRPr sz="2000">
                <a:solidFill>
                  <a:srgbClr val="404040"/>
                </a:solidFill>
              </a:defRPr>
            </a:lvl2pPr>
            <a:lvl3pPr marL="645304" indent="-261256" defTabSz="914400">
              <a:lnSpc>
                <a:spcPct val="90000"/>
              </a:lnSpc>
              <a:spcBef>
                <a:spcPts val="1200"/>
              </a:spcBef>
              <a:buClr>
                <a:srgbClr val="E48312"/>
              </a:buClr>
              <a:buSzPct val="100000"/>
              <a:buFont typeface="Trebuchet MS"/>
              <a:buChar char="◦"/>
              <a:defRPr sz="2000">
                <a:solidFill>
                  <a:srgbClr val="404040"/>
                </a:solidFill>
              </a:defRPr>
            </a:lvl3pPr>
            <a:lvl4pPr marL="828185" indent="-261257" defTabSz="914400">
              <a:lnSpc>
                <a:spcPct val="90000"/>
              </a:lnSpc>
              <a:spcBef>
                <a:spcPts val="1200"/>
              </a:spcBef>
              <a:buClr>
                <a:srgbClr val="E48312"/>
              </a:buClr>
              <a:buSzPct val="100000"/>
              <a:buFont typeface="Trebuchet MS"/>
              <a:buChar char="◦"/>
              <a:defRPr sz="2000">
                <a:solidFill>
                  <a:srgbClr val="404040"/>
                </a:solidFill>
              </a:defRPr>
            </a:lvl4pPr>
            <a:lvl5pPr marL="1011065" indent="-261257" defTabSz="914400">
              <a:lnSpc>
                <a:spcPct val="90000"/>
              </a:lnSpc>
              <a:spcBef>
                <a:spcPts val="1200"/>
              </a:spcBef>
              <a:buClr>
                <a:srgbClr val="E48312"/>
              </a:buClr>
              <a:buSzPct val="100000"/>
              <a:buFont typeface="Trebuchet MS"/>
              <a:buChar char="◦"/>
              <a:defRPr sz="2000">
                <a:solidFill>
                  <a:srgbClr val="404040"/>
                </a:solidFill>
              </a:defRPr>
            </a:lvl5pPr>
          </a:lstStyle>
          <a:p>
            <a:pPr lvl="0">
              <a:defRPr sz="1800">
                <a:solidFill>
                  <a:srgbClr val="000000"/>
                </a:solidFill>
              </a:defRPr>
            </a:pPr>
            <a:r>
              <a:rPr sz="2000">
                <a:solidFill>
                  <a:srgbClr val="404040"/>
                </a:solidFill>
              </a:rPr>
              <a:t>Corpo livello uno</a:t>
            </a:r>
          </a:p>
          <a:p>
            <a:pPr lvl="1">
              <a:defRPr sz="1800">
                <a:solidFill>
                  <a:srgbClr val="000000"/>
                </a:solidFill>
              </a:defRPr>
            </a:pPr>
            <a:r>
              <a:rPr sz="2000">
                <a:solidFill>
                  <a:srgbClr val="404040"/>
                </a:solidFill>
              </a:rPr>
              <a:t>Corpo livello due</a:t>
            </a:r>
          </a:p>
          <a:p>
            <a:pPr lvl="2">
              <a:defRPr sz="1800">
                <a:solidFill>
                  <a:srgbClr val="000000"/>
                </a:solidFill>
              </a:defRPr>
            </a:pPr>
            <a:r>
              <a:rPr sz="2000">
                <a:solidFill>
                  <a:srgbClr val="404040"/>
                </a:solidFill>
              </a:rPr>
              <a:t>Corpo livello tre</a:t>
            </a:r>
          </a:p>
          <a:p>
            <a:pPr lvl="3">
              <a:defRPr sz="1800">
                <a:solidFill>
                  <a:srgbClr val="000000"/>
                </a:solidFill>
              </a:defRPr>
            </a:pPr>
            <a:r>
              <a:rPr sz="2000">
                <a:solidFill>
                  <a:srgbClr val="404040"/>
                </a:solidFill>
              </a:rPr>
              <a:t>Corpo livello quattro</a:t>
            </a:r>
          </a:p>
          <a:p>
            <a:pPr lvl="4">
              <a:defRPr sz="1800">
                <a:solidFill>
                  <a:srgbClr val="000000"/>
                </a:solidFill>
              </a:defRPr>
            </a:pPr>
            <a:r>
              <a:rPr sz="2000">
                <a:solidFill>
                  <a:srgbClr val="404040"/>
                </a:solidFill>
              </a:rPr>
              <a:t>Livello 5</a:t>
            </a:r>
          </a:p>
        </p:txBody>
      </p:sp>
      <p:sp>
        <p:nvSpPr>
          <p:cNvPr id="1219" name="Shape 1219"/>
          <p:cNvSpPr>
            <a:spLocks noGrp="1"/>
          </p:cNvSpPr>
          <p:nvPr>
            <p:ph type="sldNum" sz="quarter" idx="2"/>
          </p:nvPr>
        </p:nvSpPr>
        <p:spPr>
          <a:xfrm>
            <a:off x="7425342" y="6526778"/>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Diapositiva titolo">
    <p:spTree>
      <p:nvGrpSpPr>
        <p:cNvPr id="1" name=""/>
        <p:cNvGrpSpPr/>
        <p:nvPr/>
      </p:nvGrpSpPr>
      <p:grpSpPr>
        <a:xfrm>
          <a:off x="0" y="0"/>
          <a:ext cx="0" cy="0"/>
          <a:chOff x="0" y="0"/>
          <a:chExt cx="0" cy="0"/>
        </a:xfrm>
      </p:grpSpPr>
      <p:pic>
        <p:nvPicPr>
          <p:cNvPr id="1221"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22" name="Shape 1222"/>
          <p:cNvSpPr>
            <a:spLocks noGrp="1"/>
          </p:cNvSpPr>
          <p:nvPr>
            <p:ph type="title"/>
          </p:nvPr>
        </p:nvSpPr>
        <p:spPr>
          <a:xfrm>
            <a:off x="685800" y="1844710"/>
            <a:ext cx="7772400" cy="2041496"/>
          </a:xfrm>
          <a:prstGeom prst="rect">
            <a:avLst/>
          </a:prstGeom>
        </p:spPr>
        <p:txBody>
          <a:bodyPr lIns="45718" tIns="45718" rIns="45718" bIns="45718" anchor="ctr"/>
          <a:lstStyle>
            <a:lvl1pPr defTabSz="914400">
              <a:lnSpc>
                <a:spcPct val="100000"/>
              </a:lnSpc>
            </a:lvl1pPr>
          </a:lstStyle>
          <a:p>
            <a:pPr lvl="0">
              <a:defRPr sz="1800"/>
            </a:pPr>
            <a:r>
              <a:rPr sz="4400"/>
              <a:t>Titolo Testo</a:t>
            </a:r>
          </a:p>
        </p:txBody>
      </p:sp>
      <p:sp>
        <p:nvSpPr>
          <p:cNvPr id="1223" name="Shape 1223"/>
          <p:cNvSpPr>
            <a:spLocks noGrp="1"/>
          </p:cNvSpPr>
          <p:nvPr>
            <p:ph type="body" idx="1"/>
          </p:nvPr>
        </p:nvSpPr>
        <p:spPr>
          <a:xfrm>
            <a:off x="1371600" y="3886200"/>
            <a:ext cx="6400800" cy="2971800"/>
          </a:xfrm>
          <a:prstGeom prst="rect">
            <a:avLst/>
          </a:prstGeom>
        </p:spPr>
        <p:txBody>
          <a:bodyPr lIns="45718" tIns="45718" rIns="45718" bIns="45718"/>
          <a:lstStyle>
            <a:lvl1pPr marL="0" indent="0" algn="ctr" defTabSz="914400">
              <a:lnSpc>
                <a:spcPct val="100000"/>
              </a:lnSpc>
              <a:spcBef>
                <a:spcPts val="700"/>
              </a:spcBef>
              <a:defRPr>
                <a:solidFill>
                  <a:srgbClr val="888888"/>
                </a:solidFill>
                <a:latin typeface="Arial"/>
                <a:ea typeface="Arial"/>
                <a:cs typeface="Arial"/>
                <a:sym typeface="Arial"/>
              </a:defRPr>
            </a:lvl1pPr>
            <a:lvl2pPr marL="0" algn="ctr" defTabSz="914400">
              <a:lnSpc>
                <a:spcPct val="100000"/>
              </a:lnSpc>
              <a:spcBef>
                <a:spcPts val="700"/>
              </a:spcBef>
              <a:defRPr>
                <a:solidFill>
                  <a:srgbClr val="888888"/>
                </a:solidFill>
                <a:latin typeface="Arial"/>
                <a:ea typeface="Arial"/>
                <a:cs typeface="Arial"/>
                <a:sym typeface="Arial"/>
              </a:defRPr>
            </a:lvl2pPr>
            <a:lvl3pPr marL="0" algn="ctr" defTabSz="914400">
              <a:lnSpc>
                <a:spcPct val="100000"/>
              </a:lnSpc>
              <a:spcBef>
                <a:spcPts val="700"/>
              </a:spcBef>
              <a:defRPr>
                <a:solidFill>
                  <a:srgbClr val="888888"/>
                </a:solidFill>
                <a:latin typeface="Arial"/>
                <a:ea typeface="Arial"/>
                <a:cs typeface="Arial"/>
                <a:sym typeface="Arial"/>
              </a:defRPr>
            </a:lvl3pPr>
            <a:lvl4pPr marL="0" algn="ctr" defTabSz="914400">
              <a:lnSpc>
                <a:spcPct val="100000"/>
              </a:lnSpc>
              <a:spcBef>
                <a:spcPts val="700"/>
              </a:spcBef>
              <a:defRPr>
                <a:solidFill>
                  <a:srgbClr val="888888"/>
                </a:solidFill>
                <a:latin typeface="Arial"/>
                <a:ea typeface="Arial"/>
                <a:cs typeface="Arial"/>
                <a:sym typeface="Arial"/>
              </a:defRPr>
            </a:lvl4pPr>
            <a:lvl5pPr marL="0" algn="ctr" defTabSz="914400">
              <a:lnSpc>
                <a:spcPct val="100000"/>
              </a:lnSpc>
              <a:spcBef>
                <a:spcPts val="700"/>
              </a:spcBef>
              <a:defRPr>
                <a:solidFill>
                  <a:srgbClr val="888888"/>
                </a:solidFill>
                <a:latin typeface="Arial"/>
                <a:ea typeface="Arial"/>
                <a:cs typeface="Arial"/>
                <a:sym typeface="Arial"/>
              </a:defRPr>
            </a:lvl5pPr>
          </a:lstStyle>
          <a:p>
            <a:pPr lvl="0">
              <a:defRPr sz="1800">
                <a:solidFill>
                  <a:srgbClr val="000000"/>
                </a:solidFill>
              </a:defRPr>
            </a:pPr>
            <a:r>
              <a:rPr sz="3200">
                <a:solidFill>
                  <a:srgbClr val="888888"/>
                </a:solidFill>
              </a:rPr>
              <a:t>Corpo livello uno</a:t>
            </a:r>
          </a:p>
          <a:p>
            <a:pPr lvl="1">
              <a:defRPr sz="1800">
                <a:solidFill>
                  <a:srgbClr val="000000"/>
                </a:solidFill>
              </a:defRPr>
            </a:pPr>
            <a:r>
              <a:rPr sz="3200">
                <a:solidFill>
                  <a:srgbClr val="888888"/>
                </a:solidFill>
              </a:rPr>
              <a:t>Corpo livello due</a:t>
            </a:r>
          </a:p>
          <a:p>
            <a:pPr lvl="2">
              <a:defRPr sz="1800">
                <a:solidFill>
                  <a:srgbClr val="000000"/>
                </a:solidFill>
              </a:defRPr>
            </a:pPr>
            <a:r>
              <a:rPr sz="3200">
                <a:solidFill>
                  <a:srgbClr val="888888"/>
                </a:solidFill>
              </a:rPr>
              <a:t>Corpo livello tre</a:t>
            </a:r>
          </a:p>
          <a:p>
            <a:pPr lvl="3">
              <a:defRPr sz="1800">
                <a:solidFill>
                  <a:srgbClr val="000000"/>
                </a:solidFill>
              </a:defRPr>
            </a:pPr>
            <a:r>
              <a:rPr sz="3200">
                <a:solidFill>
                  <a:srgbClr val="888888"/>
                </a:solidFill>
              </a:rPr>
              <a:t>Corpo livello quattro</a:t>
            </a:r>
          </a:p>
          <a:p>
            <a:pPr lvl="4">
              <a:defRPr sz="1800">
                <a:solidFill>
                  <a:srgbClr val="000000"/>
                </a:solidFill>
              </a:defRPr>
            </a:pPr>
            <a:r>
              <a:rPr sz="3200">
                <a:solidFill>
                  <a:srgbClr val="888888"/>
                </a:solidFill>
              </a:rPr>
              <a:t>Livello 5</a:t>
            </a:r>
          </a:p>
        </p:txBody>
      </p:sp>
      <p:sp>
        <p:nvSpPr>
          <p:cNvPr id="1224" name="Shape 1224"/>
          <p:cNvSpPr>
            <a:spLocks noGrp="1"/>
          </p:cNvSpPr>
          <p:nvPr>
            <p:ph type="sldNum" sz="quarter" idx="2"/>
          </p:nvPr>
        </p:nvSpPr>
        <p:spPr>
          <a:xfrm>
            <a:off x="6553834" y="6404292"/>
            <a:ext cx="2132823" cy="269237"/>
          </a:xfrm>
          <a:prstGeom prst="rect">
            <a:avLst/>
          </a:prstGeom>
        </p:spPr>
        <p:txBody>
          <a:bodyPr lIns="45718" tIns="45718" rIns="45718" bIns="45718" anchor="ctr"/>
          <a:lstStyle>
            <a:lvl1pPr algn="r">
              <a:tabLst/>
              <a:defRPr sz="12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pic>
        <p:nvPicPr>
          <p:cNvPr id="1226"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27" name="Shape 1227"/>
          <p:cNvSpPr>
            <a:spLocks noGrp="1"/>
          </p:cNvSpPr>
          <p:nvPr>
            <p:ph type="title"/>
          </p:nvPr>
        </p:nvSpPr>
        <p:spPr>
          <a:xfrm>
            <a:off x="457346" y="92075"/>
            <a:ext cx="8229308" cy="1508129"/>
          </a:xfrm>
          <a:prstGeom prst="rect">
            <a:avLst/>
          </a:prstGeom>
        </p:spPr>
        <p:txBody>
          <a:bodyPr lIns="45718" tIns="45718" rIns="45718" bIns="45718" anchor="ctr"/>
          <a:lstStyle>
            <a:lvl1pPr defTabSz="914400">
              <a:lnSpc>
                <a:spcPct val="100000"/>
              </a:lnSpc>
            </a:lvl1pPr>
          </a:lstStyle>
          <a:p>
            <a:pPr lvl="0">
              <a:defRPr sz="1800"/>
            </a:pPr>
            <a:r>
              <a:rPr sz="4400"/>
              <a:t>Titolo Testo</a:t>
            </a:r>
          </a:p>
        </p:txBody>
      </p:sp>
      <p:sp>
        <p:nvSpPr>
          <p:cNvPr id="1228" name="Shape 1228"/>
          <p:cNvSpPr>
            <a:spLocks noGrp="1"/>
          </p:cNvSpPr>
          <p:nvPr>
            <p:ph type="body" idx="1"/>
          </p:nvPr>
        </p:nvSpPr>
        <p:spPr>
          <a:xfrm>
            <a:off x="457346" y="1600200"/>
            <a:ext cx="8229308" cy="5257800"/>
          </a:xfrm>
          <a:prstGeom prst="rect">
            <a:avLst/>
          </a:prstGeom>
        </p:spPr>
        <p:txBody>
          <a:bodyPr lIns="45718" tIns="45718" rIns="45718" bIns="45718"/>
          <a:lstStyle>
            <a:lvl1pPr defTabSz="914400">
              <a:lnSpc>
                <a:spcPct val="100000"/>
              </a:lnSpc>
              <a:spcBef>
                <a:spcPts val="700"/>
              </a:spcBef>
              <a:buSzPct val="100000"/>
              <a:buFont typeface="Arial"/>
              <a:buChar char="•"/>
              <a:defRPr>
                <a:latin typeface="Arial"/>
                <a:ea typeface="Arial"/>
                <a:cs typeface="Arial"/>
                <a:sym typeface="Arial"/>
              </a:defRPr>
            </a:lvl1pPr>
            <a:lvl2pPr marL="783771" indent="-326571" defTabSz="914400">
              <a:lnSpc>
                <a:spcPct val="100000"/>
              </a:lnSpc>
              <a:spcBef>
                <a:spcPts val="700"/>
              </a:spcBef>
              <a:buSzPct val="100000"/>
              <a:buFont typeface="Arial"/>
              <a:buChar char="–"/>
              <a:defRPr>
                <a:latin typeface="Arial"/>
                <a:ea typeface="Arial"/>
                <a:cs typeface="Arial"/>
                <a:sym typeface="Arial"/>
              </a:defRPr>
            </a:lvl2pPr>
            <a:lvl3pPr marL="1219200" indent="-304800" defTabSz="914400">
              <a:lnSpc>
                <a:spcPct val="100000"/>
              </a:lnSpc>
              <a:spcBef>
                <a:spcPts val="700"/>
              </a:spcBef>
              <a:buSzPct val="100000"/>
              <a:buFont typeface="Arial"/>
              <a:buChar char="•"/>
              <a:defRPr>
                <a:latin typeface="Arial"/>
                <a:ea typeface="Arial"/>
                <a:cs typeface="Arial"/>
                <a:sym typeface="Arial"/>
              </a:defRPr>
            </a:lvl3pPr>
            <a:lvl4pPr marL="1737360" indent="-365760" defTabSz="914400">
              <a:lnSpc>
                <a:spcPct val="100000"/>
              </a:lnSpc>
              <a:spcBef>
                <a:spcPts val="700"/>
              </a:spcBef>
              <a:buSzPct val="100000"/>
              <a:buFont typeface="Arial"/>
              <a:buChar char="–"/>
              <a:defRPr>
                <a:latin typeface="Arial"/>
                <a:ea typeface="Arial"/>
                <a:cs typeface="Arial"/>
                <a:sym typeface="Arial"/>
              </a:defRPr>
            </a:lvl4pPr>
            <a:lvl5pPr marL="2194560" indent="-365760" defTabSz="914400">
              <a:lnSpc>
                <a:spcPct val="100000"/>
              </a:lnSpc>
              <a:spcBef>
                <a:spcPts val="700"/>
              </a:spcBef>
              <a:buSzPct val="100000"/>
              <a:buFont typeface="Arial"/>
              <a:buChar char="»"/>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229" name="Shape 1229"/>
          <p:cNvSpPr>
            <a:spLocks noGrp="1"/>
          </p:cNvSpPr>
          <p:nvPr>
            <p:ph type="sldNum" sz="quarter" idx="2"/>
          </p:nvPr>
        </p:nvSpPr>
        <p:spPr>
          <a:xfrm>
            <a:off x="6553834" y="6404292"/>
            <a:ext cx="2132823" cy="269237"/>
          </a:xfrm>
          <a:prstGeom prst="rect">
            <a:avLst/>
          </a:prstGeom>
        </p:spPr>
        <p:txBody>
          <a:bodyPr lIns="45718" tIns="45718" rIns="45718" bIns="45718" anchor="ctr"/>
          <a:lstStyle>
            <a:lvl1pPr algn="r">
              <a:tabLst/>
              <a:defRPr sz="12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pic>
        <p:nvPicPr>
          <p:cNvPr id="1231"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32" name="Shape 1232"/>
          <p:cNvSpPr>
            <a:spLocks noGrp="1"/>
          </p:cNvSpPr>
          <p:nvPr>
            <p:ph type="title"/>
          </p:nvPr>
        </p:nvSpPr>
        <p:spPr>
          <a:xfrm>
            <a:off x="722312" y="4406917"/>
            <a:ext cx="7772401" cy="2451083"/>
          </a:xfrm>
          <a:prstGeom prst="rect">
            <a:avLst/>
          </a:prstGeom>
        </p:spPr>
        <p:txBody>
          <a:bodyPr lIns="45718" tIns="45718" rIns="45718" bIns="45718"/>
          <a:lstStyle>
            <a:lvl1pPr algn="l" defTabSz="914400">
              <a:lnSpc>
                <a:spcPct val="100000"/>
              </a:lnSpc>
              <a:defRPr sz="4000" cap="all">
                <a:latin typeface="Arial Bold"/>
                <a:ea typeface="Arial Bold"/>
                <a:cs typeface="Arial Bold"/>
                <a:sym typeface="Arial Bold"/>
              </a:defRPr>
            </a:lvl1pPr>
          </a:lstStyle>
          <a:p>
            <a:pPr lvl="0">
              <a:defRPr sz="1800" cap="none"/>
            </a:pPr>
            <a:r>
              <a:rPr sz="4000" cap="all"/>
              <a:t>Titolo Testo</a:t>
            </a:r>
          </a:p>
        </p:txBody>
      </p:sp>
      <p:sp>
        <p:nvSpPr>
          <p:cNvPr id="1233" name="Shape 1233"/>
          <p:cNvSpPr>
            <a:spLocks noGrp="1"/>
          </p:cNvSpPr>
          <p:nvPr>
            <p:ph type="body" idx="1"/>
          </p:nvPr>
        </p:nvSpPr>
        <p:spPr>
          <a:xfrm>
            <a:off x="722312" y="0"/>
            <a:ext cx="7772401" cy="4406902"/>
          </a:xfrm>
          <a:prstGeom prst="rect">
            <a:avLst/>
          </a:prstGeom>
        </p:spPr>
        <p:txBody>
          <a:bodyPr lIns="45718" tIns="45718" rIns="45718" bIns="45718" anchor="b"/>
          <a:lstStyle>
            <a:lvl1pPr marL="0" indent="0" defTabSz="914400">
              <a:lnSpc>
                <a:spcPct val="100000"/>
              </a:lnSpc>
              <a:spcBef>
                <a:spcPts val="400"/>
              </a:spcBef>
              <a:defRPr sz="2000">
                <a:solidFill>
                  <a:srgbClr val="888888"/>
                </a:solidFill>
                <a:latin typeface="Arial"/>
                <a:ea typeface="Arial"/>
                <a:cs typeface="Arial"/>
                <a:sym typeface="Arial"/>
              </a:defRPr>
            </a:lvl1pPr>
            <a:lvl2pPr marL="0" defTabSz="914400">
              <a:lnSpc>
                <a:spcPct val="100000"/>
              </a:lnSpc>
              <a:spcBef>
                <a:spcPts val="400"/>
              </a:spcBef>
              <a:defRPr sz="2000">
                <a:solidFill>
                  <a:srgbClr val="888888"/>
                </a:solidFill>
                <a:latin typeface="Arial"/>
                <a:ea typeface="Arial"/>
                <a:cs typeface="Arial"/>
                <a:sym typeface="Arial"/>
              </a:defRPr>
            </a:lvl2pPr>
            <a:lvl3pPr marL="0" defTabSz="914400">
              <a:lnSpc>
                <a:spcPct val="100000"/>
              </a:lnSpc>
              <a:spcBef>
                <a:spcPts val="400"/>
              </a:spcBef>
              <a:defRPr sz="2000">
                <a:solidFill>
                  <a:srgbClr val="888888"/>
                </a:solidFill>
                <a:latin typeface="Arial"/>
                <a:ea typeface="Arial"/>
                <a:cs typeface="Arial"/>
                <a:sym typeface="Arial"/>
              </a:defRPr>
            </a:lvl3pPr>
            <a:lvl4pPr marL="0" defTabSz="914400">
              <a:lnSpc>
                <a:spcPct val="100000"/>
              </a:lnSpc>
              <a:spcBef>
                <a:spcPts val="400"/>
              </a:spcBef>
              <a:defRPr sz="2000">
                <a:solidFill>
                  <a:srgbClr val="888888"/>
                </a:solidFill>
                <a:latin typeface="Arial"/>
                <a:ea typeface="Arial"/>
                <a:cs typeface="Arial"/>
                <a:sym typeface="Arial"/>
              </a:defRPr>
            </a:lvl4pPr>
            <a:lvl5pPr marL="0" defTabSz="914400">
              <a:lnSpc>
                <a:spcPct val="100000"/>
              </a:lnSpc>
              <a:spcBef>
                <a:spcPts val="400"/>
              </a:spcBef>
              <a:defRPr sz="2000">
                <a:solidFill>
                  <a:srgbClr val="888888"/>
                </a:solidFill>
                <a:latin typeface="Arial"/>
                <a:ea typeface="Arial"/>
                <a:cs typeface="Arial"/>
                <a:sym typeface="Arial"/>
              </a:defRPr>
            </a:lvl5pPr>
          </a:lstStyle>
          <a:p>
            <a:pPr lvl="0">
              <a:defRPr sz="1800">
                <a:solidFill>
                  <a:srgbClr val="000000"/>
                </a:solidFill>
              </a:defRPr>
            </a:pPr>
            <a:r>
              <a:rPr sz="2000">
                <a:solidFill>
                  <a:srgbClr val="888888"/>
                </a:solidFill>
              </a:rPr>
              <a:t>Corpo livello uno</a:t>
            </a:r>
          </a:p>
          <a:p>
            <a:pPr lvl="1">
              <a:defRPr sz="1800">
                <a:solidFill>
                  <a:srgbClr val="000000"/>
                </a:solidFill>
              </a:defRPr>
            </a:pPr>
            <a:r>
              <a:rPr sz="2000">
                <a:solidFill>
                  <a:srgbClr val="888888"/>
                </a:solidFill>
              </a:rPr>
              <a:t>Corpo livello due</a:t>
            </a:r>
          </a:p>
          <a:p>
            <a:pPr lvl="2">
              <a:defRPr sz="1800">
                <a:solidFill>
                  <a:srgbClr val="000000"/>
                </a:solidFill>
              </a:defRPr>
            </a:pPr>
            <a:r>
              <a:rPr sz="2000">
                <a:solidFill>
                  <a:srgbClr val="888888"/>
                </a:solidFill>
              </a:rPr>
              <a:t>Corpo livello tre</a:t>
            </a:r>
          </a:p>
          <a:p>
            <a:pPr lvl="3">
              <a:defRPr sz="1800">
                <a:solidFill>
                  <a:srgbClr val="000000"/>
                </a:solidFill>
              </a:defRPr>
            </a:pPr>
            <a:r>
              <a:rPr sz="2000">
                <a:solidFill>
                  <a:srgbClr val="888888"/>
                </a:solidFill>
              </a:rPr>
              <a:t>Corpo livello quattro</a:t>
            </a:r>
          </a:p>
          <a:p>
            <a:pPr lvl="4">
              <a:defRPr sz="1800">
                <a:solidFill>
                  <a:srgbClr val="000000"/>
                </a:solidFill>
              </a:defRPr>
            </a:pPr>
            <a:r>
              <a:rPr sz="2000">
                <a:solidFill>
                  <a:srgbClr val="888888"/>
                </a:solidFill>
              </a:rPr>
              <a:t>Livello 5</a:t>
            </a:r>
          </a:p>
        </p:txBody>
      </p:sp>
      <p:sp>
        <p:nvSpPr>
          <p:cNvPr id="1234" name="Shape 1234"/>
          <p:cNvSpPr>
            <a:spLocks noGrp="1"/>
          </p:cNvSpPr>
          <p:nvPr>
            <p:ph type="sldNum" sz="quarter" idx="2"/>
          </p:nvPr>
        </p:nvSpPr>
        <p:spPr>
          <a:xfrm>
            <a:off x="6553834" y="6404292"/>
            <a:ext cx="2132823" cy="269237"/>
          </a:xfrm>
          <a:prstGeom prst="rect">
            <a:avLst/>
          </a:prstGeom>
        </p:spPr>
        <p:txBody>
          <a:bodyPr lIns="45718" tIns="45718" rIns="45718" bIns="45718" anchor="ctr"/>
          <a:lstStyle>
            <a:lvl1pPr algn="r">
              <a:tabLst/>
              <a:defRPr sz="12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pic>
        <p:nvPicPr>
          <p:cNvPr id="1236"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37" name="Shape 1237"/>
          <p:cNvSpPr>
            <a:spLocks noGrp="1"/>
          </p:cNvSpPr>
          <p:nvPr>
            <p:ph type="title"/>
          </p:nvPr>
        </p:nvSpPr>
        <p:spPr>
          <a:xfrm>
            <a:off x="457346" y="92067"/>
            <a:ext cx="8229308" cy="1508141"/>
          </a:xfrm>
          <a:prstGeom prst="rect">
            <a:avLst/>
          </a:prstGeom>
        </p:spPr>
        <p:txBody>
          <a:bodyPr lIns="45718" tIns="45718" rIns="45718" bIns="45718" anchor="ctr"/>
          <a:lstStyle>
            <a:lvl1pPr defTabSz="914400">
              <a:lnSpc>
                <a:spcPct val="100000"/>
              </a:lnSpc>
            </a:lvl1pPr>
          </a:lstStyle>
          <a:p>
            <a:pPr lvl="0">
              <a:defRPr sz="1800"/>
            </a:pPr>
            <a:r>
              <a:rPr sz="4400"/>
              <a:t>Titolo Testo</a:t>
            </a:r>
          </a:p>
        </p:txBody>
      </p:sp>
      <p:sp>
        <p:nvSpPr>
          <p:cNvPr id="1238" name="Shape 1238"/>
          <p:cNvSpPr>
            <a:spLocks noGrp="1"/>
          </p:cNvSpPr>
          <p:nvPr>
            <p:ph type="body" idx="1"/>
          </p:nvPr>
        </p:nvSpPr>
        <p:spPr>
          <a:xfrm>
            <a:off x="457200" y="1600206"/>
            <a:ext cx="4038600" cy="5257795"/>
          </a:xfrm>
          <a:prstGeom prst="rect">
            <a:avLst/>
          </a:prstGeom>
        </p:spPr>
        <p:txBody>
          <a:bodyPr lIns="45718" tIns="45718" rIns="45718" bIns="45718"/>
          <a:lstStyle>
            <a:lvl1pPr defTabSz="914400">
              <a:lnSpc>
                <a:spcPct val="100000"/>
              </a:lnSpc>
              <a:spcBef>
                <a:spcPts val="600"/>
              </a:spcBef>
              <a:buSzPct val="100000"/>
              <a:buFont typeface="Arial"/>
              <a:buChar char="•"/>
              <a:defRPr sz="2800">
                <a:latin typeface="Arial"/>
                <a:ea typeface="Arial"/>
                <a:cs typeface="Arial"/>
                <a:sym typeface="Arial"/>
              </a:defRPr>
            </a:lvl1pPr>
            <a:lvl2pPr marL="790575" indent="-333375" defTabSz="914400">
              <a:lnSpc>
                <a:spcPct val="100000"/>
              </a:lnSpc>
              <a:spcBef>
                <a:spcPts val="600"/>
              </a:spcBef>
              <a:buSzPct val="100000"/>
              <a:buFont typeface="Arial"/>
              <a:buChar char="–"/>
              <a:defRPr sz="2800">
                <a:latin typeface="Arial"/>
                <a:ea typeface="Arial"/>
                <a:cs typeface="Arial"/>
                <a:sym typeface="Arial"/>
              </a:defRPr>
            </a:lvl2pPr>
            <a:lvl3pPr marL="1234438" indent="-320038" defTabSz="914400">
              <a:lnSpc>
                <a:spcPct val="100000"/>
              </a:lnSpc>
              <a:spcBef>
                <a:spcPts val="600"/>
              </a:spcBef>
              <a:buSzPct val="100000"/>
              <a:buFont typeface="Arial"/>
              <a:buChar char="•"/>
              <a:defRPr sz="2800">
                <a:latin typeface="Arial"/>
                <a:ea typeface="Arial"/>
                <a:cs typeface="Arial"/>
                <a:sym typeface="Arial"/>
              </a:defRPr>
            </a:lvl3pPr>
            <a:lvl4pPr marL="1727200" indent="-355600" defTabSz="914400">
              <a:lnSpc>
                <a:spcPct val="100000"/>
              </a:lnSpc>
              <a:spcBef>
                <a:spcPts val="600"/>
              </a:spcBef>
              <a:buSzPct val="100000"/>
              <a:buFont typeface="Arial"/>
              <a:buChar char="–"/>
              <a:defRPr sz="2800">
                <a:latin typeface="Arial"/>
                <a:ea typeface="Arial"/>
                <a:cs typeface="Arial"/>
                <a:sym typeface="Arial"/>
              </a:defRPr>
            </a:lvl4pPr>
            <a:lvl5pPr marL="2184400" indent="-355600" defTabSz="914400">
              <a:lnSpc>
                <a:spcPct val="100000"/>
              </a:lnSpc>
              <a:spcBef>
                <a:spcPts val="600"/>
              </a:spcBef>
              <a:buSzPct val="100000"/>
              <a:buFont typeface="Arial"/>
              <a:buChar char="»"/>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239" name="Shape 1239"/>
          <p:cNvSpPr>
            <a:spLocks noGrp="1"/>
          </p:cNvSpPr>
          <p:nvPr>
            <p:ph type="sldNum" sz="quarter" idx="2"/>
          </p:nvPr>
        </p:nvSpPr>
        <p:spPr>
          <a:xfrm>
            <a:off x="6553834" y="6404292"/>
            <a:ext cx="2132823" cy="269237"/>
          </a:xfrm>
          <a:prstGeom prst="rect">
            <a:avLst/>
          </a:prstGeom>
        </p:spPr>
        <p:txBody>
          <a:bodyPr lIns="45718" tIns="45718" rIns="45718" bIns="45718" anchor="ctr"/>
          <a:lstStyle>
            <a:lvl1pPr algn="r">
              <a:tabLst/>
              <a:defRPr sz="12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pic>
        <p:nvPicPr>
          <p:cNvPr id="1241"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42" name="Shape 1242"/>
          <p:cNvSpPr>
            <a:spLocks noGrp="1"/>
          </p:cNvSpPr>
          <p:nvPr>
            <p:ph type="title"/>
          </p:nvPr>
        </p:nvSpPr>
        <p:spPr>
          <a:xfrm>
            <a:off x="457346" y="256810"/>
            <a:ext cx="8229308" cy="1178656"/>
          </a:xfrm>
          <a:prstGeom prst="rect">
            <a:avLst/>
          </a:prstGeom>
        </p:spPr>
        <p:txBody>
          <a:bodyPr lIns="45718" tIns="45718" rIns="45718" bIns="45718" anchor="ctr"/>
          <a:lstStyle>
            <a:lvl1pPr defTabSz="914400">
              <a:lnSpc>
                <a:spcPct val="100000"/>
              </a:lnSpc>
            </a:lvl1pPr>
          </a:lstStyle>
          <a:p>
            <a:pPr lvl="0">
              <a:defRPr sz="1800"/>
            </a:pPr>
            <a:r>
              <a:rPr sz="4400"/>
              <a:t>Titolo Testo</a:t>
            </a:r>
          </a:p>
        </p:txBody>
      </p:sp>
      <p:sp>
        <p:nvSpPr>
          <p:cNvPr id="1243" name="Shape 1243"/>
          <p:cNvSpPr>
            <a:spLocks noGrp="1"/>
          </p:cNvSpPr>
          <p:nvPr>
            <p:ph type="body" idx="1"/>
          </p:nvPr>
        </p:nvSpPr>
        <p:spPr>
          <a:xfrm>
            <a:off x="457200" y="1435464"/>
            <a:ext cx="4040188" cy="739415"/>
          </a:xfrm>
          <a:prstGeom prst="rect">
            <a:avLst/>
          </a:prstGeom>
        </p:spPr>
        <p:txBody>
          <a:bodyPr lIns="45718" tIns="45718" rIns="45718" bIns="45718" anchor="b"/>
          <a:lstStyle>
            <a:lvl1pPr marL="0" indent="0" defTabSz="914400">
              <a:lnSpc>
                <a:spcPct val="100000"/>
              </a:lnSpc>
              <a:spcBef>
                <a:spcPts val="500"/>
              </a:spcBef>
              <a:defRPr sz="2400">
                <a:latin typeface="Arial Bold"/>
                <a:ea typeface="Arial Bold"/>
                <a:cs typeface="Arial Bold"/>
                <a:sym typeface="Arial Bold"/>
              </a:defRPr>
            </a:lvl1pPr>
            <a:lvl2pPr marL="0" defTabSz="914400">
              <a:lnSpc>
                <a:spcPct val="100000"/>
              </a:lnSpc>
              <a:spcBef>
                <a:spcPts val="500"/>
              </a:spcBef>
              <a:defRPr sz="2400">
                <a:latin typeface="Arial Bold"/>
                <a:ea typeface="Arial Bold"/>
                <a:cs typeface="Arial Bold"/>
                <a:sym typeface="Arial Bold"/>
              </a:defRPr>
            </a:lvl2pPr>
            <a:lvl3pPr marL="0" defTabSz="914400">
              <a:lnSpc>
                <a:spcPct val="100000"/>
              </a:lnSpc>
              <a:spcBef>
                <a:spcPts val="500"/>
              </a:spcBef>
              <a:defRPr sz="2400">
                <a:latin typeface="Arial Bold"/>
                <a:ea typeface="Arial Bold"/>
                <a:cs typeface="Arial Bold"/>
                <a:sym typeface="Arial Bold"/>
              </a:defRPr>
            </a:lvl3pPr>
            <a:lvl4pPr marL="0" defTabSz="914400">
              <a:lnSpc>
                <a:spcPct val="100000"/>
              </a:lnSpc>
              <a:spcBef>
                <a:spcPts val="500"/>
              </a:spcBef>
              <a:defRPr sz="2400">
                <a:latin typeface="Arial Bold"/>
                <a:ea typeface="Arial Bold"/>
                <a:cs typeface="Arial Bold"/>
                <a:sym typeface="Arial Bold"/>
              </a:defRPr>
            </a:lvl4pPr>
            <a:lvl5pPr marL="0" defTabSz="914400">
              <a:lnSpc>
                <a:spcPct val="100000"/>
              </a:lnSpc>
              <a:spcBef>
                <a:spcPts val="500"/>
              </a:spcBef>
              <a:defRPr sz="2400">
                <a:latin typeface="Arial Bold"/>
                <a:ea typeface="Arial Bold"/>
                <a:cs typeface="Arial Bold"/>
                <a:sym typeface="Arial Bold"/>
              </a:defRPr>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1244" name="Shape 1244"/>
          <p:cNvSpPr>
            <a:spLocks noGrp="1"/>
          </p:cNvSpPr>
          <p:nvPr>
            <p:ph type="sldNum" sz="quarter" idx="2"/>
          </p:nvPr>
        </p:nvSpPr>
        <p:spPr>
          <a:xfrm>
            <a:off x="6553834" y="6404292"/>
            <a:ext cx="2132823" cy="269237"/>
          </a:xfrm>
          <a:prstGeom prst="rect">
            <a:avLst/>
          </a:prstGeom>
        </p:spPr>
        <p:txBody>
          <a:bodyPr lIns="45718" tIns="45718" rIns="45718" bIns="45718" anchor="ctr"/>
          <a:lstStyle>
            <a:lvl1pPr algn="r">
              <a:tabLst/>
              <a:defRPr sz="12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pic>
        <p:nvPicPr>
          <p:cNvPr id="1246"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47" name="Shape 1247"/>
          <p:cNvSpPr>
            <a:spLocks noGrp="1"/>
          </p:cNvSpPr>
          <p:nvPr>
            <p:ph type="title"/>
          </p:nvPr>
        </p:nvSpPr>
        <p:spPr>
          <a:xfrm>
            <a:off x="457346" y="0"/>
            <a:ext cx="8229308" cy="1692277"/>
          </a:xfrm>
          <a:prstGeom prst="rect">
            <a:avLst/>
          </a:prstGeom>
        </p:spPr>
        <p:txBody>
          <a:bodyPr lIns="45718" tIns="45718" rIns="45718" bIns="45718" anchor="ctr"/>
          <a:lstStyle>
            <a:lvl1pPr defTabSz="914400">
              <a:lnSpc>
                <a:spcPct val="100000"/>
              </a:lnSpc>
            </a:lvl1pPr>
          </a:lstStyle>
          <a:p>
            <a:pPr lvl="0">
              <a:defRPr sz="1800"/>
            </a:pPr>
            <a:r>
              <a:rPr sz="4400"/>
              <a:t>Titolo Testo</a:t>
            </a:r>
          </a:p>
        </p:txBody>
      </p:sp>
      <p:sp>
        <p:nvSpPr>
          <p:cNvPr id="1248" name="Shape 1248"/>
          <p:cNvSpPr>
            <a:spLocks noGrp="1"/>
          </p:cNvSpPr>
          <p:nvPr>
            <p:ph type="sldNum" sz="quarter" idx="2"/>
          </p:nvPr>
        </p:nvSpPr>
        <p:spPr>
          <a:xfrm>
            <a:off x="6553834" y="6404292"/>
            <a:ext cx="2132823" cy="269237"/>
          </a:xfrm>
          <a:prstGeom prst="rect">
            <a:avLst/>
          </a:prstGeom>
        </p:spPr>
        <p:txBody>
          <a:bodyPr lIns="45718" tIns="45718" rIns="45718" bIns="45718" anchor="ctr"/>
          <a:lstStyle>
            <a:lvl1pPr algn="r">
              <a:tabLst/>
              <a:defRPr sz="12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pic>
        <p:nvPicPr>
          <p:cNvPr id="1250"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51" name="Shape 1251"/>
          <p:cNvSpPr>
            <a:spLocks noGrp="1"/>
          </p:cNvSpPr>
          <p:nvPr>
            <p:ph type="sldNum" sz="quarter" idx="2"/>
          </p:nvPr>
        </p:nvSpPr>
        <p:spPr>
          <a:xfrm>
            <a:off x="6553834" y="6404292"/>
            <a:ext cx="2132823" cy="269237"/>
          </a:xfrm>
          <a:prstGeom prst="rect">
            <a:avLst/>
          </a:prstGeom>
        </p:spPr>
        <p:txBody>
          <a:bodyPr lIns="45718" tIns="45718" rIns="45718" bIns="45718" anchor="ctr"/>
          <a:lstStyle>
            <a:lvl1pPr algn="r">
              <a:tabLst/>
              <a:defRPr sz="12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pic>
        <p:nvPicPr>
          <p:cNvPr id="1253"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54" name="Shape 1254"/>
          <p:cNvSpPr>
            <a:spLocks noGrp="1"/>
          </p:cNvSpPr>
          <p:nvPr>
            <p:ph type="title"/>
          </p:nvPr>
        </p:nvSpPr>
        <p:spPr>
          <a:xfrm>
            <a:off x="457209" y="0"/>
            <a:ext cx="3008316" cy="1435100"/>
          </a:xfrm>
          <a:prstGeom prst="rect">
            <a:avLst/>
          </a:prstGeom>
        </p:spPr>
        <p:txBody>
          <a:bodyPr lIns="45718" tIns="45718" rIns="45718" bIns="45718" anchor="b"/>
          <a:lstStyle>
            <a:lvl1pPr algn="l" defTabSz="914400">
              <a:lnSpc>
                <a:spcPct val="100000"/>
              </a:lnSpc>
              <a:defRPr sz="2000">
                <a:latin typeface="Arial Bold"/>
                <a:ea typeface="Arial Bold"/>
                <a:cs typeface="Arial Bold"/>
                <a:sym typeface="Arial Bold"/>
              </a:defRPr>
            </a:lvl1pPr>
          </a:lstStyle>
          <a:p>
            <a:pPr lvl="0">
              <a:defRPr sz="1800"/>
            </a:pPr>
            <a:r>
              <a:rPr sz="2000"/>
              <a:t>Titolo Testo</a:t>
            </a:r>
          </a:p>
        </p:txBody>
      </p:sp>
      <p:sp>
        <p:nvSpPr>
          <p:cNvPr id="1255" name="Shape 1255"/>
          <p:cNvSpPr>
            <a:spLocks noGrp="1"/>
          </p:cNvSpPr>
          <p:nvPr>
            <p:ph type="body" idx="1"/>
          </p:nvPr>
        </p:nvSpPr>
        <p:spPr>
          <a:xfrm>
            <a:off x="3575050" y="273067"/>
            <a:ext cx="5111750" cy="6584934"/>
          </a:xfrm>
          <a:prstGeom prst="rect">
            <a:avLst/>
          </a:prstGeom>
        </p:spPr>
        <p:txBody>
          <a:bodyPr lIns="45718" tIns="45718" rIns="45718" bIns="45718"/>
          <a:lstStyle>
            <a:lvl1pPr defTabSz="914400">
              <a:lnSpc>
                <a:spcPct val="100000"/>
              </a:lnSpc>
              <a:spcBef>
                <a:spcPts val="700"/>
              </a:spcBef>
              <a:buSzPct val="100000"/>
              <a:buFont typeface="Arial"/>
              <a:buChar char="•"/>
              <a:defRPr>
                <a:latin typeface="Arial"/>
                <a:ea typeface="Arial"/>
                <a:cs typeface="Arial"/>
                <a:sym typeface="Arial"/>
              </a:defRPr>
            </a:lvl1pPr>
            <a:lvl2pPr marL="783771" indent="-326571" defTabSz="914400">
              <a:lnSpc>
                <a:spcPct val="100000"/>
              </a:lnSpc>
              <a:spcBef>
                <a:spcPts val="700"/>
              </a:spcBef>
              <a:buSzPct val="100000"/>
              <a:buFont typeface="Arial"/>
              <a:buChar char="–"/>
              <a:defRPr>
                <a:latin typeface="Arial"/>
                <a:ea typeface="Arial"/>
                <a:cs typeface="Arial"/>
                <a:sym typeface="Arial"/>
              </a:defRPr>
            </a:lvl2pPr>
            <a:lvl3pPr marL="1219200" indent="-304800" defTabSz="914400">
              <a:lnSpc>
                <a:spcPct val="100000"/>
              </a:lnSpc>
              <a:spcBef>
                <a:spcPts val="700"/>
              </a:spcBef>
              <a:buSzPct val="100000"/>
              <a:buFont typeface="Arial"/>
              <a:buChar char="•"/>
              <a:defRPr>
                <a:latin typeface="Arial"/>
                <a:ea typeface="Arial"/>
                <a:cs typeface="Arial"/>
                <a:sym typeface="Arial"/>
              </a:defRPr>
            </a:lvl3pPr>
            <a:lvl4pPr marL="1737360" indent="-365760" defTabSz="914400">
              <a:lnSpc>
                <a:spcPct val="100000"/>
              </a:lnSpc>
              <a:spcBef>
                <a:spcPts val="700"/>
              </a:spcBef>
              <a:buSzPct val="100000"/>
              <a:buFont typeface="Arial"/>
              <a:buChar char="–"/>
              <a:defRPr>
                <a:latin typeface="Arial"/>
                <a:ea typeface="Arial"/>
                <a:cs typeface="Arial"/>
                <a:sym typeface="Arial"/>
              </a:defRPr>
            </a:lvl4pPr>
            <a:lvl5pPr marL="2194560" indent="-365760" defTabSz="914400">
              <a:lnSpc>
                <a:spcPct val="100000"/>
              </a:lnSpc>
              <a:spcBef>
                <a:spcPts val="700"/>
              </a:spcBef>
              <a:buSzPct val="100000"/>
              <a:buFont typeface="Arial"/>
              <a:buChar char="»"/>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256" name="Shape 1256"/>
          <p:cNvSpPr>
            <a:spLocks noGrp="1"/>
          </p:cNvSpPr>
          <p:nvPr>
            <p:ph type="sldNum" sz="quarter" idx="2"/>
          </p:nvPr>
        </p:nvSpPr>
        <p:spPr>
          <a:xfrm>
            <a:off x="6553834" y="6404292"/>
            <a:ext cx="2132823" cy="269237"/>
          </a:xfrm>
          <a:prstGeom prst="rect">
            <a:avLst/>
          </a:prstGeom>
        </p:spPr>
        <p:txBody>
          <a:bodyPr lIns="45718" tIns="45718" rIns="45718" bIns="45718" anchor="ctr"/>
          <a:lstStyle>
            <a:lvl1pPr algn="r">
              <a:tabLst/>
              <a:defRPr sz="12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98" name="Shape 98"/>
          <p:cNvSpPr>
            <a:spLocks noGrp="1"/>
          </p:cNvSpPr>
          <p:nvPr>
            <p:ph type="title"/>
          </p:nvPr>
        </p:nvSpPr>
        <p:spPr>
          <a:xfrm>
            <a:off x="457206" y="0"/>
            <a:ext cx="3008316" cy="1435100"/>
          </a:xfrm>
          <a:prstGeom prst="rect">
            <a:avLst/>
          </a:prstGeom>
        </p:spPr>
        <p:txBody>
          <a:bodyPr lIns="45718" tIns="45718" rIns="45718" bIns="45718" anchor="b"/>
          <a:lstStyle>
            <a:lvl1pPr algn="l" defTabSz="914400">
              <a:lnSpc>
                <a:spcPct val="100000"/>
              </a:lnSpc>
              <a:defRPr sz="1700" b="1">
                <a:latin typeface="Calibri"/>
                <a:ea typeface="Calibri"/>
                <a:cs typeface="Calibri"/>
                <a:sym typeface="Calibri"/>
              </a:defRPr>
            </a:lvl1pPr>
          </a:lstStyle>
          <a:p>
            <a:pPr lvl="0">
              <a:defRPr sz="1800" b="0"/>
            </a:pPr>
            <a:r>
              <a:rPr sz="1700" b="1"/>
              <a:t>Titolo Testo</a:t>
            </a:r>
          </a:p>
        </p:txBody>
      </p:sp>
      <p:sp>
        <p:nvSpPr>
          <p:cNvPr id="99" name="Shape 99"/>
          <p:cNvSpPr>
            <a:spLocks noGrp="1"/>
          </p:cNvSpPr>
          <p:nvPr>
            <p:ph type="body" idx="1"/>
          </p:nvPr>
        </p:nvSpPr>
        <p:spPr>
          <a:xfrm>
            <a:off x="3575050" y="273152"/>
            <a:ext cx="5111750" cy="6584851"/>
          </a:xfrm>
          <a:prstGeom prst="rect">
            <a:avLst/>
          </a:prstGeom>
        </p:spPr>
        <p:txBody>
          <a:bodyPr lIns="45718" tIns="45718" rIns="45718" bIns="45718"/>
          <a:lstStyle>
            <a:lvl1pPr marL="304042" indent="-304042" defTabSz="914400">
              <a:lnSpc>
                <a:spcPct val="100000"/>
              </a:lnSpc>
              <a:spcBef>
                <a:spcPts val="600"/>
              </a:spcBef>
              <a:buSzPct val="100000"/>
              <a:buFont typeface="Arial"/>
              <a:buChar char="•"/>
              <a:defRPr sz="2800"/>
            </a:lvl1pPr>
            <a:lvl2pPr marL="700984" indent="-295593" defTabSz="914400">
              <a:lnSpc>
                <a:spcPct val="100000"/>
              </a:lnSpc>
              <a:spcBef>
                <a:spcPts val="600"/>
              </a:spcBef>
              <a:buSzPct val="100000"/>
              <a:buFont typeface="Arial"/>
              <a:buChar char="–"/>
              <a:defRPr sz="2800"/>
            </a:lvl2pPr>
            <a:lvl3pPr marL="1081037" indent="-270258" defTabSz="914400">
              <a:lnSpc>
                <a:spcPct val="100000"/>
              </a:lnSpc>
              <a:spcBef>
                <a:spcPts val="600"/>
              </a:spcBef>
              <a:buSzPct val="100000"/>
              <a:buFont typeface="Arial"/>
              <a:buChar char="•"/>
              <a:defRPr sz="2800"/>
            </a:lvl3pPr>
            <a:lvl4pPr marL="1550017" indent="-333849" defTabSz="914400">
              <a:lnSpc>
                <a:spcPct val="100000"/>
              </a:lnSpc>
              <a:spcBef>
                <a:spcPts val="600"/>
              </a:spcBef>
              <a:buSzPct val="100000"/>
              <a:buFont typeface="Arial"/>
              <a:buChar char="–"/>
              <a:defRPr sz="2800"/>
            </a:lvl4pPr>
            <a:lvl5pPr marL="1955406" indent="-333849" defTabSz="914400">
              <a:lnSpc>
                <a:spcPct val="100000"/>
              </a:lnSpc>
              <a:spcBef>
                <a:spcPts val="600"/>
              </a:spcBef>
              <a:buSzPct val="100000"/>
              <a:buFont typeface="Arial"/>
              <a:buChar char="»"/>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00" name="Shape 100"/>
          <p:cNvSpPr>
            <a:spLocks noGrp="1"/>
          </p:cNvSpPr>
          <p:nvPr>
            <p:ph type="sldNum" sz="quarter" idx="2"/>
          </p:nvPr>
        </p:nvSpPr>
        <p:spPr>
          <a:xfrm>
            <a:off x="6553200" y="6425500"/>
            <a:ext cx="2133600" cy="231137"/>
          </a:xfrm>
          <a:prstGeom prst="rect">
            <a:avLst/>
          </a:prstGeom>
        </p:spPr>
        <p:txBody>
          <a:bodyPr lIns="45718" tIns="45718" rIns="45718" bIns="45718" anchor="ctr"/>
          <a:lstStyle>
            <a:lvl1pPr algn="r">
              <a:tabLst/>
              <a:defRPr sz="10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pic>
        <p:nvPicPr>
          <p:cNvPr id="1258"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59" name="Shape 1259"/>
          <p:cNvSpPr>
            <a:spLocks noGrp="1"/>
          </p:cNvSpPr>
          <p:nvPr>
            <p:ph type="title"/>
          </p:nvPr>
        </p:nvSpPr>
        <p:spPr>
          <a:xfrm>
            <a:off x="1792288" y="4800600"/>
            <a:ext cx="5486404" cy="566738"/>
          </a:xfrm>
          <a:prstGeom prst="rect">
            <a:avLst/>
          </a:prstGeom>
        </p:spPr>
        <p:txBody>
          <a:bodyPr lIns="45718" tIns="45718" rIns="45718" bIns="45718" anchor="b"/>
          <a:lstStyle>
            <a:lvl1pPr algn="l" defTabSz="914400">
              <a:lnSpc>
                <a:spcPct val="100000"/>
              </a:lnSpc>
              <a:defRPr sz="2000">
                <a:latin typeface="Arial Bold"/>
                <a:ea typeface="Arial Bold"/>
                <a:cs typeface="Arial Bold"/>
                <a:sym typeface="Arial Bold"/>
              </a:defRPr>
            </a:lvl1pPr>
          </a:lstStyle>
          <a:p>
            <a:pPr lvl="0">
              <a:defRPr sz="1800"/>
            </a:pPr>
            <a:r>
              <a:rPr sz="2000"/>
              <a:t>Titolo Testo</a:t>
            </a:r>
          </a:p>
        </p:txBody>
      </p:sp>
      <p:sp>
        <p:nvSpPr>
          <p:cNvPr id="1260" name="Shape 1260"/>
          <p:cNvSpPr>
            <a:spLocks noGrp="1"/>
          </p:cNvSpPr>
          <p:nvPr>
            <p:ph type="body" idx="1"/>
          </p:nvPr>
        </p:nvSpPr>
        <p:spPr>
          <a:xfrm>
            <a:off x="1792288" y="5367337"/>
            <a:ext cx="5486404" cy="804868"/>
          </a:xfrm>
          <a:prstGeom prst="rect">
            <a:avLst/>
          </a:prstGeom>
        </p:spPr>
        <p:txBody>
          <a:bodyPr lIns="45718" tIns="45718" rIns="45718" bIns="45718"/>
          <a:lstStyle>
            <a:lvl1pPr marL="0" indent="0" defTabSz="914400">
              <a:lnSpc>
                <a:spcPct val="100000"/>
              </a:lnSpc>
              <a:spcBef>
                <a:spcPts val="300"/>
              </a:spcBef>
              <a:defRPr sz="1400">
                <a:latin typeface="Arial"/>
                <a:ea typeface="Arial"/>
                <a:cs typeface="Arial"/>
                <a:sym typeface="Arial"/>
              </a:defRPr>
            </a:lvl1pPr>
            <a:lvl2pPr marL="0" defTabSz="914400">
              <a:lnSpc>
                <a:spcPct val="100000"/>
              </a:lnSpc>
              <a:spcBef>
                <a:spcPts val="300"/>
              </a:spcBef>
              <a:defRPr sz="1400">
                <a:latin typeface="Arial"/>
                <a:ea typeface="Arial"/>
                <a:cs typeface="Arial"/>
                <a:sym typeface="Arial"/>
              </a:defRPr>
            </a:lvl2pPr>
            <a:lvl3pPr marL="0" defTabSz="914400">
              <a:lnSpc>
                <a:spcPct val="100000"/>
              </a:lnSpc>
              <a:spcBef>
                <a:spcPts val="300"/>
              </a:spcBef>
              <a:defRPr sz="1400">
                <a:latin typeface="Arial"/>
                <a:ea typeface="Arial"/>
                <a:cs typeface="Arial"/>
                <a:sym typeface="Arial"/>
              </a:defRPr>
            </a:lvl3pPr>
            <a:lvl4pPr marL="0" defTabSz="914400">
              <a:lnSpc>
                <a:spcPct val="100000"/>
              </a:lnSpc>
              <a:spcBef>
                <a:spcPts val="300"/>
              </a:spcBef>
              <a:defRPr sz="1400">
                <a:latin typeface="Arial"/>
                <a:ea typeface="Arial"/>
                <a:cs typeface="Arial"/>
                <a:sym typeface="Arial"/>
              </a:defRPr>
            </a:lvl4pPr>
            <a:lvl5pPr marL="0" defTabSz="914400">
              <a:lnSpc>
                <a:spcPct val="100000"/>
              </a:lnSpc>
              <a:spcBef>
                <a:spcPts val="300"/>
              </a:spcBef>
              <a:defRPr sz="1400">
                <a:latin typeface="Arial"/>
                <a:ea typeface="Arial"/>
                <a:cs typeface="Arial"/>
                <a:sym typeface="Arial"/>
              </a:defRPr>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1261" name="Shape 1261"/>
          <p:cNvSpPr>
            <a:spLocks noGrp="1"/>
          </p:cNvSpPr>
          <p:nvPr>
            <p:ph type="sldNum" sz="quarter" idx="2"/>
          </p:nvPr>
        </p:nvSpPr>
        <p:spPr>
          <a:xfrm>
            <a:off x="6553834" y="6404292"/>
            <a:ext cx="2132823" cy="269237"/>
          </a:xfrm>
          <a:prstGeom prst="rect">
            <a:avLst/>
          </a:prstGeom>
        </p:spPr>
        <p:txBody>
          <a:bodyPr lIns="45718" tIns="45718" rIns="45718" bIns="45718" anchor="ctr"/>
          <a:lstStyle>
            <a:lvl1pPr algn="r">
              <a:tabLst/>
              <a:defRPr sz="12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pic>
        <p:nvPicPr>
          <p:cNvPr id="1263"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64" name="Shape 1264"/>
          <p:cNvSpPr>
            <a:spLocks noGrp="1"/>
          </p:cNvSpPr>
          <p:nvPr>
            <p:ph type="title"/>
          </p:nvPr>
        </p:nvSpPr>
        <p:spPr>
          <a:xfrm>
            <a:off x="457346" y="92075"/>
            <a:ext cx="8229308" cy="1508129"/>
          </a:xfrm>
          <a:prstGeom prst="rect">
            <a:avLst/>
          </a:prstGeom>
        </p:spPr>
        <p:txBody>
          <a:bodyPr lIns="45718" tIns="45718" rIns="45718" bIns="45718" anchor="ctr"/>
          <a:lstStyle>
            <a:lvl1pPr defTabSz="914400">
              <a:lnSpc>
                <a:spcPct val="100000"/>
              </a:lnSpc>
            </a:lvl1pPr>
          </a:lstStyle>
          <a:p>
            <a:pPr lvl="0">
              <a:defRPr sz="1800"/>
            </a:pPr>
            <a:r>
              <a:rPr sz="4400"/>
              <a:t>Titolo Testo</a:t>
            </a:r>
          </a:p>
        </p:txBody>
      </p:sp>
      <p:sp>
        <p:nvSpPr>
          <p:cNvPr id="1265" name="Shape 1265"/>
          <p:cNvSpPr>
            <a:spLocks noGrp="1"/>
          </p:cNvSpPr>
          <p:nvPr>
            <p:ph type="body" idx="1"/>
          </p:nvPr>
        </p:nvSpPr>
        <p:spPr>
          <a:xfrm>
            <a:off x="457346" y="1600200"/>
            <a:ext cx="8229308" cy="5257800"/>
          </a:xfrm>
          <a:prstGeom prst="rect">
            <a:avLst/>
          </a:prstGeom>
        </p:spPr>
        <p:txBody>
          <a:bodyPr lIns="45718" tIns="45718" rIns="45718" bIns="45718"/>
          <a:lstStyle>
            <a:lvl1pPr defTabSz="914400">
              <a:lnSpc>
                <a:spcPct val="100000"/>
              </a:lnSpc>
              <a:spcBef>
                <a:spcPts val="700"/>
              </a:spcBef>
              <a:buSzPct val="100000"/>
              <a:buFont typeface="Arial"/>
              <a:buChar char="•"/>
              <a:defRPr>
                <a:latin typeface="Arial"/>
                <a:ea typeface="Arial"/>
                <a:cs typeface="Arial"/>
                <a:sym typeface="Arial"/>
              </a:defRPr>
            </a:lvl1pPr>
            <a:lvl2pPr marL="783771" indent="-326571" defTabSz="914400">
              <a:lnSpc>
                <a:spcPct val="100000"/>
              </a:lnSpc>
              <a:spcBef>
                <a:spcPts val="700"/>
              </a:spcBef>
              <a:buSzPct val="100000"/>
              <a:buFont typeface="Arial"/>
              <a:buChar char="–"/>
              <a:defRPr>
                <a:latin typeface="Arial"/>
                <a:ea typeface="Arial"/>
                <a:cs typeface="Arial"/>
                <a:sym typeface="Arial"/>
              </a:defRPr>
            </a:lvl2pPr>
            <a:lvl3pPr marL="1219200" indent="-304800" defTabSz="914400">
              <a:lnSpc>
                <a:spcPct val="100000"/>
              </a:lnSpc>
              <a:spcBef>
                <a:spcPts val="700"/>
              </a:spcBef>
              <a:buSzPct val="100000"/>
              <a:buFont typeface="Arial"/>
              <a:buChar char="•"/>
              <a:defRPr>
                <a:latin typeface="Arial"/>
                <a:ea typeface="Arial"/>
                <a:cs typeface="Arial"/>
                <a:sym typeface="Arial"/>
              </a:defRPr>
            </a:lvl3pPr>
            <a:lvl4pPr marL="1737360" indent="-365760" defTabSz="914400">
              <a:lnSpc>
                <a:spcPct val="100000"/>
              </a:lnSpc>
              <a:spcBef>
                <a:spcPts val="700"/>
              </a:spcBef>
              <a:buSzPct val="100000"/>
              <a:buFont typeface="Arial"/>
              <a:buChar char="–"/>
              <a:defRPr>
                <a:latin typeface="Arial"/>
                <a:ea typeface="Arial"/>
                <a:cs typeface="Arial"/>
                <a:sym typeface="Arial"/>
              </a:defRPr>
            </a:lvl4pPr>
            <a:lvl5pPr marL="2194560" indent="-365760" defTabSz="914400">
              <a:lnSpc>
                <a:spcPct val="100000"/>
              </a:lnSpc>
              <a:spcBef>
                <a:spcPts val="700"/>
              </a:spcBef>
              <a:buSzPct val="100000"/>
              <a:buFont typeface="Arial"/>
              <a:buChar char="»"/>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266" name="Shape 1266"/>
          <p:cNvSpPr>
            <a:spLocks noGrp="1"/>
          </p:cNvSpPr>
          <p:nvPr>
            <p:ph type="sldNum" sz="quarter" idx="2"/>
          </p:nvPr>
        </p:nvSpPr>
        <p:spPr>
          <a:xfrm>
            <a:off x="6553834" y="6404292"/>
            <a:ext cx="2132823" cy="269237"/>
          </a:xfrm>
          <a:prstGeom prst="rect">
            <a:avLst/>
          </a:prstGeom>
        </p:spPr>
        <p:txBody>
          <a:bodyPr lIns="45718" tIns="45718" rIns="45718" bIns="45718" anchor="ctr"/>
          <a:lstStyle>
            <a:lvl1pPr algn="r">
              <a:tabLst/>
              <a:defRPr sz="12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pic>
        <p:nvPicPr>
          <p:cNvPr id="1268"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69" name="Shape 1269"/>
          <p:cNvSpPr>
            <a:spLocks noGrp="1"/>
          </p:cNvSpPr>
          <p:nvPr>
            <p:ph type="title"/>
          </p:nvPr>
        </p:nvSpPr>
        <p:spPr>
          <a:xfrm>
            <a:off x="6629400" y="0"/>
            <a:ext cx="2057400" cy="6400838"/>
          </a:xfrm>
          <a:prstGeom prst="rect">
            <a:avLst/>
          </a:prstGeom>
        </p:spPr>
        <p:txBody>
          <a:bodyPr lIns="45718" tIns="45718" rIns="45718" bIns="45718" anchor="ctr"/>
          <a:lstStyle>
            <a:lvl1pPr defTabSz="914400">
              <a:lnSpc>
                <a:spcPct val="100000"/>
              </a:lnSpc>
            </a:lvl1pPr>
          </a:lstStyle>
          <a:p>
            <a:pPr lvl="0">
              <a:defRPr sz="1800"/>
            </a:pPr>
            <a:r>
              <a:rPr sz="4400"/>
              <a:t>Titolo Testo</a:t>
            </a:r>
          </a:p>
        </p:txBody>
      </p:sp>
      <p:sp>
        <p:nvSpPr>
          <p:cNvPr id="1270" name="Shape 1270"/>
          <p:cNvSpPr>
            <a:spLocks noGrp="1"/>
          </p:cNvSpPr>
          <p:nvPr>
            <p:ph type="body" idx="1"/>
          </p:nvPr>
        </p:nvSpPr>
        <p:spPr>
          <a:xfrm>
            <a:off x="457200" y="274656"/>
            <a:ext cx="6019800" cy="6583344"/>
          </a:xfrm>
          <a:prstGeom prst="rect">
            <a:avLst/>
          </a:prstGeom>
        </p:spPr>
        <p:txBody>
          <a:bodyPr lIns="45718" tIns="45718" rIns="45718" bIns="45718"/>
          <a:lstStyle>
            <a:lvl1pPr defTabSz="914400">
              <a:lnSpc>
                <a:spcPct val="100000"/>
              </a:lnSpc>
              <a:spcBef>
                <a:spcPts val="700"/>
              </a:spcBef>
              <a:buSzPct val="100000"/>
              <a:buFont typeface="Arial"/>
              <a:buChar char="•"/>
              <a:defRPr>
                <a:latin typeface="Arial"/>
                <a:ea typeface="Arial"/>
                <a:cs typeface="Arial"/>
                <a:sym typeface="Arial"/>
              </a:defRPr>
            </a:lvl1pPr>
            <a:lvl2pPr marL="783771" indent="-326571" defTabSz="914400">
              <a:lnSpc>
                <a:spcPct val="100000"/>
              </a:lnSpc>
              <a:spcBef>
                <a:spcPts val="700"/>
              </a:spcBef>
              <a:buSzPct val="100000"/>
              <a:buFont typeface="Arial"/>
              <a:buChar char="–"/>
              <a:defRPr>
                <a:latin typeface="Arial"/>
                <a:ea typeface="Arial"/>
                <a:cs typeface="Arial"/>
                <a:sym typeface="Arial"/>
              </a:defRPr>
            </a:lvl2pPr>
            <a:lvl3pPr marL="1219200" indent="-304800" defTabSz="914400">
              <a:lnSpc>
                <a:spcPct val="100000"/>
              </a:lnSpc>
              <a:spcBef>
                <a:spcPts val="700"/>
              </a:spcBef>
              <a:buSzPct val="100000"/>
              <a:buFont typeface="Arial"/>
              <a:buChar char="•"/>
              <a:defRPr>
                <a:latin typeface="Arial"/>
                <a:ea typeface="Arial"/>
                <a:cs typeface="Arial"/>
                <a:sym typeface="Arial"/>
              </a:defRPr>
            </a:lvl3pPr>
            <a:lvl4pPr marL="1737360" indent="-365760" defTabSz="914400">
              <a:lnSpc>
                <a:spcPct val="100000"/>
              </a:lnSpc>
              <a:spcBef>
                <a:spcPts val="700"/>
              </a:spcBef>
              <a:buSzPct val="100000"/>
              <a:buFont typeface="Arial"/>
              <a:buChar char="–"/>
              <a:defRPr>
                <a:latin typeface="Arial"/>
                <a:ea typeface="Arial"/>
                <a:cs typeface="Arial"/>
                <a:sym typeface="Arial"/>
              </a:defRPr>
            </a:lvl4pPr>
            <a:lvl5pPr marL="2194560" indent="-365760" defTabSz="914400">
              <a:lnSpc>
                <a:spcPct val="100000"/>
              </a:lnSpc>
              <a:spcBef>
                <a:spcPts val="700"/>
              </a:spcBef>
              <a:buSzPct val="100000"/>
              <a:buFont typeface="Arial"/>
              <a:buChar char="»"/>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271" name="Shape 1271"/>
          <p:cNvSpPr>
            <a:spLocks noGrp="1"/>
          </p:cNvSpPr>
          <p:nvPr>
            <p:ph type="sldNum" sz="quarter" idx="2"/>
          </p:nvPr>
        </p:nvSpPr>
        <p:spPr>
          <a:xfrm>
            <a:off x="6553834" y="6404292"/>
            <a:ext cx="2132823" cy="269237"/>
          </a:xfrm>
          <a:prstGeom prst="rect">
            <a:avLst/>
          </a:prstGeom>
        </p:spPr>
        <p:txBody>
          <a:bodyPr lIns="45718" tIns="45718" rIns="45718" bIns="45718" anchor="ctr"/>
          <a:lstStyle>
            <a:lvl1pPr algn="r">
              <a:tabLst/>
              <a:defRPr sz="12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Titolo e grafico">
    <p:spTree>
      <p:nvGrpSpPr>
        <p:cNvPr id="1" name=""/>
        <p:cNvGrpSpPr/>
        <p:nvPr/>
      </p:nvGrpSpPr>
      <p:grpSpPr>
        <a:xfrm>
          <a:off x="0" y="0"/>
          <a:ext cx="0" cy="0"/>
          <a:chOff x="0" y="0"/>
          <a:chExt cx="0" cy="0"/>
        </a:xfrm>
      </p:grpSpPr>
      <p:pic>
        <p:nvPicPr>
          <p:cNvPr id="1273"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74" name="Shape 1274"/>
          <p:cNvSpPr>
            <a:spLocks noGrp="1"/>
          </p:cNvSpPr>
          <p:nvPr>
            <p:ph type="title"/>
          </p:nvPr>
        </p:nvSpPr>
        <p:spPr>
          <a:xfrm>
            <a:off x="685800" y="0"/>
            <a:ext cx="7772400" cy="2362200"/>
          </a:xfrm>
          <a:prstGeom prst="rect">
            <a:avLst/>
          </a:prstGeom>
        </p:spPr>
        <p:txBody>
          <a:bodyPr lIns="45718" tIns="45718" rIns="45718" bIns="45718" anchor="ctr"/>
          <a:lstStyle>
            <a:lvl1pPr defTabSz="914400">
              <a:lnSpc>
                <a:spcPct val="100000"/>
              </a:lnSpc>
            </a:lvl1pPr>
          </a:lstStyle>
          <a:p>
            <a:pPr lvl="0">
              <a:defRPr sz="1800"/>
            </a:pPr>
            <a:r>
              <a:rPr sz="4400"/>
              <a:t>Titolo Testo</a:t>
            </a:r>
          </a:p>
        </p:txBody>
      </p:sp>
      <p:sp>
        <p:nvSpPr>
          <p:cNvPr id="1275" name="Shape 1275"/>
          <p:cNvSpPr>
            <a:spLocks noGrp="1"/>
          </p:cNvSpPr>
          <p:nvPr>
            <p:ph type="sldNum" sz="quarter" idx="2"/>
          </p:nvPr>
        </p:nvSpPr>
        <p:spPr>
          <a:xfrm>
            <a:off x="6553834" y="6404292"/>
            <a:ext cx="2132823" cy="269237"/>
          </a:xfrm>
          <a:prstGeom prst="rect">
            <a:avLst/>
          </a:prstGeom>
        </p:spPr>
        <p:txBody>
          <a:bodyPr lIns="45718" tIns="45718" rIns="45718" bIns="45718" anchor="ctr"/>
          <a:lstStyle>
            <a:lvl1pPr algn="r">
              <a:tabLst/>
              <a:defRPr sz="12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1_Layout personalizzato">
    <p:spTree>
      <p:nvGrpSpPr>
        <p:cNvPr id="1" name=""/>
        <p:cNvGrpSpPr/>
        <p:nvPr/>
      </p:nvGrpSpPr>
      <p:grpSpPr>
        <a:xfrm>
          <a:off x="0" y="0"/>
          <a:ext cx="0" cy="0"/>
          <a:chOff x="0" y="0"/>
          <a:chExt cx="0" cy="0"/>
        </a:xfrm>
      </p:grpSpPr>
      <p:pic>
        <p:nvPicPr>
          <p:cNvPr id="1277"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78" name="Shape 1278"/>
          <p:cNvSpPr>
            <a:spLocks noGrp="1"/>
          </p:cNvSpPr>
          <p:nvPr>
            <p:ph type="title"/>
          </p:nvPr>
        </p:nvSpPr>
        <p:spPr>
          <a:xfrm>
            <a:off x="457346" y="0"/>
            <a:ext cx="8229308" cy="1692277"/>
          </a:xfrm>
          <a:prstGeom prst="rect">
            <a:avLst/>
          </a:prstGeom>
        </p:spPr>
        <p:txBody>
          <a:bodyPr lIns="45718" tIns="45718" rIns="45718" bIns="45718" anchor="ctr"/>
          <a:lstStyle>
            <a:lvl1pPr defTabSz="914400">
              <a:lnSpc>
                <a:spcPct val="100000"/>
              </a:lnSpc>
            </a:lvl1pPr>
          </a:lstStyle>
          <a:p>
            <a:pPr lvl="0">
              <a:defRPr sz="1800"/>
            </a:pPr>
            <a:r>
              <a:rPr sz="4400"/>
              <a:t>Titolo Testo</a:t>
            </a:r>
          </a:p>
        </p:txBody>
      </p:sp>
      <p:sp>
        <p:nvSpPr>
          <p:cNvPr id="1279" name="Shape 1279"/>
          <p:cNvSpPr>
            <a:spLocks noGrp="1"/>
          </p:cNvSpPr>
          <p:nvPr>
            <p:ph type="body" idx="1"/>
          </p:nvPr>
        </p:nvSpPr>
        <p:spPr>
          <a:xfrm>
            <a:off x="439737" y="6321735"/>
            <a:ext cx="5383215" cy="965206"/>
          </a:xfrm>
          <a:prstGeom prst="rect">
            <a:avLst/>
          </a:prstGeom>
        </p:spPr>
        <p:txBody>
          <a:bodyPr lIns="45718" tIns="45718" rIns="45718" bIns="45718"/>
          <a:lstStyle>
            <a:lvl1pPr marL="0" indent="0" defTabSz="914400">
              <a:lnSpc>
                <a:spcPct val="100000"/>
              </a:lnSpc>
              <a:spcBef>
                <a:spcPts val="0"/>
              </a:spcBef>
              <a:defRPr sz="1200">
                <a:solidFill>
                  <a:srgbClr val="60B5CC"/>
                </a:solidFill>
                <a:latin typeface="Arial"/>
                <a:ea typeface="Arial"/>
                <a:cs typeface="Arial"/>
                <a:sym typeface="Arial"/>
              </a:defRPr>
            </a:lvl1pPr>
            <a:lvl2pPr marL="0" defTabSz="914400">
              <a:lnSpc>
                <a:spcPct val="100000"/>
              </a:lnSpc>
              <a:spcBef>
                <a:spcPts val="0"/>
              </a:spcBef>
              <a:defRPr sz="1200">
                <a:solidFill>
                  <a:srgbClr val="60B5CC"/>
                </a:solidFill>
                <a:latin typeface="Arial"/>
                <a:ea typeface="Arial"/>
                <a:cs typeface="Arial"/>
                <a:sym typeface="Arial"/>
              </a:defRPr>
            </a:lvl2pPr>
            <a:lvl3pPr marL="0" defTabSz="914400">
              <a:lnSpc>
                <a:spcPct val="100000"/>
              </a:lnSpc>
              <a:spcBef>
                <a:spcPts val="0"/>
              </a:spcBef>
              <a:defRPr sz="1200">
                <a:solidFill>
                  <a:srgbClr val="60B5CC"/>
                </a:solidFill>
                <a:latin typeface="Arial"/>
                <a:ea typeface="Arial"/>
                <a:cs typeface="Arial"/>
                <a:sym typeface="Arial"/>
              </a:defRPr>
            </a:lvl3pPr>
            <a:lvl4pPr marL="0" defTabSz="914400">
              <a:lnSpc>
                <a:spcPct val="100000"/>
              </a:lnSpc>
              <a:spcBef>
                <a:spcPts val="0"/>
              </a:spcBef>
              <a:defRPr sz="1200">
                <a:solidFill>
                  <a:srgbClr val="60B5CC"/>
                </a:solidFill>
                <a:latin typeface="Arial"/>
                <a:ea typeface="Arial"/>
                <a:cs typeface="Arial"/>
                <a:sym typeface="Arial"/>
              </a:defRPr>
            </a:lvl4pPr>
            <a:lvl5pPr marL="0" defTabSz="914400">
              <a:lnSpc>
                <a:spcPct val="100000"/>
              </a:lnSpc>
              <a:spcBef>
                <a:spcPts val="0"/>
              </a:spcBef>
              <a:defRPr sz="1200">
                <a:solidFill>
                  <a:srgbClr val="60B5CC"/>
                </a:solidFill>
                <a:latin typeface="Arial"/>
                <a:ea typeface="Arial"/>
                <a:cs typeface="Arial"/>
                <a:sym typeface="Arial"/>
              </a:defRPr>
            </a:lvl5pPr>
          </a:lstStyle>
          <a:p>
            <a:pPr lvl="0">
              <a:defRPr sz="1800">
                <a:solidFill>
                  <a:srgbClr val="000000"/>
                </a:solidFill>
              </a:defRPr>
            </a:pPr>
            <a:r>
              <a:rPr sz="1200">
                <a:solidFill>
                  <a:srgbClr val="60B5CC"/>
                </a:solidFill>
              </a:rPr>
              <a:t>Corpo livello uno</a:t>
            </a:r>
          </a:p>
          <a:p>
            <a:pPr lvl="1">
              <a:defRPr sz="1800">
                <a:solidFill>
                  <a:srgbClr val="000000"/>
                </a:solidFill>
              </a:defRPr>
            </a:pPr>
            <a:r>
              <a:rPr sz="1200">
                <a:solidFill>
                  <a:srgbClr val="60B5CC"/>
                </a:solidFill>
              </a:rPr>
              <a:t>Corpo livello due</a:t>
            </a:r>
          </a:p>
          <a:p>
            <a:pPr lvl="2">
              <a:defRPr sz="1800">
                <a:solidFill>
                  <a:srgbClr val="000000"/>
                </a:solidFill>
              </a:defRPr>
            </a:pPr>
            <a:r>
              <a:rPr sz="1200">
                <a:solidFill>
                  <a:srgbClr val="60B5CC"/>
                </a:solidFill>
              </a:rPr>
              <a:t>Corpo livello tre</a:t>
            </a:r>
          </a:p>
          <a:p>
            <a:pPr lvl="3">
              <a:defRPr sz="1800">
                <a:solidFill>
                  <a:srgbClr val="000000"/>
                </a:solidFill>
              </a:defRPr>
            </a:pPr>
            <a:r>
              <a:rPr sz="1200">
                <a:solidFill>
                  <a:srgbClr val="60B5CC"/>
                </a:solidFill>
              </a:rPr>
              <a:t>Corpo livello quattro</a:t>
            </a:r>
          </a:p>
          <a:p>
            <a:pPr lvl="4">
              <a:defRPr sz="1800">
                <a:solidFill>
                  <a:srgbClr val="000000"/>
                </a:solidFill>
              </a:defRPr>
            </a:pPr>
            <a:r>
              <a:rPr sz="1200">
                <a:solidFill>
                  <a:srgbClr val="60B5CC"/>
                </a:solidFill>
              </a:rPr>
              <a:t>Livello 5</a:t>
            </a:r>
          </a:p>
        </p:txBody>
      </p:sp>
    </p:spTree>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281" name="Shape 1281"/>
          <p:cNvSpPr/>
          <p:nvPr/>
        </p:nvSpPr>
        <p:spPr>
          <a:xfrm>
            <a:off x="661915" y="496622"/>
            <a:ext cx="7819098" cy="5864331"/>
          </a:xfrm>
          <a:prstGeom prst="rect">
            <a:avLst/>
          </a:prstGeom>
          <a:solidFill>
            <a:srgbClr val="003298"/>
          </a:solid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282" name="Shape 1282"/>
          <p:cNvSpPr>
            <a:spLocks noGrp="1"/>
          </p:cNvSpPr>
          <p:nvPr>
            <p:ph type="title"/>
          </p:nvPr>
        </p:nvSpPr>
        <p:spPr>
          <a:xfrm>
            <a:off x="1490310" y="894960"/>
            <a:ext cx="5090560" cy="690694"/>
          </a:xfrm>
          <a:prstGeom prst="rect">
            <a:avLst/>
          </a:prstGeom>
        </p:spPr>
        <p:txBody>
          <a:bodyPr/>
          <a:lstStyle>
            <a:lvl1pPr defTabSz="511800">
              <a:defRPr sz="3800"/>
            </a:lvl1pPr>
          </a:lstStyle>
          <a:p>
            <a:pPr lvl="0">
              <a:defRPr sz="1800"/>
            </a:pPr>
            <a:r>
              <a:rPr sz="3800"/>
              <a:t>Titolo Testo</a:t>
            </a:r>
          </a:p>
        </p:txBody>
      </p:sp>
      <p:sp>
        <p:nvSpPr>
          <p:cNvPr id="1283" name="Shape 1283"/>
          <p:cNvSpPr>
            <a:spLocks noGrp="1"/>
          </p:cNvSpPr>
          <p:nvPr>
            <p:ph type="body" idx="1"/>
          </p:nvPr>
        </p:nvSpPr>
        <p:spPr>
          <a:xfrm>
            <a:off x="942971" y="1585650"/>
            <a:ext cx="6354106" cy="1852274"/>
          </a:xfrm>
          <a:prstGeom prst="rect">
            <a:avLst/>
          </a:prstGeom>
        </p:spPr>
        <p:txBody>
          <a:bodyPr/>
          <a:lstStyle>
            <a:lvl1pPr marL="390631" indent="-390631" defTabSz="511800">
              <a:spcBef>
                <a:spcPts val="1500"/>
              </a:spcBef>
              <a:defRPr sz="2800"/>
            </a:lvl1pPr>
            <a:lvl2pPr marL="390631" defTabSz="511800">
              <a:spcBef>
                <a:spcPts val="1500"/>
              </a:spcBef>
              <a:defRPr sz="2800"/>
            </a:lvl2pPr>
            <a:lvl3pPr marL="390631" defTabSz="511800">
              <a:spcBef>
                <a:spcPts val="1500"/>
              </a:spcBef>
              <a:defRPr sz="2800"/>
            </a:lvl3pPr>
            <a:lvl4pPr marL="390631" defTabSz="511800">
              <a:spcBef>
                <a:spcPts val="1500"/>
              </a:spcBef>
              <a:defRPr sz="2800"/>
            </a:lvl4pPr>
            <a:lvl5pPr marL="390631" defTabSz="511800">
              <a:spcBef>
                <a:spcPts val="1500"/>
              </a:spcBef>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284" name="Shape 1284"/>
          <p:cNvSpPr>
            <a:spLocks noGrp="1"/>
          </p:cNvSpPr>
          <p:nvPr>
            <p:ph type="sldNum" sz="quarter" idx="2"/>
          </p:nvPr>
        </p:nvSpPr>
        <p:spPr>
          <a:xfrm>
            <a:off x="6583677" y="6207495"/>
            <a:ext cx="2103127" cy="241301"/>
          </a:xfrm>
          <a:prstGeom prst="rect">
            <a:avLst/>
          </a:prstGeom>
        </p:spPr>
        <p:txBody>
          <a:bodyPr/>
          <a:lstStyle>
            <a:lvl1pPr algn="r" defTabSz="913439">
              <a:lnSpc>
                <a:spcPct val="100000"/>
              </a:lnSpc>
              <a:tabLst/>
              <a:defRPr sz="1600">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86" name="Shape 1286"/>
          <p:cNvSpPr/>
          <p:nvPr/>
        </p:nvSpPr>
        <p:spPr>
          <a:xfrm>
            <a:off x="661915" y="496622"/>
            <a:ext cx="7819098" cy="5864331"/>
          </a:xfrm>
          <a:prstGeom prst="rect">
            <a:avLst/>
          </a:prstGeom>
          <a:solidFill>
            <a:srgbClr val="003298"/>
          </a:solid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287" name="Shape 1287"/>
          <p:cNvSpPr/>
          <p:nvPr/>
        </p:nvSpPr>
        <p:spPr>
          <a:xfrm>
            <a:off x="3007641" y="4085585"/>
            <a:ext cx="3912161" cy="2268848"/>
          </a:xfrm>
          <a:prstGeom prst="rect">
            <a:avLst/>
          </a:prstGeom>
          <a:blipFill>
            <a:blip r:embed="rId2"/>
            <a:stretch>
              <a:fillRect/>
            </a:stretch>
          </a:blip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288" name="Shape 1288"/>
          <p:cNvSpPr/>
          <p:nvPr/>
        </p:nvSpPr>
        <p:spPr>
          <a:xfrm>
            <a:off x="6322941" y="4122082"/>
            <a:ext cx="1708477" cy="1101195"/>
          </a:xfrm>
          <a:prstGeom prst="rect">
            <a:avLst/>
          </a:prstGeom>
          <a:blipFill>
            <a:blip r:embed="rId3"/>
            <a:stretch>
              <a:fillRect/>
            </a:stretch>
          </a:blip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289" name="Shape 1289"/>
          <p:cNvSpPr/>
          <p:nvPr/>
        </p:nvSpPr>
        <p:spPr>
          <a:xfrm>
            <a:off x="4598830" y="5038216"/>
            <a:ext cx="3867853" cy="1316221"/>
          </a:xfrm>
          <a:prstGeom prst="rect">
            <a:avLst/>
          </a:prstGeom>
          <a:blipFill>
            <a:blip r:embed="rId4"/>
            <a:stretch>
              <a:fillRect/>
            </a:stretch>
          </a:blip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grpSp>
        <p:nvGrpSpPr>
          <p:cNvPr id="1293" name="Group 1293"/>
          <p:cNvGrpSpPr/>
          <p:nvPr/>
        </p:nvGrpSpPr>
        <p:grpSpPr>
          <a:xfrm>
            <a:off x="4391613" y="3523905"/>
            <a:ext cx="4082889" cy="2830529"/>
            <a:chOff x="-1" y="0"/>
            <a:chExt cx="4082887" cy="2830527"/>
          </a:xfrm>
        </p:grpSpPr>
        <p:sp>
          <p:nvSpPr>
            <p:cNvPr id="1290" name="Shape 1290"/>
            <p:cNvSpPr/>
            <p:nvPr/>
          </p:nvSpPr>
          <p:spPr>
            <a:xfrm>
              <a:off x="-2" y="1469994"/>
              <a:ext cx="3639806" cy="1360533"/>
            </a:xfrm>
            <a:custGeom>
              <a:avLst/>
              <a:gdLst/>
              <a:ahLst/>
              <a:cxnLst>
                <a:cxn ang="0">
                  <a:pos x="wd2" y="hd2"/>
                </a:cxn>
                <a:cxn ang="5400000">
                  <a:pos x="wd2" y="hd2"/>
                </a:cxn>
                <a:cxn ang="10800000">
                  <a:pos x="wd2" y="hd2"/>
                </a:cxn>
                <a:cxn ang="16200000">
                  <a:pos x="wd2" y="hd2"/>
                </a:cxn>
              </a:cxnLst>
              <a:rect l="0" t="0" r="r" b="b"/>
              <a:pathLst>
                <a:path w="21600" h="21600" extrusionOk="0">
                  <a:moveTo>
                    <a:pt x="21600" y="3083"/>
                  </a:moveTo>
                  <a:lnTo>
                    <a:pt x="21600" y="0"/>
                  </a:lnTo>
                  <a:lnTo>
                    <a:pt x="21561" y="476"/>
                  </a:lnTo>
                  <a:lnTo>
                    <a:pt x="21476" y="952"/>
                  </a:lnTo>
                  <a:lnTo>
                    <a:pt x="21298" y="1428"/>
                  </a:lnTo>
                  <a:lnTo>
                    <a:pt x="21074" y="1883"/>
                  </a:lnTo>
                  <a:lnTo>
                    <a:pt x="20811" y="2234"/>
                  </a:lnTo>
                  <a:lnTo>
                    <a:pt x="20510" y="2690"/>
                  </a:lnTo>
                  <a:lnTo>
                    <a:pt x="20162" y="3062"/>
                  </a:lnTo>
                  <a:lnTo>
                    <a:pt x="19721" y="3414"/>
                  </a:lnTo>
                  <a:lnTo>
                    <a:pt x="19241" y="3745"/>
                  </a:lnTo>
                  <a:lnTo>
                    <a:pt x="18754" y="4117"/>
                  </a:lnTo>
                  <a:lnTo>
                    <a:pt x="18197" y="4469"/>
                  </a:lnTo>
                  <a:lnTo>
                    <a:pt x="16968" y="5276"/>
                  </a:lnTo>
                  <a:lnTo>
                    <a:pt x="15568" y="6228"/>
                  </a:lnTo>
                  <a:lnTo>
                    <a:pt x="14037" y="7283"/>
                  </a:lnTo>
                  <a:lnTo>
                    <a:pt x="12335" y="8441"/>
                  </a:lnTo>
                  <a:lnTo>
                    <a:pt x="10541" y="9848"/>
                  </a:lnTo>
                  <a:lnTo>
                    <a:pt x="8615" y="11503"/>
                  </a:lnTo>
                  <a:lnTo>
                    <a:pt x="6612" y="13490"/>
                  </a:lnTo>
                  <a:lnTo>
                    <a:pt x="4470" y="15848"/>
                  </a:lnTo>
                  <a:lnTo>
                    <a:pt x="2274" y="18538"/>
                  </a:lnTo>
                  <a:lnTo>
                    <a:pt x="0" y="21600"/>
                  </a:lnTo>
                  <a:lnTo>
                    <a:pt x="1230" y="21600"/>
                  </a:lnTo>
                  <a:lnTo>
                    <a:pt x="1972" y="21352"/>
                  </a:lnTo>
                  <a:lnTo>
                    <a:pt x="3117" y="19593"/>
                  </a:lnTo>
                  <a:lnTo>
                    <a:pt x="4331" y="17814"/>
                  </a:lnTo>
                  <a:lnTo>
                    <a:pt x="5646" y="16179"/>
                  </a:lnTo>
                  <a:lnTo>
                    <a:pt x="7084" y="14648"/>
                  </a:lnTo>
                  <a:lnTo>
                    <a:pt x="8577" y="13138"/>
                  </a:lnTo>
                  <a:lnTo>
                    <a:pt x="10147" y="11607"/>
                  </a:lnTo>
                  <a:lnTo>
                    <a:pt x="14083" y="8338"/>
                  </a:lnTo>
                  <a:lnTo>
                    <a:pt x="14864" y="7738"/>
                  </a:lnTo>
                  <a:lnTo>
                    <a:pt x="16488" y="6683"/>
                  </a:lnTo>
                  <a:lnTo>
                    <a:pt x="18143" y="5524"/>
                  </a:lnTo>
                  <a:lnTo>
                    <a:pt x="19806" y="4345"/>
                  </a:lnTo>
                  <a:lnTo>
                    <a:pt x="20556" y="3890"/>
                  </a:lnTo>
                  <a:lnTo>
                    <a:pt x="21298" y="3290"/>
                  </a:lnTo>
                  <a:lnTo>
                    <a:pt x="21600" y="3083"/>
                  </a:lnTo>
                  <a:close/>
                </a:path>
              </a:pathLst>
            </a:custGeom>
            <a:solidFill>
              <a:srgbClr val="003298"/>
            </a:solidFill>
            <a:ln w="12700" cap="flat">
              <a:noFill/>
              <a:miter lim="400000"/>
            </a:ln>
            <a:effectLst/>
          </p:spPr>
          <p:txBody>
            <a:bodyPr wrap="square" lIns="0" tIns="0" rIns="0" bIns="0" numCol="1" anchor="t">
              <a:noAutofit/>
            </a:bodyPr>
            <a:lstStyle/>
            <a:p>
              <a:pPr lvl="0" defTabSz="913439">
                <a:lnSpc>
                  <a:spcPct val="100000"/>
                </a:lnSpc>
                <a:defRPr sz="1600">
                  <a:latin typeface="Calibri"/>
                  <a:ea typeface="Calibri"/>
                  <a:cs typeface="Calibri"/>
                  <a:sym typeface="Calibri"/>
                </a:defRPr>
              </a:pPr>
              <a:endParaRPr/>
            </a:p>
          </p:txBody>
        </p:sp>
        <p:sp>
          <p:nvSpPr>
            <p:cNvPr id="1291" name="Shape 1291"/>
            <p:cNvSpPr/>
            <p:nvPr/>
          </p:nvSpPr>
          <p:spPr>
            <a:xfrm>
              <a:off x="1937836" y="-2"/>
              <a:ext cx="2145051" cy="925708"/>
            </a:xfrm>
            <a:custGeom>
              <a:avLst/>
              <a:gdLst/>
              <a:ahLst/>
              <a:cxnLst>
                <a:cxn ang="0">
                  <a:pos x="wd2" y="hd2"/>
                </a:cxn>
                <a:cxn ang="5400000">
                  <a:pos x="wd2" y="hd2"/>
                </a:cxn>
                <a:cxn ang="10800000">
                  <a:pos x="wd2" y="hd2"/>
                </a:cxn>
                <a:cxn ang="16200000">
                  <a:pos x="wd2" y="hd2"/>
                </a:cxn>
              </a:cxnLst>
              <a:rect l="0" t="0" r="r" b="b"/>
              <a:pathLst>
                <a:path w="21600" h="21600" extrusionOk="0">
                  <a:moveTo>
                    <a:pt x="21600" y="2767"/>
                  </a:moveTo>
                  <a:lnTo>
                    <a:pt x="21600" y="0"/>
                  </a:lnTo>
                  <a:lnTo>
                    <a:pt x="20261" y="699"/>
                  </a:lnTo>
                  <a:lnTo>
                    <a:pt x="18700" y="1399"/>
                  </a:lnTo>
                  <a:lnTo>
                    <a:pt x="17073" y="2098"/>
                  </a:lnTo>
                  <a:lnTo>
                    <a:pt x="15367" y="2585"/>
                  </a:lnTo>
                  <a:lnTo>
                    <a:pt x="11732" y="3801"/>
                  </a:lnTo>
                  <a:lnTo>
                    <a:pt x="9947" y="4318"/>
                  </a:lnTo>
                  <a:lnTo>
                    <a:pt x="8241" y="4987"/>
                  </a:lnTo>
                  <a:lnTo>
                    <a:pt x="6535" y="5504"/>
                  </a:lnTo>
                  <a:lnTo>
                    <a:pt x="4974" y="6386"/>
                  </a:lnTo>
                  <a:lnTo>
                    <a:pt x="3569" y="7237"/>
                  </a:lnTo>
                  <a:lnTo>
                    <a:pt x="2375" y="8271"/>
                  </a:lnTo>
                  <a:lnTo>
                    <a:pt x="1339" y="9487"/>
                  </a:lnTo>
                  <a:lnTo>
                    <a:pt x="604" y="10704"/>
                  </a:lnTo>
                  <a:lnTo>
                    <a:pt x="381" y="11373"/>
                  </a:lnTo>
                  <a:lnTo>
                    <a:pt x="144" y="12254"/>
                  </a:lnTo>
                  <a:lnTo>
                    <a:pt x="0" y="13106"/>
                  </a:lnTo>
                  <a:lnTo>
                    <a:pt x="0" y="13957"/>
                  </a:lnTo>
                  <a:lnTo>
                    <a:pt x="79" y="15022"/>
                  </a:lnTo>
                  <a:lnTo>
                    <a:pt x="236" y="15873"/>
                  </a:lnTo>
                  <a:lnTo>
                    <a:pt x="446" y="16724"/>
                  </a:lnTo>
                  <a:lnTo>
                    <a:pt x="748" y="17424"/>
                  </a:lnTo>
                  <a:lnTo>
                    <a:pt x="1562" y="18792"/>
                  </a:lnTo>
                  <a:lnTo>
                    <a:pt x="2677" y="20161"/>
                  </a:lnTo>
                  <a:lnTo>
                    <a:pt x="3937" y="21225"/>
                  </a:lnTo>
                  <a:lnTo>
                    <a:pt x="4462" y="21600"/>
                  </a:lnTo>
                  <a:lnTo>
                    <a:pt x="4462" y="13805"/>
                  </a:lnTo>
                  <a:lnTo>
                    <a:pt x="4527" y="13258"/>
                  </a:lnTo>
                  <a:lnTo>
                    <a:pt x="4829" y="12072"/>
                  </a:lnTo>
                  <a:lnTo>
                    <a:pt x="5275" y="10856"/>
                  </a:lnTo>
                  <a:lnTo>
                    <a:pt x="5945" y="10004"/>
                  </a:lnTo>
                  <a:lnTo>
                    <a:pt x="6758" y="9153"/>
                  </a:lnTo>
                  <a:lnTo>
                    <a:pt x="7637" y="8453"/>
                  </a:lnTo>
                  <a:lnTo>
                    <a:pt x="8674" y="7754"/>
                  </a:lnTo>
                  <a:lnTo>
                    <a:pt x="9868" y="7237"/>
                  </a:lnTo>
                  <a:lnTo>
                    <a:pt x="11062" y="6751"/>
                  </a:lnTo>
                  <a:lnTo>
                    <a:pt x="13726" y="5686"/>
                  </a:lnTo>
                  <a:lnTo>
                    <a:pt x="16403" y="4987"/>
                  </a:lnTo>
                  <a:lnTo>
                    <a:pt x="19133" y="3953"/>
                  </a:lnTo>
                  <a:lnTo>
                    <a:pt x="20406" y="3436"/>
                  </a:lnTo>
                  <a:lnTo>
                    <a:pt x="21600" y="2767"/>
                  </a:lnTo>
                  <a:close/>
                </a:path>
              </a:pathLst>
            </a:custGeom>
            <a:solidFill>
              <a:srgbClr val="003298"/>
            </a:solidFill>
            <a:ln w="12700" cap="flat">
              <a:noFill/>
              <a:miter lim="400000"/>
            </a:ln>
            <a:effectLst/>
          </p:spPr>
          <p:txBody>
            <a:bodyPr wrap="square" lIns="0" tIns="0" rIns="0" bIns="0" numCol="1" anchor="t">
              <a:noAutofit/>
            </a:bodyPr>
            <a:lstStyle/>
            <a:p>
              <a:pPr lvl="0" defTabSz="913439">
                <a:lnSpc>
                  <a:spcPct val="100000"/>
                </a:lnSpc>
                <a:defRPr sz="1600">
                  <a:latin typeface="Calibri"/>
                  <a:ea typeface="Calibri"/>
                  <a:cs typeface="Calibri"/>
                  <a:sym typeface="Calibri"/>
                </a:defRPr>
              </a:pPr>
              <a:endParaRPr/>
            </a:p>
          </p:txBody>
        </p:sp>
        <p:sp>
          <p:nvSpPr>
            <p:cNvPr id="1292" name="Shape 1292"/>
            <p:cNvSpPr/>
            <p:nvPr/>
          </p:nvSpPr>
          <p:spPr>
            <a:xfrm>
              <a:off x="2380921" y="591647"/>
              <a:ext cx="1701966" cy="1072571"/>
            </a:xfrm>
            <a:custGeom>
              <a:avLst/>
              <a:gdLst/>
              <a:ahLst/>
              <a:cxnLst>
                <a:cxn ang="0">
                  <a:pos x="wd2" y="hd2"/>
                </a:cxn>
                <a:cxn ang="5400000">
                  <a:pos x="wd2" y="hd2"/>
                </a:cxn>
                <a:cxn ang="10800000">
                  <a:pos x="wd2" y="hd2"/>
                </a:cxn>
                <a:cxn ang="16200000">
                  <a:pos x="wd2" y="hd2"/>
                </a:cxn>
              </a:cxnLst>
              <a:rect l="0" t="0" r="r" b="b"/>
              <a:pathLst>
                <a:path w="21600" h="21600" extrusionOk="0">
                  <a:moveTo>
                    <a:pt x="21600" y="18581"/>
                  </a:moveTo>
                  <a:lnTo>
                    <a:pt x="21600" y="11889"/>
                  </a:lnTo>
                  <a:lnTo>
                    <a:pt x="20459" y="11600"/>
                  </a:lnTo>
                  <a:lnTo>
                    <a:pt x="19070" y="11154"/>
                  </a:lnTo>
                  <a:lnTo>
                    <a:pt x="17564" y="10681"/>
                  </a:lnTo>
                  <a:lnTo>
                    <a:pt x="15795" y="10104"/>
                  </a:lnTo>
                  <a:lnTo>
                    <a:pt x="14009" y="9527"/>
                  </a:lnTo>
                  <a:lnTo>
                    <a:pt x="12140" y="8766"/>
                  </a:lnTo>
                  <a:lnTo>
                    <a:pt x="8402" y="7270"/>
                  </a:lnTo>
                  <a:lnTo>
                    <a:pt x="6632" y="6404"/>
                  </a:lnTo>
                  <a:lnTo>
                    <a:pt x="5044" y="5485"/>
                  </a:lnTo>
                  <a:lnTo>
                    <a:pt x="3539" y="4593"/>
                  </a:lnTo>
                  <a:lnTo>
                    <a:pt x="2233" y="3543"/>
                  </a:lnTo>
                  <a:lnTo>
                    <a:pt x="1207" y="2677"/>
                  </a:lnTo>
                  <a:lnTo>
                    <a:pt x="463" y="1627"/>
                  </a:lnTo>
                  <a:lnTo>
                    <a:pt x="265" y="1050"/>
                  </a:lnTo>
                  <a:lnTo>
                    <a:pt x="83" y="577"/>
                  </a:lnTo>
                  <a:lnTo>
                    <a:pt x="0" y="0"/>
                  </a:lnTo>
                  <a:lnTo>
                    <a:pt x="0" y="6727"/>
                  </a:lnTo>
                  <a:lnTo>
                    <a:pt x="1108" y="7270"/>
                  </a:lnTo>
                  <a:lnTo>
                    <a:pt x="2994" y="8188"/>
                  </a:lnTo>
                  <a:lnTo>
                    <a:pt x="4962" y="8923"/>
                  </a:lnTo>
                  <a:lnTo>
                    <a:pt x="6913" y="9658"/>
                  </a:lnTo>
                  <a:lnTo>
                    <a:pt x="8881" y="10550"/>
                  </a:lnTo>
                  <a:lnTo>
                    <a:pt x="10651" y="11285"/>
                  </a:lnTo>
                  <a:lnTo>
                    <a:pt x="12239" y="12204"/>
                  </a:lnTo>
                  <a:lnTo>
                    <a:pt x="13744" y="13227"/>
                  </a:lnTo>
                  <a:lnTo>
                    <a:pt x="14852" y="14277"/>
                  </a:lnTo>
                  <a:lnTo>
                    <a:pt x="15232" y="14881"/>
                  </a:lnTo>
                  <a:lnTo>
                    <a:pt x="15894" y="16219"/>
                  </a:lnTo>
                  <a:lnTo>
                    <a:pt x="15977" y="16954"/>
                  </a:lnTo>
                  <a:lnTo>
                    <a:pt x="15977" y="21600"/>
                  </a:lnTo>
                  <a:lnTo>
                    <a:pt x="16820" y="21258"/>
                  </a:lnTo>
                  <a:lnTo>
                    <a:pt x="18127" y="20681"/>
                  </a:lnTo>
                  <a:lnTo>
                    <a:pt x="19334" y="20077"/>
                  </a:lnTo>
                  <a:lnTo>
                    <a:pt x="20293" y="19500"/>
                  </a:lnTo>
                  <a:lnTo>
                    <a:pt x="21021" y="19027"/>
                  </a:lnTo>
                  <a:lnTo>
                    <a:pt x="21600" y="18581"/>
                  </a:lnTo>
                  <a:close/>
                </a:path>
              </a:pathLst>
            </a:custGeom>
            <a:solidFill>
              <a:srgbClr val="003298"/>
            </a:solidFill>
            <a:ln w="12700" cap="flat">
              <a:noFill/>
              <a:miter lim="400000"/>
            </a:ln>
            <a:effectLst/>
          </p:spPr>
          <p:txBody>
            <a:bodyPr wrap="square" lIns="0" tIns="0" rIns="0" bIns="0" numCol="1" anchor="t">
              <a:noAutofit/>
            </a:bodyPr>
            <a:lstStyle/>
            <a:p>
              <a:pPr lvl="0" defTabSz="913439">
                <a:lnSpc>
                  <a:spcPct val="100000"/>
                </a:lnSpc>
                <a:defRPr sz="1600">
                  <a:latin typeface="Calibri"/>
                  <a:ea typeface="Calibri"/>
                  <a:cs typeface="Calibri"/>
                  <a:sym typeface="Calibri"/>
                </a:defRPr>
              </a:pPr>
              <a:endParaRPr/>
            </a:p>
          </p:txBody>
        </p:sp>
      </p:grpSp>
      <p:sp>
        <p:nvSpPr>
          <p:cNvPr id="1294" name="Shape 1294"/>
          <p:cNvSpPr/>
          <p:nvPr/>
        </p:nvSpPr>
        <p:spPr>
          <a:xfrm>
            <a:off x="6772543" y="3642512"/>
            <a:ext cx="1694143" cy="731092"/>
          </a:xfrm>
          <a:prstGeom prst="rect">
            <a:avLst/>
          </a:prstGeom>
          <a:blipFill>
            <a:blip r:embed="rId5"/>
            <a:stretch>
              <a:fillRect/>
            </a:stretch>
          </a:blip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295" name="Shape 1295"/>
          <p:cNvSpPr/>
          <p:nvPr/>
        </p:nvSpPr>
        <p:spPr>
          <a:xfrm>
            <a:off x="5170925" y="2317163"/>
            <a:ext cx="2477357" cy="2086401"/>
          </a:xfrm>
          <a:prstGeom prst="rect">
            <a:avLst/>
          </a:prstGeom>
          <a:blipFill>
            <a:blip r:embed="rId6"/>
            <a:stretch>
              <a:fillRect/>
            </a:stretch>
          </a:blip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296" name="Shape 1296"/>
          <p:cNvSpPr/>
          <p:nvPr/>
        </p:nvSpPr>
        <p:spPr>
          <a:xfrm>
            <a:off x="661913" y="496622"/>
            <a:ext cx="7816492" cy="2410893"/>
          </a:xfrm>
          <a:prstGeom prst="rect">
            <a:avLst/>
          </a:prstGeom>
          <a:blipFill>
            <a:blip r:embed="rId7"/>
            <a:stretch>
              <a:fillRect/>
            </a:stretch>
          </a:blip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297" name="Shape 1297"/>
          <p:cNvSpPr>
            <a:spLocks noGrp="1"/>
          </p:cNvSpPr>
          <p:nvPr>
            <p:ph type="title"/>
          </p:nvPr>
        </p:nvSpPr>
        <p:spPr>
          <a:xfrm>
            <a:off x="2337377" y="1775392"/>
            <a:ext cx="4469251" cy="2041308"/>
          </a:xfrm>
          <a:prstGeom prst="rect">
            <a:avLst/>
          </a:prstGeom>
        </p:spPr>
        <p:txBody>
          <a:bodyPr/>
          <a:lstStyle>
            <a:lvl1pPr defTabSz="511800">
              <a:defRPr sz="3800"/>
            </a:lvl1pPr>
          </a:lstStyle>
          <a:p>
            <a:pPr lvl="0">
              <a:defRPr sz="1800"/>
            </a:pPr>
            <a:r>
              <a:rPr sz="3800"/>
              <a:t>Titolo Testo</a:t>
            </a:r>
          </a:p>
        </p:txBody>
      </p:sp>
      <p:sp>
        <p:nvSpPr>
          <p:cNvPr id="1298" name="Shape 1298"/>
          <p:cNvSpPr>
            <a:spLocks noGrp="1"/>
          </p:cNvSpPr>
          <p:nvPr>
            <p:ph type="body" idx="1"/>
          </p:nvPr>
        </p:nvSpPr>
        <p:spPr>
          <a:xfrm>
            <a:off x="1371600" y="3816698"/>
            <a:ext cx="6400802" cy="1852274"/>
          </a:xfrm>
          <a:prstGeom prst="rect">
            <a:avLst/>
          </a:prstGeom>
        </p:spPr>
        <p:txBody>
          <a:bodyPr/>
          <a:lstStyle>
            <a:lvl1pPr marL="390631" indent="-390631" defTabSz="511800">
              <a:spcBef>
                <a:spcPts val="1500"/>
              </a:spcBef>
              <a:defRPr sz="2800"/>
            </a:lvl1pPr>
            <a:lvl2pPr marL="390631" defTabSz="511800">
              <a:spcBef>
                <a:spcPts val="1500"/>
              </a:spcBef>
              <a:defRPr sz="2800"/>
            </a:lvl2pPr>
            <a:lvl3pPr marL="390631" defTabSz="511800">
              <a:spcBef>
                <a:spcPts val="1500"/>
              </a:spcBef>
              <a:defRPr sz="2800"/>
            </a:lvl3pPr>
            <a:lvl4pPr marL="390631" defTabSz="511800">
              <a:spcBef>
                <a:spcPts val="1500"/>
              </a:spcBef>
              <a:defRPr sz="2800"/>
            </a:lvl4pPr>
            <a:lvl5pPr marL="390631" defTabSz="511800">
              <a:spcBef>
                <a:spcPts val="1500"/>
              </a:spcBef>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299" name="Shape 1299"/>
          <p:cNvSpPr>
            <a:spLocks noGrp="1"/>
          </p:cNvSpPr>
          <p:nvPr>
            <p:ph type="sldNum" sz="quarter" idx="2"/>
          </p:nvPr>
        </p:nvSpPr>
        <p:spPr>
          <a:xfrm>
            <a:off x="6583677" y="6207495"/>
            <a:ext cx="2103127" cy="241301"/>
          </a:xfrm>
          <a:prstGeom prst="rect">
            <a:avLst/>
          </a:prstGeom>
        </p:spPr>
        <p:txBody>
          <a:bodyPr/>
          <a:lstStyle>
            <a:lvl1pPr algn="r" defTabSz="913439">
              <a:lnSpc>
                <a:spcPct val="100000"/>
              </a:lnSpc>
              <a:tabLst/>
              <a:defRPr sz="1600">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1301" name="Shape 1301"/>
          <p:cNvSpPr>
            <a:spLocks noGrp="1"/>
          </p:cNvSpPr>
          <p:nvPr>
            <p:ph type="title"/>
          </p:nvPr>
        </p:nvSpPr>
        <p:spPr>
          <a:xfrm>
            <a:off x="238125" y="226613"/>
            <a:ext cx="8848729" cy="1241476"/>
          </a:xfrm>
          <a:prstGeom prst="rect">
            <a:avLst/>
          </a:prstGeom>
        </p:spPr>
        <p:txBody>
          <a:bodyPr/>
          <a:lstStyle>
            <a:lvl1pPr defTabSz="511800">
              <a:defRPr sz="3800"/>
            </a:lvl1pPr>
          </a:lstStyle>
          <a:p>
            <a:pPr lvl="0">
              <a:defRPr sz="1800"/>
            </a:pPr>
            <a:r>
              <a:rPr sz="3800"/>
              <a:t>Titolo Testo</a:t>
            </a:r>
          </a:p>
        </p:txBody>
      </p:sp>
      <p:sp>
        <p:nvSpPr>
          <p:cNvPr id="1302" name="Shape 1302"/>
          <p:cNvSpPr>
            <a:spLocks noGrp="1"/>
          </p:cNvSpPr>
          <p:nvPr>
            <p:ph type="body" idx="1"/>
          </p:nvPr>
        </p:nvSpPr>
        <p:spPr>
          <a:xfrm>
            <a:off x="406396" y="1468087"/>
            <a:ext cx="8326447" cy="5191734"/>
          </a:xfrm>
          <a:prstGeom prst="rect">
            <a:avLst/>
          </a:prstGeom>
        </p:spPr>
        <p:txBody>
          <a:bodyPr/>
          <a:lstStyle>
            <a:lvl1pPr marL="390631" indent="-390631" defTabSz="511800">
              <a:spcBef>
                <a:spcPts val="1500"/>
              </a:spcBef>
              <a:defRPr sz="2800"/>
            </a:lvl1pPr>
            <a:lvl2pPr marL="390631" defTabSz="511800">
              <a:spcBef>
                <a:spcPts val="1500"/>
              </a:spcBef>
              <a:defRPr sz="2800"/>
            </a:lvl2pPr>
            <a:lvl3pPr marL="390631" defTabSz="511800">
              <a:spcBef>
                <a:spcPts val="1500"/>
              </a:spcBef>
              <a:defRPr sz="2800"/>
            </a:lvl3pPr>
            <a:lvl4pPr marL="390631" defTabSz="511800">
              <a:spcBef>
                <a:spcPts val="1500"/>
              </a:spcBef>
              <a:defRPr sz="2800"/>
            </a:lvl4pPr>
            <a:lvl5pPr marL="390631" defTabSz="511800">
              <a:spcBef>
                <a:spcPts val="1500"/>
              </a:spcBef>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303" name="Shape 1303"/>
          <p:cNvSpPr>
            <a:spLocks noGrp="1"/>
          </p:cNvSpPr>
          <p:nvPr>
            <p:ph type="sldNum" sz="quarter" idx="2"/>
          </p:nvPr>
        </p:nvSpPr>
        <p:spPr>
          <a:xfrm>
            <a:off x="6583363" y="6208095"/>
            <a:ext cx="2098691" cy="221953"/>
          </a:xfrm>
          <a:prstGeom prst="rect">
            <a:avLst/>
          </a:prstGeom>
        </p:spPr>
        <p:txBody>
          <a:bodyPr/>
          <a:lstStyle>
            <a:lvl1pPr defTabSz="913439">
              <a:tabLst>
                <a:tab pos="495300" algn="l"/>
                <a:tab pos="1003300" algn="l"/>
                <a:tab pos="1524000" algn="l"/>
                <a:tab pos="2032000" algn="l"/>
                <a:tab pos="2540000" algn="l"/>
                <a:tab pos="3060700" algn="l"/>
                <a:tab pos="3568700" algn="l"/>
                <a:tab pos="4076700" algn="l"/>
                <a:tab pos="4597400" algn="l"/>
                <a:tab pos="5105400" algn="l"/>
                <a:tab pos="5626100" algn="l"/>
                <a:tab pos="6134100" algn="l"/>
                <a:tab pos="6629400" algn="l"/>
                <a:tab pos="7150100" algn="l"/>
                <a:tab pos="7658100" algn="l"/>
                <a:tab pos="8166100" algn="l"/>
                <a:tab pos="8686800" algn="l"/>
                <a:tab pos="9194800" algn="l"/>
                <a:tab pos="9715500" algn="l"/>
                <a:tab pos="10223500" algn="l"/>
              </a:tabLst>
              <a:defRPr sz="1600"/>
            </a:lvl1pPr>
          </a:lstStyle>
          <a:p>
            <a:pPr lvl="0"/>
            <a:fld id="{86CB4B4D-7CA3-9044-876B-883B54F8677D}" type="slidenum">
              <a:t>‹N›</a:t>
            </a:fld>
            <a:endParaRPr/>
          </a:p>
        </p:txBody>
      </p:sp>
    </p:spTree>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1305" name="Shape 1305"/>
          <p:cNvSpPr>
            <a:spLocks noGrp="1"/>
          </p:cNvSpPr>
          <p:nvPr>
            <p:ph type="title"/>
          </p:nvPr>
        </p:nvSpPr>
        <p:spPr>
          <a:xfrm>
            <a:off x="238125" y="226613"/>
            <a:ext cx="8848729" cy="1241476"/>
          </a:xfrm>
          <a:prstGeom prst="rect">
            <a:avLst/>
          </a:prstGeom>
        </p:spPr>
        <p:txBody>
          <a:bodyPr/>
          <a:lstStyle>
            <a:lvl1pPr defTabSz="511800">
              <a:defRPr sz="3800"/>
            </a:lvl1pPr>
          </a:lstStyle>
          <a:p>
            <a:pPr lvl="0">
              <a:defRPr sz="1800"/>
            </a:pPr>
            <a:r>
              <a:rPr sz="3800"/>
              <a:t>Titolo Testo</a:t>
            </a:r>
          </a:p>
        </p:txBody>
      </p:sp>
      <p:sp>
        <p:nvSpPr>
          <p:cNvPr id="1306" name="Shape 1306"/>
          <p:cNvSpPr>
            <a:spLocks noGrp="1"/>
          </p:cNvSpPr>
          <p:nvPr>
            <p:ph type="body" idx="1"/>
          </p:nvPr>
        </p:nvSpPr>
        <p:spPr>
          <a:xfrm>
            <a:off x="406396" y="1468087"/>
            <a:ext cx="8326447" cy="5191734"/>
          </a:xfrm>
          <a:prstGeom prst="rect">
            <a:avLst/>
          </a:prstGeom>
        </p:spPr>
        <p:txBody>
          <a:bodyPr/>
          <a:lstStyle>
            <a:lvl1pPr marL="390631" indent="-390631" defTabSz="511800">
              <a:spcBef>
                <a:spcPts val="1500"/>
              </a:spcBef>
              <a:defRPr sz="2800"/>
            </a:lvl1pPr>
            <a:lvl2pPr marL="390631" defTabSz="511800">
              <a:spcBef>
                <a:spcPts val="1500"/>
              </a:spcBef>
              <a:defRPr sz="2800"/>
            </a:lvl2pPr>
            <a:lvl3pPr marL="390631" defTabSz="511800">
              <a:spcBef>
                <a:spcPts val="1500"/>
              </a:spcBef>
              <a:defRPr sz="2800"/>
            </a:lvl3pPr>
            <a:lvl4pPr marL="390631" defTabSz="511800">
              <a:spcBef>
                <a:spcPts val="1500"/>
              </a:spcBef>
              <a:defRPr sz="2800"/>
            </a:lvl4pPr>
            <a:lvl5pPr marL="390631" defTabSz="511800">
              <a:spcBef>
                <a:spcPts val="1500"/>
              </a:spcBef>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307" name="Shape 1307"/>
          <p:cNvSpPr>
            <a:spLocks noGrp="1"/>
          </p:cNvSpPr>
          <p:nvPr>
            <p:ph type="sldNum" sz="quarter" idx="2"/>
          </p:nvPr>
        </p:nvSpPr>
        <p:spPr>
          <a:xfrm>
            <a:off x="6583363" y="6208095"/>
            <a:ext cx="2098691" cy="221953"/>
          </a:xfrm>
          <a:prstGeom prst="rect">
            <a:avLst/>
          </a:prstGeom>
        </p:spPr>
        <p:txBody>
          <a:bodyPr/>
          <a:lstStyle>
            <a:lvl1pPr defTabSz="913439">
              <a:tabLst>
                <a:tab pos="495300" algn="l"/>
                <a:tab pos="1003300" algn="l"/>
                <a:tab pos="1524000" algn="l"/>
                <a:tab pos="2032000" algn="l"/>
                <a:tab pos="2540000" algn="l"/>
                <a:tab pos="3060700" algn="l"/>
                <a:tab pos="3568700" algn="l"/>
                <a:tab pos="4076700" algn="l"/>
                <a:tab pos="4597400" algn="l"/>
                <a:tab pos="5105400" algn="l"/>
                <a:tab pos="5626100" algn="l"/>
                <a:tab pos="6134100" algn="l"/>
                <a:tab pos="6629400" algn="l"/>
                <a:tab pos="7150100" algn="l"/>
                <a:tab pos="7658100" algn="l"/>
                <a:tab pos="8166100" algn="l"/>
                <a:tab pos="8686800" algn="l"/>
                <a:tab pos="9194800" algn="l"/>
                <a:tab pos="9715500" algn="l"/>
                <a:tab pos="10223500" algn="l"/>
              </a:tabLst>
              <a:defRPr sz="1600"/>
            </a:lvl1pPr>
          </a:lstStyle>
          <a:p>
            <a:pPr lvl="0"/>
            <a:fld id="{86CB4B4D-7CA3-9044-876B-883B54F8677D}" type="slidenum">
              <a:t>‹N›</a:t>
            </a:fld>
            <a:endParaRPr/>
          </a:p>
        </p:txBody>
      </p:sp>
    </p:spTree>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09" name="Shape 1309"/>
          <p:cNvSpPr/>
          <p:nvPr/>
        </p:nvSpPr>
        <p:spPr>
          <a:xfrm>
            <a:off x="661915" y="496622"/>
            <a:ext cx="7819098" cy="5864331"/>
          </a:xfrm>
          <a:prstGeom prst="rect">
            <a:avLst/>
          </a:prstGeom>
          <a:solidFill>
            <a:srgbClr val="003298"/>
          </a:solid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310" name="Shape 1310"/>
          <p:cNvSpPr>
            <a:spLocks noGrp="1"/>
          </p:cNvSpPr>
          <p:nvPr>
            <p:ph type="title"/>
          </p:nvPr>
        </p:nvSpPr>
        <p:spPr>
          <a:xfrm>
            <a:off x="1490310" y="894960"/>
            <a:ext cx="5090560" cy="690694"/>
          </a:xfrm>
          <a:prstGeom prst="rect">
            <a:avLst/>
          </a:prstGeom>
        </p:spPr>
        <p:txBody>
          <a:bodyPr/>
          <a:lstStyle>
            <a:lvl1pPr defTabSz="511800">
              <a:defRPr sz="3800"/>
            </a:lvl1pPr>
          </a:lstStyle>
          <a:p>
            <a:pPr lvl="0">
              <a:defRPr sz="1800"/>
            </a:pPr>
            <a:r>
              <a:rPr sz="3800"/>
              <a:t>Titolo Testo</a:t>
            </a:r>
          </a:p>
        </p:txBody>
      </p:sp>
      <p:sp>
        <p:nvSpPr>
          <p:cNvPr id="1311" name="Shape 1311"/>
          <p:cNvSpPr>
            <a:spLocks noGrp="1"/>
          </p:cNvSpPr>
          <p:nvPr>
            <p:ph type="body" idx="1"/>
          </p:nvPr>
        </p:nvSpPr>
        <p:spPr>
          <a:xfrm>
            <a:off x="942971" y="1585650"/>
            <a:ext cx="6354106" cy="1852274"/>
          </a:xfrm>
          <a:prstGeom prst="rect">
            <a:avLst/>
          </a:prstGeom>
        </p:spPr>
        <p:txBody>
          <a:bodyPr/>
          <a:lstStyle>
            <a:lvl1pPr marL="390631" indent="-390631" defTabSz="511800">
              <a:spcBef>
                <a:spcPts val="1500"/>
              </a:spcBef>
              <a:defRPr sz="2800"/>
            </a:lvl1pPr>
            <a:lvl2pPr marL="390631" defTabSz="511800">
              <a:spcBef>
                <a:spcPts val="1500"/>
              </a:spcBef>
              <a:defRPr sz="2800"/>
            </a:lvl2pPr>
            <a:lvl3pPr marL="390631" defTabSz="511800">
              <a:spcBef>
                <a:spcPts val="1500"/>
              </a:spcBef>
              <a:defRPr sz="2800"/>
            </a:lvl3pPr>
            <a:lvl4pPr marL="390631" defTabSz="511800">
              <a:spcBef>
                <a:spcPts val="1500"/>
              </a:spcBef>
              <a:defRPr sz="2800"/>
            </a:lvl4pPr>
            <a:lvl5pPr marL="390631" defTabSz="511800">
              <a:spcBef>
                <a:spcPts val="1500"/>
              </a:spcBef>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312" name="Shape 1312"/>
          <p:cNvSpPr>
            <a:spLocks noGrp="1"/>
          </p:cNvSpPr>
          <p:nvPr>
            <p:ph type="sldNum" sz="quarter" idx="2"/>
          </p:nvPr>
        </p:nvSpPr>
        <p:spPr>
          <a:xfrm>
            <a:off x="6583677" y="6207495"/>
            <a:ext cx="2103127" cy="241301"/>
          </a:xfrm>
          <a:prstGeom prst="rect">
            <a:avLst/>
          </a:prstGeom>
        </p:spPr>
        <p:txBody>
          <a:bodyPr/>
          <a:lstStyle>
            <a:lvl1pPr algn="r" defTabSz="913439">
              <a:lnSpc>
                <a:spcPct val="100000"/>
              </a:lnSpc>
              <a:tabLst/>
              <a:defRPr sz="1600">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102" name="Shape 102"/>
          <p:cNvSpPr>
            <a:spLocks noGrp="1"/>
          </p:cNvSpPr>
          <p:nvPr>
            <p:ph type="title"/>
          </p:nvPr>
        </p:nvSpPr>
        <p:spPr>
          <a:xfrm>
            <a:off x="1792289" y="0"/>
            <a:ext cx="5486402" cy="5367340"/>
          </a:xfrm>
          <a:prstGeom prst="rect">
            <a:avLst/>
          </a:prstGeom>
        </p:spPr>
        <p:txBody>
          <a:bodyPr lIns="45718" tIns="45718" rIns="45718" bIns="45718" anchor="b"/>
          <a:lstStyle>
            <a:lvl1pPr algn="l" defTabSz="914400">
              <a:lnSpc>
                <a:spcPct val="100000"/>
              </a:lnSpc>
              <a:defRPr sz="1700" b="1">
                <a:latin typeface="Calibri"/>
                <a:ea typeface="Calibri"/>
                <a:cs typeface="Calibri"/>
                <a:sym typeface="Calibri"/>
              </a:defRPr>
            </a:lvl1pPr>
          </a:lstStyle>
          <a:p>
            <a:pPr lvl="0">
              <a:defRPr sz="1800" b="0"/>
            </a:pPr>
            <a:r>
              <a:rPr sz="1700" b="1"/>
              <a:t>Titolo Testo</a:t>
            </a:r>
          </a:p>
        </p:txBody>
      </p:sp>
      <p:sp>
        <p:nvSpPr>
          <p:cNvPr id="103" name="Shape 103"/>
          <p:cNvSpPr>
            <a:spLocks noGrp="1"/>
          </p:cNvSpPr>
          <p:nvPr>
            <p:ph type="body" idx="1"/>
          </p:nvPr>
        </p:nvSpPr>
        <p:spPr>
          <a:xfrm>
            <a:off x="1792289" y="5367339"/>
            <a:ext cx="5486402" cy="1490667"/>
          </a:xfrm>
          <a:prstGeom prst="rect">
            <a:avLst/>
          </a:prstGeom>
        </p:spPr>
        <p:txBody>
          <a:bodyPr lIns="45718" tIns="45718" rIns="45718" bIns="45718"/>
          <a:lstStyle>
            <a:lvl1pPr marL="0" indent="0" defTabSz="914400">
              <a:lnSpc>
                <a:spcPct val="100000"/>
              </a:lnSpc>
              <a:spcBef>
                <a:spcPts val="200"/>
              </a:spcBef>
              <a:defRPr sz="1200"/>
            </a:lvl1pPr>
            <a:lvl2pPr marL="0" defTabSz="914400">
              <a:lnSpc>
                <a:spcPct val="100000"/>
              </a:lnSpc>
              <a:spcBef>
                <a:spcPts val="200"/>
              </a:spcBef>
              <a:defRPr sz="1200"/>
            </a:lvl2pPr>
            <a:lvl3pPr marL="0" defTabSz="914400">
              <a:lnSpc>
                <a:spcPct val="100000"/>
              </a:lnSpc>
              <a:spcBef>
                <a:spcPts val="200"/>
              </a:spcBef>
              <a:defRPr sz="1200"/>
            </a:lvl3pPr>
            <a:lvl4pPr marL="0" defTabSz="914400">
              <a:lnSpc>
                <a:spcPct val="100000"/>
              </a:lnSpc>
              <a:spcBef>
                <a:spcPts val="200"/>
              </a:spcBef>
              <a:defRPr sz="1200"/>
            </a:lvl4pPr>
            <a:lvl5pPr marL="0" defTabSz="914400">
              <a:lnSpc>
                <a:spcPct val="100000"/>
              </a:lnSpc>
              <a:spcBef>
                <a:spcPts val="200"/>
              </a:spcBef>
              <a:defRPr sz="1200"/>
            </a:lvl5pPr>
          </a:lstStyle>
          <a:p>
            <a:pPr lvl="0">
              <a:defRPr sz="1800"/>
            </a:pPr>
            <a:r>
              <a:rPr sz="1200"/>
              <a:t>Corpo livello uno</a:t>
            </a:r>
          </a:p>
          <a:p>
            <a:pPr lvl="1">
              <a:defRPr sz="1800"/>
            </a:pPr>
            <a:r>
              <a:rPr sz="1200"/>
              <a:t>Corpo livello due</a:t>
            </a:r>
          </a:p>
          <a:p>
            <a:pPr lvl="2">
              <a:defRPr sz="1800"/>
            </a:pPr>
            <a:r>
              <a:rPr sz="1200"/>
              <a:t>Corpo livello tre</a:t>
            </a:r>
          </a:p>
          <a:p>
            <a:pPr lvl="3">
              <a:defRPr sz="1800"/>
            </a:pPr>
            <a:r>
              <a:rPr sz="1200"/>
              <a:t>Corpo livello quattro</a:t>
            </a:r>
          </a:p>
          <a:p>
            <a:pPr lvl="4">
              <a:defRPr sz="1800"/>
            </a:pPr>
            <a:r>
              <a:rPr sz="1200"/>
              <a:t>Livello 5</a:t>
            </a:r>
          </a:p>
        </p:txBody>
      </p:sp>
      <p:sp>
        <p:nvSpPr>
          <p:cNvPr id="104" name="Shape 104"/>
          <p:cNvSpPr>
            <a:spLocks noGrp="1"/>
          </p:cNvSpPr>
          <p:nvPr>
            <p:ph type="sldNum" sz="quarter" idx="2"/>
          </p:nvPr>
        </p:nvSpPr>
        <p:spPr>
          <a:xfrm>
            <a:off x="6553200" y="6425500"/>
            <a:ext cx="2133600" cy="231137"/>
          </a:xfrm>
          <a:prstGeom prst="rect">
            <a:avLst/>
          </a:prstGeom>
        </p:spPr>
        <p:txBody>
          <a:bodyPr lIns="45718" tIns="45718" rIns="45718" bIns="45718" anchor="ctr"/>
          <a:lstStyle>
            <a:lvl1pPr algn="r">
              <a:tabLst/>
              <a:defRPr sz="10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314" name="Shape 1314"/>
          <p:cNvSpPr/>
          <p:nvPr/>
        </p:nvSpPr>
        <p:spPr>
          <a:xfrm>
            <a:off x="661915" y="496622"/>
            <a:ext cx="7819098" cy="5864331"/>
          </a:xfrm>
          <a:prstGeom prst="rect">
            <a:avLst/>
          </a:prstGeom>
          <a:solidFill>
            <a:srgbClr val="003298"/>
          </a:solid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315" name="Shape 1315"/>
          <p:cNvSpPr/>
          <p:nvPr/>
        </p:nvSpPr>
        <p:spPr>
          <a:xfrm>
            <a:off x="3007641" y="4085585"/>
            <a:ext cx="3912161" cy="2268848"/>
          </a:xfrm>
          <a:prstGeom prst="rect">
            <a:avLst/>
          </a:prstGeom>
          <a:blipFill>
            <a:blip r:embed="rId2"/>
            <a:stretch>
              <a:fillRect/>
            </a:stretch>
          </a:blip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316" name="Shape 1316"/>
          <p:cNvSpPr/>
          <p:nvPr/>
        </p:nvSpPr>
        <p:spPr>
          <a:xfrm>
            <a:off x="6322941" y="4122082"/>
            <a:ext cx="1708477" cy="1101195"/>
          </a:xfrm>
          <a:prstGeom prst="rect">
            <a:avLst/>
          </a:prstGeom>
          <a:blipFill>
            <a:blip r:embed="rId3"/>
            <a:stretch>
              <a:fillRect/>
            </a:stretch>
          </a:blip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317" name="Shape 1317"/>
          <p:cNvSpPr/>
          <p:nvPr/>
        </p:nvSpPr>
        <p:spPr>
          <a:xfrm>
            <a:off x="4598830" y="5038216"/>
            <a:ext cx="3867853" cy="1316221"/>
          </a:xfrm>
          <a:prstGeom prst="rect">
            <a:avLst/>
          </a:prstGeom>
          <a:blipFill>
            <a:blip r:embed="rId4"/>
            <a:stretch>
              <a:fillRect/>
            </a:stretch>
          </a:blip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grpSp>
        <p:nvGrpSpPr>
          <p:cNvPr id="1321" name="Group 1321"/>
          <p:cNvGrpSpPr/>
          <p:nvPr/>
        </p:nvGrpSpPr>
        <p:grpSpPr>
          <a:xfrm>
            <a:off x="4391613" y="3523905"/>
            <a:ext cx="4082889" cy="2830529"/>
            <a:chOff x="-1" y="0"/>
            <a:chExt cx="4082887" cy="2830527"/>
          </a:xfrm>
        </p:grpSpPr>
        <p:sp>
          <p:nvSpPr>
            <p:cNvPr id="1318" name="Shape 1318"/>
            <p:cNvSpPr/>
            <p:nvPr/>
          </p:nvSpPr>
          <p:spPr>
            <a:xfrm>
              <a:off x="-2" y="1469994"/>
              <a:ext cx="3639806" cy="1360533"/>
            </a:xfrm>
            <a:custGeom>
              <a:avLst/>
              <a:gdLst/>
              <a:ahLst/>
              <a:cxnLst>
                <a:cxn ang="0">
                  <a:pos x="wd2" y="hd2"/>
                </a:cxn>
                <a:cxn ang="5400000">
                  <a:pos x="wd2" y="hd2"/>
                </a:cxn>
                <a:cxn ang="10800000">
                  <a:pos x="wd2" y="hd2"/>
                </a:cxn>
                <a:cxn ang="16200000">
                  <a:pos x="wd2" y="hd2"/>
                </a:cxn>
              </a:cxnLst>
              <a:rect l="0" t="0" r="r" b="b"/>
              <a:pathLst>
                <a:path w="21600" h="21600" extrusionOk="0">
                  <a:moveTo>
                    <a:pt x="21600" y="3083"/>
                  </a:moveTo>
                  <a:lnTo>
                    <a:pt x="21600" y="0"/>
                  </a:lnTo>
                  <a:lnTo>
                    <a:pt x="21561" y="476"/>
                  </a:lnTo>
                  <a:lnTo>
                    <a:pt x="21476" y="952"/>
                  </a:lnTo>
                  <a:lnTo>
                    <a:pt x="21298" y="1428"/>
                  </a:lnTo>
                  <a:lnTo>
                    <a:pt x="21074" y="1883"/>
                  </a:lnTo>
                  <a:lnTo>
                    <a:pt x="20811" y="2234"/>
                  </a:lnTo>
                  <a:lnTo>
                    <a:pt x="20510" y="2690"/>
                  </a:lnTo>
                  <a:lnTo>
                    <a:pt x="20162" y="3062"/>
                  </a:lnTo>
                  <a:lnTo>
                    <a:pt x="19721" y="3414"/>
                  </a:lnTo>
                  <a:lnTo>
                    <a:pt x="19241" y="3745"/>
                  </a:lnTo>
                  <a:lnTo>
                    <a:pt x="18754" y="4117"/>
                  </a:lnTo>
                  <a:lnTo>
                    <a:pt x="18197" y="4469"/>
                  </a:lnTo>
                  <a:lnTo>
                    <a:pt x="16968" y="5276"/>
                  </a:lnTo>
                  <a:lnTo>
                    <a:pt x="15568" y="6228"/>
                  </a:lnTo>
                  <a:lnTo>
                    <a:pt x="14037" y="7283"/>
                  </a:lnTo>
                  <a:lnTo>
                    <a:pt x="12335" y="8441"/>
                  </a:lnTo>
                  <a:lnTo>
                    <a:pt x="10541" y="9848"/>
                  </a:lnTo>
                  <a:lnTo>
                    <a:pt x="8615" y="11503"/>
                  </a:lnTo>
                  <a:lnTo>
                    <a:pt x="6612" y="13490"/>
                  </a:lnTo>
                  <a:lnTo>
                    <a:pt x="4470" y="15848"/>
                  </a:lnTo>
                  <a:lnTo>
                    <a:pt x="2274" y="18538"/>
                  </a:lnTo>
                  <a:lnTo>
                    <a:pt x="0" y="21600"/>
                  </a:lnTo>
                  <a:lnTo>
                    <a:pt x="1230" y="21600"/>
                  </a:lnTo>
                  <a:lnTo>
                    <a:pt x="1972" y="21352"/>
                  </a:lnTo>
                  <a:lnTo>
                    <a:pt x="3117" y="19593"/>
                  </a:lnTo>
                  <a:lnTo>
                    <a:pt x="4331" y="17814"/>
                  </a:lnTo>
                  <a:lnTo>
                    <a:pt x="5646" y="16179"/>
                  </a:lnTo>
                  <a:lnTo>
                    <a:pt x="7084" y="14648"/>
                  </a:lnTo>
                  <a:lnTo>
                    <a:pt x="8577" y="13138"/>
                  </a:lnTo>
                  <a:lnTo>
                    <a:pt x="10147" y="11607"/>
                  </a:lnTo>
                  <a:lnTo>
                    <a:pt x="14083" y="8338"/>
                  </a:lnTo>
                  <a:lnTo>
                    <a:pt x="14864" y="7738"/>
                  </a:lnTo>
                  <a:lnTo>
                    <a:pt x="16488" y="6683"/>
                  </a:lnTo>
                  <a:lnTo>
                    <a:pt x="18143" y="5524"/>
                  </a:lnTo>
                  <a:lnTo>
                    <a:pt x="19806" y="4345"/>
                  </a:lnTo>
                  <a:lnTo>
                    <a:pt x="20556" y="3890"/>
                  </a:lnTo>
                  <a:lnTo>
                    <a:pt x="21298" y="3290"/>
                  </a:lnTo>
                  <a:lnTo>
                    <a:pt x="21600" y="3083"/>
                  </a:lnTo>
                  <a:close/>
                </a:path>
              </a:pathLst>
            </a:custGeom>
            <a:solidFill>
              <a:srgbClr val="003298"/>
            </a:solidFill>
            <a:ln w="12700" cap="flat">
              <a:noFill/>
              <a:miter lim="400000"/>
            </a:ln>
            <a:effectLst/>
          </p:spPr>
          <p:txBody>
            <a:bodyPr wrap="square" lIns="0" tIns="0" rIns="0" bIns="0" numCol="1" anchor="t">
              <a:noAutofit/>
            </a:bodyPr>
            <a:lstStyle/>
            <a:p>
              <a:pPr lvl="0" defTabSz="913439">
                <a:lnSpc>
                  <a:spcPct val="100000"/>
                </a:lnSpc>
                <a:defRPr sz="1600">
                  <a:latin typeface="Calibri"/>
                  <a:ea typeface="Calibri"/>
                  <a:cs typeface="Calibri"/>
                  <a:sym typeface="Calibri"/>
                </a:defRPr>
              </a:pPr>
              <a:endParaRPr/>
            </a:p>
          </p:txBody>
        </p:sp>
        <p:sp>
          <p:nvSpPr>
            <p:cNvPr id="1319" name="Shape 1319"/>
            <p:cNvSpPr/>
            <p:nvPr/>
          </p:nvSpPr>
          <p:spPr>
            <a:xfrm>
              <a:off x="1937836" y="-2"/>
              <a:ext cx="2145051" cy="925708"/>
            </a:xfrm>
            <a:custGeom>
              <a:avLst/>
              <a:gdLst/>
              <a:ahLst/>
              <a:cxnLst>
                <a:cxn ang="0">
                  <a:pos x="wd2" y="hd2"/>
                </a:cxn>
                <a:cxn ang="5400000">
                  <a:pos x="wd2" y="hd2"/>
                </a:cxn>
                <a:cxn ang="10800000">
                  <a:pos x="wd2" y="hd2"/>
                </a:cxn>
                <a:cxn ang="16200000">
                  <a:pos x="wd2" y="hd2"/>
                </a:cxn>
              </a:cxnLst>
              <a:rect l="0" t="0" r="r" b="b"/>
              <a:pathLst>
                <a:path w="21600" h="21600" extrusionOk="0">
                  <a:moveTo>
                    <a:pt x="21600" y="2767"/>
                  </a:moveTo>
                  <a:lnTo>
                    <a:pt x="21600" y="0"/>
                  </a:lnTo>
                  <a:lnTo>
                    <a:pt x="20261" y="699"/>
                  </a:lnTo>
                  <a:lnTo>
                    <a:pt x="18700" y="1399"/>
                  </a:lnTo>
                  <a:lnTo>
                    <a:pt x="17073" y="2098"/>
                  </a:lnTo>
                  <a:lnTo>
                    <a:pt x="15367" y="2585"/>
                  </a:lnTo>
                  <a:lnTo>
                    <a:pt x="11732" y="3801"/>
                  </a:lnTo>
                  <a:lnTo>
                    <a:pt x="9947" y="4318"/>
                  </a:lnTo>
                  <a:lnTo>
                    <a:pt x="8241" y="4987"/>
                  </a:lnTo>
                  <a:lnTo>
                    <a:pt x="6535" y="5504"/>
                  </a:lnTo>
                  <a:lnTo>
                    <a:pt x="4974" y="6386"/>
                  </a:lnTo>
                  <a:lnTo>
                    <a:pt x="3569" y="7237"/>
                  </a:lnTo>
                  <a:lnTo>
                    <a:pt x="2375" y="8271"/>
                  </a:lnTo>
                  <a:lnTo>
                    <a:pt x="1339" y="9487"/>
                  </a:lnTo>
                  <a:lnTo>
                    <a:pt x="604" y="10704"/>
                  </a:lnTo>
                  <a:lnTo>
                    <a:pt x="381" y="11373"/>
                  </a:lnTo>
                  <a:lnTo>
                    <a:pt x="144" y="12254"/>
                  </a:lnTo>
                  <a:lnTo>
                    <a:pt x="0" y="13106"/>
                  </a:lnTo>
                  <a:lnTo>
                    <a:pt x="0" y="13957"/>
                  </a:lnTo>
                  <a:lnTo>
                    <a:pt x="79" y="15022"/>
                  </a:lnTo>
                  <a:lnTo>
                    <a:pt x="236" y="15873"/>
                  </a:lnTo>
                  <a:lnTo>
                    <a:pt x="446" y="16724"/>
                  </a:lnTo>
                  <a:lnTo>
                    <a:pt x="748" y="17424"/>
                  </a:lnTo>
                  <a:lnTo>
                    <a:pt x="1562" y="18792"/>
                  </a:lnTo>
                  <a:lnTo>
                    <a:pt x="2677" y="20161"/>
                  </a:lnTo>
                  <a:lnTo>
                    <a:pt x="3937" y="21225"/>
                  </a:lnTo>
                  <a:lnTo>
                    <a:pt x="4462" y="21600"/>
                  </a:lnTo>
                  <a:lnTo>
                    <a:pt x="4462" y="13805"/>
                  </a:lnTo>
                  <a:lnTo>
                    <a:pt x="4527" y="13258"/>
                  </a:lnTo>
                  <a:lnTo>
                    <a:pt x="4829" y="12072"/>
                  </a:lnTo>
                  <a:lnTo>
                    <a:pt x="5275" y="10856"/>
                  </a:lnTo>
                  <a:lnTo>
                    <a:pt x="5945" y="10004"/>
                  </a:lnTo>
                  <a:lnTo>
                    <a:pt x="6758" y="9153"/>
                  </a:lnTo>
                  <a:lnTo>
                    <a:pt x="7637" y="8453"/>
                  </a:lnTo>
                  <a:lnTo>
                    <a:pt x="8674" y="7754"/>
                  </a:lnTo>
                  <a:lnTo>
                    <a:pt x="9868" y="7237"/>
                  </a:lnTo>
                  <a:lnTo>
                    <a:pt x="11062" y="6751"/>
                  </a:lnTo>
                  <a:lnTo>
                    <a:pt x="13726" y="5686"/>
                  </a:lnTo>
                  <a:lnTo>
                    <a:pt x="16403" y="4987"/>
                  </a:lnTo>
                  <a:lnTo>
                    <a:pt x="19133" y="3953"/>
                  </a:lnTo>
                  <a:lnTo>
                    <a:pt x="20406" y="3436"/>
                  </a:lnTo>
                  <a:lnTo>
                    <a:pt x="21600" y="2767"/>
                  </a:lnTo>
                  <a:close/>
                </a:path>
              </a:pathLst>
            </a:custGeom>
            <a:solidFill>
              <a:srgbClr val="003298"/>
            </a:solidFill>
            <a:ln w="12700" cap="flat">
              <a:noFill/>
              <a:miter lim="400000"/>
            </a:ln>
            <a:effectLst/>
          </p:spPr>
          <p:txBody>
            <a:bodyPr wrap="square" lIns="0" tIns="0" rIns="0" bIns="0" numCol="1" anchor="t">
              <a:noAutofit/>
            </a:bodyPr>
            <a:lstStyle/>
            <a:p>
              <a:pPr lvl="0" defTabSz="913439">
                <a:lnSpc>
                  <a:spcPct val="100000"/>
                </a:lnSpc>
                <a:defRPr sz="1600">
                  <a:latin typeface="Calibri"/>
                  <a:ea typeface="Calibri"/>
                  <a:cs typeface="Calibri"/>
                  <a:sym typeface="Calibri"/>
                </a:defRPr>
              </a:pPr>
              <a:endParaRPr/>
            </a:p>
          </p:txBody>
        </p:sp>
        <p:sp>
          <p:nvSpPr>
            <p:cNvPr id="1320" name="Shape 1320"/>
            <p:cNvSpPr/>
            <p:nvPr/>
          </p:nvSpPr>
          <p:spPr>
            <a:xfrm>
              <a:off x="2380921" y="591647"/>
              <a:ext cx="1701966" cy="1072571"/>
            </a:xfrm>
            <a:custGeom>
              <a:avLst/>
              <a:gdLst/>
              <a:ahLst/>
              <a:cxnLst>
                <a:cxn ang="0">
                  <a:pos x="wd2" y="hd2"/>
                </a:cxn>
                <a:cxn ang="5400000">
                  <a:pos x="wd2" y="hd2"/>
                </a:cxn>
                <a:cxn ang="10800000">
                  <a:pos x="wd2" y="hd2"/>
                </a:cxn>
                <a:cxn ang="16200000">
                  <a:pos x="wd2" y="hd2"/>
                </a:cxn>
              </a:cxnLst>
              <a:rect l="0" t="0" r="r" b="b"/>
              <a:pathLst>
                <a:path w="21600" h="21600" extrusionOk="0">
                  <a:moveTo>
                    <a:pt x="21600" y="18581"/>
                  </a:moveTo>
                  <a:lnTo>
                    <a:pt x="21600" y="11889"/>
                  </a:lnTo>
                  <a:lnTo>
                    <a:pt x="20459" y="11600"/>
                  </a:lnTo>
                  <a:lnTo>
                    <a:pt x="19070" y="11154"/>
                  </a:lnTo>
                  <a:lnTo>
                    <a:pt x="17564" y="10681"/>
                  </a:lnTo>
                  <a:lnTo>
                    <a:pt x="15795" y="10104"/>
                  </a:lnTo>
                  <a:lnTo>
                    <a:pt x="14009" y="9527"/>
                  </a:lnTo>
                  <a:lnTo>
                    <a:pt x="12140" y="8766"/>
                  </a:lnTo>
                  <a:lnTo>
                    <a:pt x="8402" y="7270"/>
                  </a:lnTo>
                  <a:lnTo>
                    <a:pt x="6632" y="6404"/>
                  </a:lnTo>
                  <a:lnTo>
                    <a:pt x="5044" y="5485"/>
                  </a:lnTo>
                  <a:lnTo>
                    <a:pt x="3539" y="4593"/>
                  </a:lnTo>
                  <a:lnTo>
                    <a:pt x="2233" y="3543"/>
                  </a:lnTo>
                  <a:lnTo>
                    <a:pt x="1207" y="2677"/>
                  </a:lnTo>
                  <a:lnTo>
                    <a:pt x="463" y="1627"/>
                  </a:lnTo>
                  <a:lnTo>
                    <a:pt x="265" y="1050"/>
                  </a:lnTo>
                  <a:lnTo>
                    <a:pt x="83" y="577"/>
                  </a:lnTo>
                  <a:lnTo>
                    <a:pt x="0" y="0"/>
                  </a:lnTo>
                  <a:lnTo>
                    <a:pt x="0" y="6727"/>
                  </a:lnTo>
                  <a:lnTo>
                    <a:pt x="1108" y="7270"/>
                  </a:lnTo>
                  <a:lnTo>
                    <a:pt x="2994" y="8188"/>
                  </a:lnTo>
                  <a:lnTo>
                    <a:pt x="4962" y="8923"/>
                  </a:lnTo>
                  <a:lnTo>
                    <a:pt x="6913" y="9658"/>
                  </a:lnTo>
                  <a:lnTo>
                    <a:pt x="8881" y="10550"/>
                  </a:lnTo>
                  <a:lnTo>
                    <a:pt x="10651" y="11285"/>
                  </a:lnTo>
                  <a:lnTo>
                    <a:pt x="12239" y="12204"/>
                  </a:lnTo>
                  <a:lnTo>
                    <a:pt x="13744" y="13227"/>
                  </a:lnTo>
                  <a:lnTo>
                    <a:pt x="14852" y="14277"/>
                  </a:lnTo>
                  <a:lnTo>
                    <a:pt x="15232" y="14881"/>
                  </a:lnTo>
                  <a:lnTo>
                    <a:pt x="15894" y="16219"/>
                  </a:lnTo>
                  <a:lnTo>
                    <a:pt x="15977" y="16954"/>
                  </a:lnTo>
                  <a:lnTo>
                    <a:pt x="15977" y="21600"/>
                  </a:lnTo>
                  <a:lnTo>
                    <a:pt x="16820" y="21258"/>
                  </a:lnTo>
                  <a:lnTo>
                    <a:pt x="18127" y="20681"/>
                  </a:lnTo>
                  <a:lnTo>
                    <a:pt x="19334" y="20077"/>
                  </a:lnTo>
                  <a:lnTo>
                    <a:pt x="20293" y="19500"/>
                  </a:lnTo>
                  <a:lnTo>
                    <a:pt x="21021" y="19027"/>
                  </a:lnTo>
                  <a:lnTo>
                    <a:pt x="21600" y="18581"/>
                  </a:lnTo>
                  <a:close/>
                </a:path>
              </a:pathLst>
            </a:custGeom>
            <a:solidFill>
              <a:srgbClr val="003298"/>
            </a:solidFill>
            <a:ln w="12700" cap="flat">
              <a:noFill/>
              <a:miter lim="400000"/>
            </a:ln>
            <a:effectLst/>
          </p:spPr>
          <p:txBody>
            <a:bodyPr wrap="square" lIns="0" tIns="0" rIns="0" bIns="0" numCol="1" anchor="t">
              <a:noAutofit/>
            </a:bodyPr>
            <a:lstStyle/>
            <a:p>
              <a:pPr lvl="0" defTabSz="913439">
                <a:lnSpc>
                  <a:spcPct val="100000"/>
                </a:lnSpc>
                <a:defRPr sz="1600">
                  <a:latin typeface="Calibri"/>
                  <a:ea typeface="Calibri"/>
                  <a:cs typeface="Calibri"/>
                  <a:sym typeface="Calibri"/>
                </a:defRPr>
              </a:pPr>
              <a:endParaRPr/>
            </a:p>
          </p:txBody>
        </p:sp>
      </p:grpSp>
      <p:sp>
        <p:nvSpPr>
          <p:cNvPr id="1322" name="Shape 1322"/>
          <p:cNvSpPr/>
          <p:nvPr/>
        </p:nvSpPr>
        <p:spPr>
          <a:xfrm>
            <a:off x="6772543" y="3642512"/>
            <a:ext cx="1694143" cy="731092"/>
          </a:xfrm>
          <a:prstGeom prst="rect">
            <a:avLst/>
          </a:prstGeom>
          <a:blipFill>
            <a:blip r:embed="rId5"/>
            <a:stretch>
              <a:fillRect/>
            </a:stretch>
          </a:blip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323" name="Shape 1323"/>
          <p:cNvSpPr/>
          <p:nvPr/>
        </p:nvSpPr>
        <p:spPr>
          <a:xfrm>
            <a:off x="5170925" y="2317163"/>
            <a:ext cx="2477357" cy="2086401"/>
          </a:xfrm>
          <a:prstGeom prst="rect">
            <a:avLst/>
          </a:prstGeom>
          <a:blipFill>
            <a:blip r:embed="rId6"/>
            <a:stretch>
              <a:fillRect/>
            </a:stretch>
          </a:blip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324" name="Shape 1324"/>
          <p:cNvSpPr/>
          <p:nvPr/>
        </p:nvSpPr>
        <p:spPr>
          <a:xfrm>
            <a:off x="661913" y="496622"/>
            <a:ext cx="7816492" cy="2410893"/>
          </a:xfrm>
          <a:prstGeom prst="rect">
            <a:avLst/>
          </a:prstGeom>
          <a:blipFill>
            <a:blip r:embed="rId7"/>
            <a:stretch>
              <a:fillRect/>
            </a:stretch>
          </a:blip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325" name="Shape 1325"/>
          <p:cNvSpPr>
            <a:spLocks noGrp="1"/>
          </p:cNvSpPr>
          <p:nvPr>
            <p:ph type="title"/>
          </p:nvPr>
        </p:nvSpPr>
        <p:spPr>
          <a:xfrm>
            <a:off x="2337377" y="1775392"/>
            <a:ext cx="4469251" cy="2041308"/>
          </a:xfrm>
          <a:prstGeom prst="rect">
            <a:avLst/>
          </a:prstGeom>
        </p:spPr>
        <p:txBody>
          <a:bodyPr/>
          <a:lstStyle>
            <a:lvl1pPr defTabSz="511800">
              <a:defRPr sz="3800"/>
            </a:lvl1pPr>
          </a:lstStyle>
          <a:p>
            <a:pPr lvl="0">
              <a:defRPr sz="1800"/>
            </a:pPr>
            <a:r>
              <a:rPr sz="3800"/>
              <a:t>Titolo Testo</a:t>
            </a:r>
          </a:p>
        </p:txBody>
      </p:sp>
      <p:sp>
        <p:nvSpPr>
          <p:cNvPr id="1326" name="Shape 1326"/>
          <p:cNvSpPr>
            <a:spLocks noGrp="1"/>
          </p:cNvSpPr>
          <p:nvPr>
            <p:ph type="body" idx="1"/>
          </p:nvPr>
        </p:nvSpPr>
        <p:spPr>
          <a:xfrm>
            <a:off x="1371600" y="3816698"/>
            <a:ext cx="6400802" cy="1852274"/>
          </a:xfrm>
          <a:prstGeom prst="rect">
            <a:avLst/>
          </a:prstGeom>
        </p:spPr>
        <p:txBody>
          <a:bodyPr/>
          <a:lstStyle>
            <a:lvl1pPr marL="390631" indent="-390631" defTabSz="511800">
              <a:spcBef>
                <a:spcPts val="1500"/>
              </a:spcBef>
              <a:defRPr sz="2800"/>
            </a:lvl1pPr>
            <a:lvl2pPr marL="390631" defTabSz="511800">
              <a:spcBef>
                <a:spcPts val="1500"/>
              </a:spcBef>
              <a:defRPr sz="2800"/>
            </a:lvl2pPr>
            <a:lvl3pPr marL="390631" defTabSz="511800">
              <a:spcBef>
                <a:spcPts val="1500"/>
              </a:spcBef>
              <a:defRPr sz="2800"/>
            </a:lvl3pPr>
            <a:lvl4pPr marL="390631" defTabSz="511800">
              <a:spcBef>
                <a:spcPts val="1500"/>
              </a:spcBef>
              <a:defRPr sz="2800"/>
            </a:lvl4pPr>
            <a:lvl5pPr marL="390631" defTabSz="511800">
              <a:spcBef>
                <a:spcPts val="1500"/>
              </a:spcBef>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327" name="Shape 1327"/>
          <p:cNvSpPr>
            <a:spLocks noGrp="1"/>
          </p:cNvSpPr>
          <p:nvPr>
            <p:ph type="sldNum" sz="quarter" idx="2"/>
          </p:nvPr>
        </p:nvSpPr>
        <p:spPr>
          <a:xfrm>
            <a:off x="6583677" y="6207495"/>
            <a:ext cx="2103127" cy="241301"/>
          </a:xfrm>
          <a:prstGeom prst="rect">
            <a:avLst/>
          </a:prstGeom>
        </p:spPr>
        <p:txBody>
          <a:bodyPr/>
          <a:lstStyle>
            <a:lvl1pPr algn="r" defTabSz="913439">
              <a:lnSpc>
                <a:spcPct val="100000"/>
              </a:lnSpc>
              <a:tabLst/>
              <a:defRPr sz="1600">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36" name="Shape 1336"/>
          <p:cNvSpPr/>
          <p:nvPr/>
        </p:nvSpPr>
        <p:spPr>
          <a:xfrm>
            <a:off x="-2" y="380998"/>
            <a:ext cx="9144004" cy="6094648"/>
          </a:xfrm>
          <a:prstGeom prst="rect">
            <a:avLst/>
          </a:prstGeom>
          <a:blipFill>
            <a:blip r:embed="rId2"/>
            <a:stretch>
              <a:fillRect/>
            </a:stretch>
          </a:blipFill>
          <a:ln w="12700">
            <a:miter lim="400000"/>
          </a:ln>
        </p:spPr>
        <p:txBody>
          <a:bodyPr lIns="0" tIns="0" rIns="0" bIns="0"/>
          <a:lstStyle/>
          <a:p>
            <a:pPr lvl="0" defTabSz="914400">
              <a:lnSpc>
                <a:spcPct val="100000"/>
              </a:lnSpc>
              <a:defRPr>
                <a:latin typeface="Calibri"/>
                <a:ea typeface="Calibri"/>
                <a:cs typeface="Calibri"/>
                <a:sym typeface="Calibri"/>
              </a:defRPr>
            </a:pPr>
            <a:endParaRPr/>
          </a:p>
        </p:txBody>
      </p:sp>
      <p:sp>
        <p:nvSpPr>
          <p:cNvPr id="1337" name="Shape 1337"/>
          <p:cNvSpPr>
            <a:spLocks noGrp="1"/>
          </p:cNvSpPr>
          <p:nvPr>
            <p:ph type="title"/>
          </p:nvPr>
        </p:nvSpPr>
        <p:spPr>
          <a:xfrm>
            <a:off x="146393" y="736260"/>
            <a:ext cx="8851212" cy="2628732"/>
          </a:xfrm>
          <a:prstGeom prst="rect">
            <a:avLst/>
          </a:prstGeom>
        </p:spPr>
        <p:txBody>
          <a:bodyPr/>
          <a:lstStyle>
            <a:lvl1pPr algn="l" defTabSz="914400">
              <a:lnSpc>
                <a:spcPct val="100000"/>
              </a:lnSpc>
              <a:defRPr sz="2800">
                <a:solidFill>
                  <a:srgbClr val="E61156"/>
                </a:solidFill>
                <a:latin typeface="Trebuchet MS Bold"/>
                <a:ea typeface="Trebuchet MS Bold"/>
                <a:cs typeface="Trebuchet MS Bold"/>
                <a:sym typeface="Trebuchet MS Bold"/>
              </a:defRPr>
            </a:lvl1pPr>
          </a:lstStyle>
          <a:p>
            <a:pPr lvl="0">
              <a:defRPr sz="1800">
                <a:solidFill>
                  <a:srgbClr val="000000"/>
                </a:solidFill>
              </a:defRPr>
            </a:pPr>
            <a:r>
              <a:rPr sz="2800">
                <a:solidFill>
                  <a:srgbClr val="E61156"/>
                </a:solidFill>
              </a:rPr>
              <a:t>Titolo Testo</a:t>
            </a:r>
          </a:p>
        </p:txBody>
      </p:sp>
      <p:sp>
        <p:nvSpPr>
          <p:cNvPr id="1338" name="Shape 1338"/>
          <p:cNvSpPr>
            <a:spLocks noGrp="1"/>
          </p:cNvSpPr>
          <p:nvPr>
            <p:ph type="body" idx="1"/>
          </p:nvPr>
        </p:nvSpPr>
        <p:spPr>
          <a:xfrm>
            <a:off x="1957944" y="3364991"/>
            <a:ext cx="5228112" cy="2746589"/>
          </a:xfrm>
          <a:prstGeom prst="rect">
            <a:avLst/>
          </a:prstGeom>
        </p:spPr>
        <p:txBody>
          <a:bodyPr/>
          <a:lstStyle>
            <a:lvl1pPr marL="0" indent="0" defTabSz="914400">
              <a:lnSpc>
                <a:spcPct val="100000"/>
              </a:lnSpc>
              <a:spcBef>
                <a:spcPts val="0"/>
              </a:spcBef>
              <a:defRPr sz="4400">
                <a:solidFill>
                  <a:srgbClr val="FF0000"/>
                </a:solidFill>
                <a:latin typeface="Trebuchet MS Bold"/>
                <a:ea typeface="Trebuchet MS Bold"/>
                <a:cs typeface="Trebuchet MS Bold"/>
                <a:sym typeface="Trebuchet MS Bold"/>
              </a:defRPr>
            </a:lvl1pPr>
            <a:lvl2pPr marL="0" defTabSz="914400">
              <a:lnSpc>
                <a:spcPct val="100000"/>
              </a:lnSpc>
              <a:spcBef>
                <a:spcPts val="0"/>
              </a:spcBef>
              <a:defRPr sz="4400">
                <a:solidFill>
                  <a:srgbClr val="FF0000"/>
                </a:solidFill>
                <a:latin typeface="Trebuchet MS Bold"/>
                <a:ea typeface="Trebuchet MS Bold"/>
                <a:cs typeface="Trebuchet MS Bold"/>
                <a:sym typeface="Trebuchet MS Bold"/>
              </a:defRPr>
            </a:lvl2pPr>
            <a:lvl3pPr marL="0" defTabSz="914400">
              <a:lnSpc>
                <a:spcPct val="100000"/>
              </a:lnSpc>
              <a:spcBef>
                <a:spcPts val="0"/>
              </a:spcBef>
              <a:defRPr sz="4400">
                <a:solidFill>
                  <a:srgbClr val="FF0000"/>
                </a:solidFill>
                <a:latin typeface="Trebuchet MS Bold"/>
                <a:ea typeface="Trebuchet MS Bold"/>
                <a:cs typeface="Trebuchet MS Bold"/>
                <a:sym typeface="Trebuchet MS Bold"/>
              </a:defRPr>
            </a:lvl3pPr>
            <a:lvl4pPr marL="0" defTabSz="914400">
              <a:lnSpc>
                <a:spcPct val="100000"/>
              </a:lnSpc>
              <a:spcBef>
                <a:spcPts val="0"/>
              </a:spcBef>
              <a:defRPr sz="4400">
                <a:solidFill>
                  <a:srgbClr val="FF0000"/>
                </a:solidFill>
                <a:latin typeface="Trebuchet MS Bold"/>
                <a:ea typeface="Trebuchet MS Bold"/>
                <a:cs typeface="Trebuchet MS Bold"/>
                <a:sym typeface="Trebuchet MS Bold"/>
              </a:defRPr>
            </a:lvl4pPr>
            <a:lvl5pPr marL="0" defTabSz="914400">
              <a:lnSpc>
                <a:spcPct val="100000"/>
              </a:lnSpc>
              <a:spcBef>
                <a:spcPts val="0"/>
              </a:spcBef>
              <a:defRPr sz="4400">
                <a:solidFill>
                  <a:srgbClr val="FF0000"/>
                </a:solidFill>
                <a:latin typeface="Trebuchet MS Bold"/>
                <a:ea typeface="Trebuchet MS Bold"/>
                <a:cs typeface="Trebuchet MS Bold"/>
                <a:sym typeface="Trebuchet MS Bold"/>
              </a:defRPr>
            </a:lvl5pPr>
          </a:lstStyle>
          <a:p>
            <a:pPr lvl="0">
              <a:defRPr sz="1800">
                <a:solidFill>
                  <a:srgbClr val="000000"/>
                </a:solidFill>
              </a:defRPr>
            </a:pPr>
            <a:r>
              <a:rPr sz="4400">
                <a:solidFill>
                  <a:srgbClr val="FF0000"/>
                </a:solidFill>
              </a:rPr>
              <a:t>Corpo livello uno</a:t>
            </a:r>
          </a:p>
          <a:p>
            <a:pPr lvl="1">
              <a:defRPr sz="1800">
                <a:solidFill>
                  <a:srgbClr val="000000"/>
                </a:solidFill>
              </a:defRPr>
            </a:pPr>
            <a:r>
              <a:rPr sz="4400">
                <a:solidFill>
                  <a:srgbClr val="FF0000"/>
                </a:solidFill>
              </a:rPr>
              <a:t>Corpo livello due</a:t>
            </a:r>
          </a:p>
          <a:p>
            <a:pPr lvl="2">
              <a:defRPr sz="1800">
                <a:solidFill>
                  <a:srgbClr val="000000"/>
                </a:solidFill>
              </a:defRPr>
            </a:pPr>
            <a:r>
              <a:rPr sz="4400">
                <a:solidFill>
                  <a:srgbClr val="FF0000"/>
                </a:solidFill>
              </a:rPr>
              <a:t>Corpo livello tre</a:t>
            </a:r>
          </a:p>
          <a:p>
            <a:pPr lvl="3">
              <a:defRPr sz="1800">
                <a:solidFill>
                  <a:srgbClr val="000000"/>
                </a:solidFill>
              </a:defRPr>
            </a:pPr>
            <a:r>
              <a:rPr sz="4400">
                <a:solidFill>
                  <a:srgbClr val="FF0000"/>
                </a:solidFill>
              </a:rPr>
              <a:t>Corpo livello quattro</a:t>
            </a:r>
          </a:p>
          <a:p>
            <a:pPr lvl="4">
              <a:defRPr sz="1800">
                <a:solidFill>
                  <a:srgbClr val="000000"/>
                </a:solidFill>
              </a:defRPr>
            </a:pPr>
            <a:r>
              <a:rPr sz="4400">
                <a:solidFill>
                  <a:srgbClr val="FF0000"/>
                </a:solidFill>
              </a:rPr>
              <a:t>Livello 5</a:t>
            </a:r>
          </a:p>
        </p:txBody>
      </p:sp>
      <p:sp>
        <p:nvSpPr>
          <p:cNvPr id="1339" name="Shape 1339"/>
          <p:cNvSpPr>
            <a:spLocks noGrp="1"/>
          </p:cNvSpPr>
          <p:nvPr>
            <p:ph type="sldNum" sz="quarter" idx="2"/>
          </p:nvPr>
        </p:nvSpPr>
        <p:spPr>
          <a:xfrm>
            <a:off x="6583680" y="6050279"/>
            <a:ext cx="2103122" cy="266701"/>
          </a:xfrm>
          <a:prstGeom prst="rect">
            <a:avLst/>
          </a:prstGeom>
        </p:spPr>
        <p:txBody>
          <a:bodyPr/>
          <a:lstStyle>
            <a:lvl1pPr algn="r" defTabSz="914400">
              <a:lnSpc>
                <a:spcPct val="100000"/>
              </a:lnSpc>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41" name="Shape 1341"/>
          <p:cNvSpPr/>
          <p:nvPr/>
        </p:nvSpPr>
        <p:spPr>
          <a:xfrm>
            <a:off x="-2" y="380998"/>
            <a:ext cx="9144004" cy="6094648"/>
          </a:xfrm>
          <a:prstGeom prst="rect">
            <a:avLst/>
          </a:prstGeom>
          <a:blipFill>
            <a:blip r:embed="rId2"/>
            <a:stretch>
              <a:fillRect/>
            </a:stretch>
          </a:blipFill>
          <a:ln w="12700">
            <a:miter lim="400000"/>
          </a:ln>
        </p:spPr>
        <p:txBody>
          <a:bodyPr lIns="0" tIns="0" rIns="0" bIns="0"/>
          <a:lstStyle/>
          <a:p>
            <a:pPr lvl="0" defTabSz="914400">
              <a:lnSpc>
                <a:spcPct val="100000"/>
              </a:lnSpc>
              <a:defRPr>
                <a:latin typeface="Calibri"/>
                <a:ea typeface="Calibri"/>
                <a:cs typeface="Calibri"/>
                <a:sym typeface="Calibri"/>
              </a:defRPr>
            </a:pPr>
            <a:endParaRPr/>
          </a:p>
        </p:txBody>
      </p:sp>
      <p:sp>
        <p:nvSpPr>
          <p:cNvPr id="1342" name="Shape 1342"/>
          <p:cNvSpPr>
            <a:spLocks noGrp="1"/>
          </p:cNvSpPr>
          <p:nvPr>
            <p:ph type="title"/>
          </p:nvPr>
        </p:nvSpPr>
        <p:spPr>
          <a:xfrm>
            <a:off x="146393" y="736260"/>
            <a:ext cx="8851212" cy="2628732"/>
          </a:xfrm>
          <a:prstGeom prst="rect">
            <a:avLst/>
          </a:prstGeom>
        </p:spPr>
        <p:txBody>
          <a:bodyPr/>
          <a:lstStyle>
            <a:lvl1pPr algn="l" defTabSz="914400">
              <a:lnSpc>
                <a:spcPct val="100000"/>
              </a:lnSpc>
              <a:defRPr sz="2800">
                <a:solidFill>
                  <a:srgbClr val="E61156"/>
                </a:solidFill>
                <a:latin typeface="Trebuchet MS Bold"/>
                <a:ea typeface="Trebuchet MS Bold"/>
                <a:cs typeface="Trebuchet MS Bold"/>
                <a:sym typeface="Trebuchet MS Bold"/>
              </a:defRPr>
            </a:lvl1pPr>
          </a:lstStyle>
          <a:p>
            <a:pPr lvl="0">
              <a:defRPr sz="1800">
                <a:solidFill>
                  <a:srgbClr val="000000"/>
                </a:solidFill>
              </a:defRPr>
            </a:pPr>
            <a:r>
              <a:rPr sz="2800">
                <a:solidFill>
                  <a:srgbClr val="E61156"/>
                </a:solidFill>
              </a:rPr>
              <a:t>Titolo Testo</a:t>
            </a:r>
          </a:p>
        </p:txBody>
      </p:sp>
      <p:sp>
        <p:nvSpPr>
          <p:cNvPr id="1343" name="Shape 1343"/>
          <p:cNvSpPr>
            <a:spLocks noGrp="1"/>
          </p:cNvSpPr>
          <p:nvPr>
            <p:ph type="body" idx="1"/>
          </p:nvPr>
        </p:nvSpPr>
        <p:spPr>
          <a:xfrm>
            <a:off x="1957944" y="3364991"/>
            <a:ext cx="5228112" cy="2746589"/>
          </a:xfrm>
          <a:prstGeom prst="rect">
            <a:avLst/>
          </a:prstGeom>
        </p:spPr>
        <p:txBody>
          <a:bodyPr/>
          <a:lstStyle>
            <a:lvl1pPr marL="0" indent="0" defTabSz="914400">
              <a:lnSpc>
                <a:spcPct val="100000"/>
              </a:lnSpc>
              <a:spcBef>
                <a:spcPts val="0"/>
              </a:spcBef>
              <a:defRPr sz="4400">
                <a:solidFill>
                  <a:srgbClr val="FF0000"/>
                </a:solidFill>
                <a:latin typeface="Trebuchet MS Bold"/>
                <a:ea typeface="Trebuchet MS Bold"/>
                <a:cs typeface="Trebuchet MS Bold"/>
                <a:sym typeface="Trebuchet MS Bold"/>
              </a:defRPr>
            </a:lvl1pPr>
            <a:lvl2pPr marL="0" defTabSz="914400">
              <a:lnSpc>
                <a:spcPct val="100000"/>
              </a:lnSpc>
              <a:spcBef>
                <a:spcPts val="0"/>
              </a:spcBef>
              <a:defRPr sz="4400">
                <a:solidFill>
                  <a:srgbClr val="FF0000"/>
                </a:solidFill>
                <a:latin typeface="Trebuchet MS Bold"/>
                <a:ea typeface="Trebuchet MS Bold"/>
                <a:cs typeface="Trebuchet MS Bold"/>
                <a:sym typeface="Trebuchet MS Bold"/>
              </a:defRPr>
            </a:lvl2pPr>
            <a:lvl3pPr marL="0" defTabSz="914400">
              <a:lnSpc>
                <a:spcPct val="100000"/>
              </a:lnSpc>
              <a:spcBef>
                <a:spcPts val="0"/>
              </a:spcBef>
              <a:defRPr sz="4400">
                <a:solidFill>
                  <a:srgbClr val="FF0000"/>
                </a:solidFill>
                <a:latin typeface="Trebuchet MS Bold"/>
                <a:ea typeface="Trebuchet MS Bold"/>
                <a:cs typeface="Trebuchet MS Bold"/>
                <a:sym typeface="Trebuchet MS Bold"/>
              </a:defRPr>
            </a:lvl3pPr>
            <a:lvl4pPr marL="0" defTabSz="914400">
              <a:lnSpc>
                <a:spcPct val="100000"/>
              </a:lnSpc>
              <a:spcBef>
                <a:spcPts val="0"/>
              </a:spcBef>
              <a:defRPr sz="4400">
                <a:solidFill>
                  <a:srgbClr val="FF0000"/>
                </a:solidFill>
                <a:latin typeface="Trebuchet MS Bold"/>
                <a:ea typeface="Trebuchet MS Bold"/>
                <a:cs typeface="Trebuchet MS Bold"/>
                <a:sym typeface="Trebuchet MS Bold"/>
              </a:defRPr>
            </a:lvl4pPr>
            <a:lvl5pPr marL="0" defTabSz="914400">
              <a:lnSpc>
                <a:spcPct val="100000"/>
              </a:lnSpc>
              <a:spcBef>
                <a:spcPts val="0"/>
              </a:spcBef>
              <a:defRPr sz="4400">
                <a:solidFill>
                  <a:srgbClr val="FF0000"/>
                </a:solidFill>
                <a:latin typeface="Trebuchet MS Bold"/>
                <a:ea typeface="Trebuchet MS Bold"/>
                <a:cs typeface="Trebuchet MS Bold"/>
                <a:sym typeface="Trebuchet MS Bold"/>
              </a:defRPr>
            </a:lvl5pPr>
          </a:lstStyle>
          <a:p>
            <a:pPr lvl="0">
              <a:defRPr sz="1800">
                <a:solidFill>
                  <a:srgbClr val="000000"/>
                </a:solidFill>
              </a:defRPr>
            </a:pPr>
            <a:r>
              <a:rPr sz="4400">
                <a:solidFill>
                  <a:srgbClr val="FF0000"/>
                </a:solidFill>
              </a:rPr>
              <a:t>Corpo livello uno</a:t>
            </a:r>
          </a:p>
          <a:p>
            <a:pPr lvl="1">
              <a:defRPr sz="1800">
                <a:solidFill>
                  <a:srgbClr val="000000"/>
                </a:solidFill>
              </a:defRPr>
            </a:pPr>
            <a:r>
              <a:rPr sz="4400">
                <a:solidFill>
                  <a:srgbClr val="FF0000"/>
                </a:solidFill>
              </a:rPr>
              <a:t>Corpo livello due</a:t>
            </a:r>
          </a:p>
          <a:p>
            <a:pPr lvl="2">
              <a:defRPr sz="1800">
                <a:solidFill>
                  <a:srgbClr val="000000"/>
                </a:solidFill>
              </a:defRPr>
            </a:pPr>
            <a:r>
              <a:rPr sz="4400">
                <a:solidFill>
                  <a:srgbClr val="FF0000"/>
                </a:solidFill>
              </a:rPr>
              <a:t>Corpo livello tre</a:t>
            </a:r>
          </a:p>
          <a:p>
            <a:pPr lvl="3">
              <a:defRPr sz="1800">
                <a:solidFill>
                  <a:srgbClr val="000000"/>
                </a:solidFill>
              </a:defRPr>
            </a:pPr>
            <a:r>
              <a:rPr sz="4400">
                <a:solidFill>
                  <a:srgbClr val="FF0000"/>
                </a:solidFill>
              </a:rPr>
              <a:t>Corpo livello quattro</a:t>
            </a:r>
          </a:p>
          <a:p>
            <a:pPr lvl="4">
              <a:defRPr sz="1800">
                <a:solidFill>
                  <a:srgbClr val="000000"/>
                </a:solidFill>
              </a:defRPr>
            </a:pPr>
            <a:r>
              <a:rPr sz="4400">
                <a:solidFill>
                  <a:srgbClr val="FF0000"/>
                </a:solidFill>
              </a:rPr>
              <a:t>Livello 5</a:t>
            </a:r>
          </a:p>
        </p:txBody>
      </p:sp>
      <p:sp>
        <p:nvSpPr>
          <p:cNvPr id="1344" name="Shape 1344"/>
          <p:cNvSpPr>
            <a:spLocks noGrp="1"/>
          </p:cNvSpPr>
          <p:nvPr>
            <p:ph type="sldNum" sz="quarter" idx="2"/>
          </p:nvPr>
        </p:nvSpPr>
        <p:spPr>
          <a:xfrm>
            <a:off x="6583680" y="6050279"/>
            <a:ext cx="2103122" cy="266701"/>
          </a:xfrm>
          <a:prstGeom prst="rect">
            <a:avLst/>
          </a:prstGeom>
        </p:spPr>
        <p:txBody>
          <a:bodyPr/>
          <a:lstStyle>
            <a:lvl1pPr algn="r" defTabSz="914400">
              <a:lnSpc>
                <a:spcPct val="100000"/>
              </a:lnSpc>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Diapositiva titolo">
    <p:spTree>
      <p:nvGrpSpPr>
        <p:cNvPr id="1" name=""/>
        <p:cNvGrpSpPr/>
        <p:nvPr/>
      </p:nvGrpSpPr>
      <p:grpSpPr>
        <a:xfrm>
          <a:off x="0" y="0"/>
          <a:ext cx="0" cy="0"/>
          <a:chOff x="0" y="0"/>
          <a:chExt cx="0" cy="0"/>
        </a:xfrm>
      </p:grpSpPr>
      <p:sp>
        <p:nvSpPr>
          <p:cNvPr id="1346" name="Shape 1346"/>
          <p:cNvSpPr/>
          <p:nvPr/>
        </p:nvSpPr>
        <p:spPr>
          <a:xfrm>
            <a:off x="-2" y="380998"/>
            <a:ext cx="9144004" cy="6094648"/>
          </a:xfrm>
          <a:prstGeom prst="rect">
            <a:avLst/>
          </a:prstGeom>
          <a:blipFill>
            <a:blip r:embed="rId2"/>
            <a:stretch>
              <a:fillRect/>
            </a:stretch>
          </a:blipFill>
          <a:ln w="12700">
            <a:miter lim="400000"/>
          </a:ln>
        </p:spPr>
        <p:txBody>
          <a:bodyPr lIns="0" tIns="0" rIns="0" bIns="0"/>
          <a:lstStyle/>
          <a:p>
            <a:pPr lvl="0" defTabSz="914400">
              <a:lnSpc>
                <a:spcPct val="100000"/>
              </a:lnSpc>
              <a:defRPr>
                <a:latin typeface="Calibri"/>
                <a:ea typeface="Calibri"/>
                <a:cs typeface="Calibri"/>
                <a:sym typeface="Calibri"/>
              </a:defRPr>
            </a:pPr>
            <a:endParaRPr/>
          </a:p>
        </p:txBody>
      </p:sp>
      <p:sp>
        <p:nvSpPr>
          <p:cNvPr id="1347" name="Shape 1347"/>
          <p:cNvSpPr>
            <a:spLocks noGrp="1"/>
          </p:cNvSpPr>
          <p:nvPr>
            <p:ph type="title"/>
          </p:nvPr>
        </p:nvSpPr>
        <p:spPr>
          <a:xfrm>
            <a:off x="685798" y="2274710"/>
            <a:ext cx="7772404" cy="1560691"/>
          </a:xfrm>
          <a:prstGeom prst="rect">
            <a:avLst/>
          </a:prstGeom>
        </p:spPr>
        <p:txBody>
          <a:bodyPr/>
          <a:lstStyle>
            <a:lvl1pPr algn="l" defTabSz="914400">
              <a:lnSpc>
                <a:spcPct val="100000"/>
              </a:lnSpc>
              <a:defRPr sz="1800">
                <a:latin typeface="Calibri"/>
                <a:ea typeface="Calibri"/>
                <a:cs typeface="Calibri"/>
                <a:sym typeface="Calibri"/>
              </a:defRPr>
            </a:lvl1pPr>
          </a:lstStyle>
          <a:p>
            <a:pPr lvl="0"/>
            <a:r>
              <a:t>Titolo Testo</a:t>
            </a:r>
          </a:p>
        </p:txBody>
      </p:sp>
      <p:sp>
        <p:nvSpPr>
          <p:cNvPr id="1348" name="Shape 1348"/>
          <p:cNvSpPr>
            <a:spLocks noGrp="1"/>
          </p:cNvSpPr>
          <p:nvPr>
            <p:ph type="body" idx="1"/>
          </p:nvPr>
        </p:nvSpPr>
        <p:spPr>
          <a:xfrm>
            <a:off x="1371599" y="3835400"/>
            <a:ext cx="6400802" cy="2641601"/>
          </a:xfrm>
          <a:prstGeom prst="rect">
            <a:avLst/>
          </a:prstGeom>
        </p:spPr>
        <p:txBody>
          <a:bodyPr/>
          <a:lstStyle>
            <a:lvl1pPr marL="0" indent="0" algn="ctr" defTabSz="914400">
              <a:lnSpc>
                <a:spcPct val="100000"/>
              </a:lnSpc>
              <a:spcBef>
                <a:spcPts val="0"/>
              </a:spcBef>
              <a:defRPr sz="1800">
                <a:solidFill>
                  <a:srgbClr val="888888"/>
                </a:solidFill>
              </a:defRPr>
            </a:lvl1pPr>
            <a:lvl2pPr marL="0" algn="ctr" defTabSz="914400">
              <a:lnSpc>
                <a:spcPct val="100000"/>
              </a:lnSpc>
              <a:spcBef>
                <a:spcPts val="0"/>
              </a:spcBef>
              <a:defRPr sz="1800">
                <a:solidFill>
                  <a:srgbClr val="888888"/>
                </a:solidFill>
              </a:defRPr>
            </a:lvl2pPr>
            <a:lvl3pPr marL="0" algn="ctr" defTabSz="914400">
              <a:lnSpc>
                <a:spcPct val="100000"/>
              </a:lnSpc>
              <a:spcBef>
                <a:spcPts val="0"/>
              </a:spcBef>
              <a:defRPr sz="1800">
                <a:solidFill>
                  <a:srgbClr val="888888"/>
                </a:solidFill>
              </a:defRPr>
            </a:lvl3pPr>
            <a:lvl4pPr marL="0" algn="ctr" defTabSz="914400">
              <a:lnSpc>
                <a:spcPct val="100000"/>
              </a:lnSpc>
              <a:spcBef>
                <a:spcPts val="0"/>
              </a:spcBef>
              <a:defRPr sz="1800">
                <a:solidFill>
                  <a:srgbClr val="888888"/>
                </a:solidFill>
              </a:defRPr>
            </a:lvl4pPr>
            <a:lvl5pPr marL="0" algn="ctr" defTabSz="914400">
              <a:lnSpc>
                <a:spcPct val="100000"/>
              </a:lnSpc>
              <a:spcBef>
                <a:spcPts val="0"/>
              </a:spcBef>
              <a:defRPr sz="1800">
                <a:solidFill>
                  <a:srgbClr val="888888"/>
                </a:solidFill>
              </a:defRPr>
            </a:lvl5pPr>
          </a:lstStyle>
          <a:p>
            <a:pPr lvl="0">
              <a:defRPr>
                <a:solidFill>
                  <a:srgbClr val="000000"/>
                </a:solidFill>
              </a:defRPr>
            </a:pPr>
            <a:r>
              <a:rPr>
                <a:solidFill>
                  <a:srgbClr val="888888"/>
                </a:solidFill>
              </a:rPr>
              <a:t>Corpo livello uno</a:t>
            </a:r>
          </a:p>
          <a:p>
            <a:pPr lvl="1">
              <a:defRPr>
                <a:solidFill>
                  <a:srgbClr val="000000"/>
                </a:solidFill>
              </a:defRPr>
            </a:pPr>
            <a:r>
              <a:rPr>
                <a:solidFill>
                  <a:srgbClr val="888888"/>
                </a:solidFill>
              </a:rPr>
              <a:t>Corpo livello due</a:t>
            </a:r>
          </a:p>
          <a:p>
            <a:pPr lvl="2">
              <a:defRPr>
                <a:solidFill>
                  <a:srgbClr val="000000"/>
                </a:solidFill>
              </a:defRPr>
            </a:pPr>
            <a:r>
              <a:rPr>
                <a:solidFill>
                  <a:srgbClr val="888888"/>
                </a:solidFill>
              </a:rPr>
              <a:t>Corpo livello tre</a:t>
            </a:r>
          </a:p>
          <a:p>
            <a:pPr lvl="3">
              <a:defRPr>
                <a:solidFill>
                  <a:srgbClr val="000000"/>
                </a:solidFill>
              </a:defRPr>
            </a:pPr>
            <a:r>
              <a:rPr>
                <a:solidFill>
                  <a:srgbClr val="888888"/>
                </a:solidFill>
              </a:rPr>
              <a:t>Corpo livello quattro</a:t>
            </a:r>
          </a:p>
          <a:p>
            <a:pPr lvl="4">
              <a:defRPr>
                <a:solidFill>
                  <a:srgbClr val="000000"/>
                </a:solidFill>
              </a:defRPr>
            </a:pPr>
            <a:r>
              <a:rPr>
                <a:solidFill>
                  <a:srgbClr val="888888"/>
                </a:solidFill>
              </a:rPr>
              <a:t>Livello 5</a:t>
            </a:r>
          </a:p>
        </p:txBody>
      </p:sp>
      <p:sp>
        <p:nvSpPr>
          <p:cNvPr id="1349" name="Shape 1349"/>
          <p:cNvSpPr>
            <a:spLocks noGrp="1"/>
          </p:cNvSpPr>
          <p:nvPr>
            <p:ph type="sldNum" sz="quarter" idx="2"/>
          </p:nvPr>
        </p:nvSpPr>
        <p:spPr>
          <a:xfrm>
            <a:off x="6583680" y="6050279"/>
            <a:ext cx="2103122" cy="266701"/>
          </a:xfrm>
          <a:prstGeom prst="rect">
            <a:avLst/>
          </a:prstGeom>
        </p:spPr>
        <p:txBody>
          <a:bodyPr/>
          <a:lstStyle>
            <a:lvl1pPr algn="r" defTabSz="914400">
              <a:lnSpc>
                <a:spcPct val="100000"/>
              </a:lnSpc>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Tree>
    <p:extLst>
      <p:ext uri="{BB962C8B-B14F-4D97-AF65-F5344CB8AC3E}">
        <p14:creationId xmlns:p14="http://schemas.microsoft.com/office/powerpoint/2010/main" val="209669069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a:t>Fare clic per modificare lo stile del titolo</a:t>
            </a:r>
          </a:p>
        </p:txBody>
      </p:sp>
      <p:sp>
        <p:nvSpPr>
          <p:cNvPr id="3" name="Segnaposto contenuto 2"/>
          <p:cNvSpPr>
            <a:spLocks noGrp="1"/>
          </p:cNvSpPr>
          <p:nvPr>
            <p:ph idx="1"/>
          </p:nvPr>
        </p:nvSpPr>
        <p:spPr>
          <a:xfrm>
            <a:off x="457200" y="1600200"/>
            <a:ext cx="8229600" cy="4525963"/>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95159513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426500403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22642430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92406152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a:t>Fare clic per modificare lo stile del titolo</a:t>
            </a:r>
          </a:p>
        </p:txBody>
      </p:sp>
    </p:spTree>
    <p:extLst>
      <p:ext uri="{BB962C8B-B14F-4D97-AF65-F5344CB8AC3E}">
        <p14:creationId xmlns:p14="http://schemas.microsoft.com/office/powerpoint/2010/main" val="25886274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106" name="Shape 106"/>
          <p:cNvSpPr>
            <a:spLocks noGrp="1"/>
          </p:cNvSpPr>
          <p:nvPr>
            <p:ph type="title"/>
          </p:nvPr>
        </p:nvSpPr>
        <p:spPr>
          <a:xfrm>
            <a:off x="457200" y="92075"/>
            <a:ext cx="8229600" cy="1508132"/>
          </a:xfrm>
          <a:prstGeom prst="rect">
            <a:avLst/>
          </a:prstGeom>
        </p:spPr>
        <p:txBody>
          <a:bodyPr lIns="45718" tIns="45718" rIns="45718" bIns="45718" anchor="ctr"/>
          <a:lstStyle>
            <a:lvl1pPr defTabSz="914400">
              <a:lnSpc>
                <a:spcPct val="100000"/>
              </a:lnSpc>
              <a:defRPr sz="3900">
                <a:latin typeface="Calibri"/>
                <a:ea typeface="Calibri"/>
                <a:cs typeface="Calibri"/>
                <a:sym typeface="Calibri"/>
              </a:defRPr>
            </a:lvl1pPr>
          </a:lstStyle>
          <a:p>
            <a:pPr lvl="0">
              <a:defRPr sz="1800"/>
            </a:pPr>
            <a:r>
              <a:rPr sz="3900"/>
              <a:t>Titolo Testo</a:t>
            </a:r>
          </a:p>
        </p:txBody>
      </p:sp>
      <p:sp>
        <p:nvSpPr>
          <p:cNvPr id="107" name="Shape 107"/>
          <p:cNvSpPr>
            <a:spLocks noGrp="1"/>
          </p:cNvSpPr>
          <p:nvPr>
            <p:ph type="body" idx="1"/>
          </p:nvPr>
        </p:nvSpPr>
        <p:spPr>
          <a:xfrm>
            <a:off x="457200" y="1600200"/>
            <a:ext cx="8229600" cy="5257800"/>
          </a:xfrm>
          <a:prstGeom prst="rect">
            <a:avLst/>
          </a:prstGeom>
        </p:spPr>
        <p:txBody>
          <a:bodyPr lIns="45718" tIns="45718" rIns="45718" bIns="45718"/>
          <a:lstStyle>
            <a:lvl1pPr marL="304042" indent="-304042" defTabSz="914400">
              <a:lnSpc>
                <a:spcPct val="100000"/>
              </a:lnSpc>
              <a:spcBef>
                <a:spcPts val="600"/>
              </a:spcBef>
              <a:buSzPct val="100000"/>
              <a:buFont typeface="Arial"/>
              <a:buChar char="•"/>
              <a:defRPr sz="2800"/>
            </a:lvl1pPr>
            <a:lvl2pPr marL="700984" indent="-295593" defTabSz="914400">
              <a:lnSpc>
                <a:spcPct val="100000"/>
              </a:lnSpc>
              <a:spcBef>
                <a:spcPts val="600"/>
              </a:spcBef>
              <a:buSzPct val="100000"/>
              <a:buFont typeface="Arial"/>
              <a:buChar char="–"/>
              <a:defRPr sz="2800"/>
            </a:lvl2pPr>
            <a:lvl3pPr marL="1081037" indent="-270258" defTabSz="914400">
              <a:lnSpc>
                <a:spcPct val="100000"/>
              </a:lnSpc>
              <a:spcBef>
                <a:spcPts val="600"/>
              </a:spcBef>
              <a:buSzPct val="100000"/>
              <a:buFont typeface="Arial"/>
              <a:buChar char="•"/>
              <a:defRPr sz="2800"/>
            </a:lvl3pPr>
            <a:lvl4pPr marL="1550017" indent="-333849" defTabSz="914400">
              <a:lnSpc>
                <a:spcPct val="100000"/>
              </a:lnSpc>
              <a:spcBef>
                <a:spcPts val="600"/>
              </a:spcBef>
              <a:buSzPct val="100000"/>
              <a:buFont typeface="Arial"/>
              <a:buChar char="–"/>
              <a:defRPr sz="2800"/>
            </a:lvl4pPr>
            <a:lvl5pPr marL="1955406" indent="-333849" defTabSz="914400">
              <a:lnSpc>
                <a:spcPct val="100000"/>
              </a:lnSpc>
              <a:spcBef>
                <a:spcPts val="600"/>
              </a:spcBef>
              <a:buSzPct val="100000"/>
              <a:buFont typeface="Arial"/>
              <a:buChar char="»"/>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08" name="Shape 108"/>
          <p:cNvSpPr>
            <a:spLocks noGrp="1"/>
          </p:cNvSpPr>
          <p:nvPr>
            <p:ph type="sldNum" sz="quarter" idx="2"/>
          </p:nvPr>
        </p:nvSpPr>
        <p:spPr>
          <a:xfrm>
            <a:off x="6553200" y="6425500"/>
            <a:ext cx="2133600" cy="231137"/>
          </a:xfrm>
          <a:prstGeom prst="rect">
            <a:avLst/>
          </a:prstGeom>
        </p:spPr>
        <p:txBody>
          <a:bodyPr lIns="45718" tIns="45718" rIns="45718" bIns="45718" anchor="ctr"/>
          <a:lstStyle>
            <a:lvl1pPr algn="r">
              <a:tabLst/>
              <a:defRPr sz="10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18228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257238163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166773921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a:t>Fare clic per modificare lo stile del titolo</a:t>
            </a:r>
          </a:p>
        </p:txBody>
      </p:sp>
      <p:sp>
        <p:nvSpPr>
          <p:cNvPr id="3" name="Segnaposto testo verticale 2"/>
          <p:cNvSpPr>
            <a:spLocks noGrp="1"/>
          </p:cNvSpPr>
          <p:nvPr>
            <p:ph type="body" orient="vert" idx="1"/>
          </p:nvPr>
        </p:nvSpPr>
        <p:spPr>
          <a:xfrm>
            <a:off x="457200" y="1600200"/>
            <a:ext cx="8229600" cy="4525963"/>
          </a:xfrm>
          <a:prstGeom prst="rect">
            <a:avLst/>
          </a:prstGeo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19993709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a:prstGeom prst="rect">
            <a:avLst/>
          </a:prstGeo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a:prstGeom prst="rect">
            <a:avLst/>
          </a:prstGeo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6261839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a:prstGeom prst="rect">
            <a:avLst/>
          </a:prstGeom>
        </p:spPr>
        <p:txBody>
          <a:bodyPr/>
          <a:lstStyle/>
          <a:p>
            <a:r>
              <a:rPr lang="it-IT"/>
              <a:t>Fare clic per modificare lo stile del titolo</a:t>
            </a:r>
          </a:p>
        </p:txBody>
      </p:sp>
      <p:sp>
        <p:nvSpPr>
          <p:cNvPr id="3" name="Segnaposto data 2"/>
          <p:cNvSpPr>
            <a:spLocks noGrp="1"/>
          </p:cNvSpPr>
          <p:nvPr>
            <p:ph type="dt" sz="half" idx="10"/>
          </p:nvPr>
        </p:nvSpPr>
        <p:spPr>
          <a:xfrm>
            <a:off x="685800" y="6248400"/>
            <a:ext cx="1905000" cy="4572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GB"/>
          </a:p>
        </p:txBody>
      </p:sp>
      <p:sp>
        <p:nvSpPr>
          <p:cNvPr id="4" name="Segnaposto piè di pagina 3"/>
          <p:cNvSpPr>
            <a:spLocks noGrp="1"/>
          </p:cNvSpPr>
          <p:nvPr>
            <p:ph type="ftr" sz="quarter" idx="11"/>
          </p:nvPr>
        </p:nvSpPr>
        <p:spPr>
          <a:xfrm>
            <a:off x="3124200" y="6248400"/>
            <a:ext cx="2895600" cy="4572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GB"/>
          </a:p>
        </p:txBody>
      </p:sp>
      <p:sp>
        <p:nvSpPr>
          <p:cNvPr id="5" name="Segnaposto numero diapositiva 4"/>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2E216C6E-06EC-46D2-94EA-3C6ED3AADB22}" type="slidenum">
              <a:rPr lang="en-GB" altLang="it-IT"/>
              <a:pPr/>
              <a:t>‹N›</a:t>
            </a:fld>
            <a:endParaRPr lang="en-GB" altLang="it-IT"/>
          </a:p>
        </p:txBody>
      </p:sp>
    </p:spTree>
    <p:extLst>
      <p:ext uri="{BB962C8B-B14F-4D97-AF65-F5344CB8AC3E}">
        <p14:creationId xmlns:p14="http://schemas.microsoft.com/office/powerpoint/2010/main" val="39513490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685800" y="609600"/>
            <a:ext cx="7772400" cy="1143000"/>
          </a:xfrm>
          <a:prstGeom prst="rect">
            <a:avLst/>
          </a:prstGeom>
        </p:spPr>
        <p:txBody>
          <a:bodyPr/>
          <a:lstStyle/>
          <a:p>
            <a:r>
              <a:rPr lang="it-IT"/>
              <a:t>Fare clic per modificare lo stile del titolo</a:t>
            </a:r>
          </a:p>
        </p:txBody>
      </p:sp>
      <p:sp>
        <p:nvSpPr>
          <p:cNvPr id="3" name="Segnaposto contenuto 2"/>
          <p:cNvSpPr>
            <a:spLocks noGrp="1"/>
          </p:cNvSpPr>
          <p:nvPr>
            <p:ph sz="quarter" idx="1"/>
          </p:nvPr>
        </p:nvSpPr>
        <p:spPr>
          <a:xfrm>
            <a:off x="685800" y="1981200"/>
            <a:ext cx="3818467" cy="1981200"/>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39734" y="1981200"/>
            <a:ext cx="3818467" cy="1981200"/>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685800" y="4114800"/>
            <a:ext cx="3818467" cy="1981200"/>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p:nvPr>
        </p:nvSpPr>
        <p:spPr>
          <a:xfrm>
            <a:off x="4639734" y="4114800"/>
            <a:ext cx="3818467" cy="1981200"/>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a:xfrm>
            <a:off x="685800" y="6248400"/>
            <a:ext cx="1905000" cy="4572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GB"/>
          </a:p>
        </p:txBody>
      </p:sp>
      <p:sp>
        <p:nvSpPr>
          <p:cNvPr id="8" name="Segnaposto piè di pagina 7"/>
          <p:cNvSpPr>
            <a:spLocks noGrp="1"/>
          </p:cNvSpPr>
          <p:nvPr>
            <p:ph type="ftr" sz="quarter" idx="11"/>
          </p:nvPr>
        </p:nvSpPr>
        <p:spPr>
          <a:xfrm>
            <a:off x="3124200" y="6248400"/>
            <a:ext cx="2895600" cy="4572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GB"/>
          </a:p>
        </p:txBody>
      </p:sp>
      <p:sp>
        <p:nvSpPr>
          <p:cNvPr id="9" name="Segnaposto numero diapositiva 8"/>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C89C0441-0E51-44F7-B801-2760091094DA}" type="slidenum">
              <a:rPr lang="en-GB" altLang="it-IT"/>
              <a:pPr/>
              <a:t>‹N›</a:t>
            </a:fld>
            <a:endParaRPr lang="en-GB" altLang="it-IT"/>
          </a:p>
        </p:txBody>
      </p:sp>
    </p:spTree>
    <p:extLst>
      <p:ext uri="{BB962C8B-B14F-4D97-AF65-F5344CB8AC3E}">
        <p14:creationId xmlns:p14="http://schemas.microsoft.com/office/powerpoint/2010/main" val="113098789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a:prstGeom prst="rect">
            <a:avLst/>
          </a:prstGeo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data 2"/>
          <p:cNvSpPr>
            <a:spLocks noGrp="1"/>
          </p:cNvSpPr>
          <p:nvPr>
            <p:ph type="dt" sz="half" idx="10"/>
          </p:nvPr>
        </p:nvSpPr>
        <p:spPr>
          <a:xfrm>
            <a:off x="685800" y="6248400"/>
            <a:ext cx="1905000" cy="4572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GB"/>
          </a:p>
        </p:txBody>
      </p:sp>
      <p:sp>
        <p:nvSpPr>
          <p:cNvPr id="4" name="Segnaposto piè di pagina 3"/>
          <p:cNvSpPr>
            <a:spLocks noGrp="1"/>
          </p:cNvSpPr>
          <p:nvPr>
            <p:ph type="ftr" sz="quarter" idx="11"/>
          </p:nvPr>
        </p:nvSpPr>
        <p:spPr>
          <a:xfrm>
            <a:off x="3124200" y="6248400"/>
            <a:ext cx="2895600" cy="457200"/>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GB"/>
          </a:p>
        </p:txBody>
      </p:sp>
      <p:sp>
        <p:nvSpPr>
          <p:cNvPr id="5" name="Segnaposto numero diapositiva 4"/>
          <p:cNvSpPr>
            <a:spLocks noGrp="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fld id="{768BB50C-E471-41C8-B1E4-CC0ECE762159}" type="slidenum">
              <a:rPr lang="en-GB" altLang="it-IT"/>
              <a:pPr/>
              <a:t>‹N›</a:t>
            </a:fld>
            <a:endParaRPr lang="en-GB" altLang="it-IT"/>
          </a:p>
        </p:txBody>
      </p:sp>
    </p:spTree>
    <p:extLst>
      <p:ext uri="{BB962C8B-B14F-4D97-AF65-F5344CB8AC3E}">
        <p14:creationId xmlns:p14="http://schemas.microsoft.com/office/powerpoint/2010/main" val="284410860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a:t>Title</a:t>
            </a:r>
          </a:p>
        </p:txBody>
      </p:sp>
      <p:sp>
        <p:nvSpPr>
          <p:cNvPr id="3" name="Text 2"/>
          <p:cNvSpPr>
            <a:spLocks noGrp="1"/>
          </p:cNvSpPr>
          <p:nvPr>
            <p:ph type="body" idx="1"/>
          </p:nvPr>
        </p:nvSpPr>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Date 3"/>
          <p:cNvSpPr>
            <a:spLocks noGrp="1"/>
          </p:cNvSpPr>
          <p:nvPr>
            <p:ph type="dt" sz="half" idx="10"/>
          </p:nvPr>
        </p:nvSpPr>
        <p:spPr/>
        <p:txBody>
          <a:bodyPr/>
          <a:lstStyle/>
          <a:p>
            <a:fld id="{C16525B2-4347-4F72-BAF7-76B19438D329}" type="datetimeFigureOut">
              <a:rPr lang="en-US" smtClean="0"/>
              <a:t>3/27/2022</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‹N›</a:t>
            </a:fld>
            <a:endParaRPr lang="en-US"/>
          </a:p>
        </p:txBody>
      </p:sp>
    </p:spTree>
    <p:extLst>
      <p:ext uri="{BB962C8B-B14F-4D97-AF65-F5344CB8AC3E}">
        <p14:creationId xmlns:p14="http://schemas.microsoft.com/office/powerpoint/2010/main" val="14608899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322832478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14" name="Shape 14"/>
          <p:cNvSpPr>
            <a:spLocks noGrp="1"/>
          </p:cNvSpPr>
          <p:nvPr>
            <p:ph type="title"/>
          </p:nvPr>
        </p:nvSpPr>
        <p:spPr>
          <a:xfrm>
            <a:off x="628650" y="230189"/>
            <a:ext cx="7886700" cy="1595439"/>
          </a:xfrm>
          <a:prstGeom prst="rect">
            <a:avLst/>
          </a:prstGeom>
        </p:spPr>
        <p:txBody>
          <a:bodyPr lIns="45718" tIns="45718" rIns="45718" bIns="45718" anchor="ctr">
            <a:normAutofit/>
          </a:bodyPr>
          <a:lstStyle>
            <a:lvl1pPr algn="l" defTabSz="684086">
              <a:lnSpc>
                <a:spcPct val="90000"/>
              </a:lnSpc>
              <a:defRPr sz="3200">
                <a:latin typeface="Calibri Light"/>
                <a:ea typeface="Calibri Light"/>
                <a:cs typeface="Calibri Light"/>
                <a:sym typeface="Calibri Light"/>
              </a:defRPr>
            </a:lvl1pPr>
          </a:lstStyle>
          <a:p>
            <a:pPr lvl="0">
              <a:defRPr sz="1800"/>
            </a:pPr>
            <a:r>
              <a:rPr sz="3200"/>
              <a:t>Titolo Testo</a:t>
            </a:r>
          </a:p>
        </p:txBody>
      </p:sp>
      <p:sp>
        <p:nvSpPr>
          <p:cNvPr id="15" name="Shape 15"/>
          <p:cNvSpPr>
            <a:spLocks noGrp="1"/>
          </p:cNvSpPr>
          <p:nvPr>
            <p:ph type="body" idx="1"/>
          </p:nvPr>
        </p:nvSpPr>
        <p:spPr>
          <a:xfrm>
            <a:off x="628650" y="1825625"/>
            <a:ext cx="3886200" cy="5032379"/>
          </a:xfrm>
          <a:prstGeom prst="rect">
            <a:avLst/>
          </a:prstGeom>
        </p:spPr>
        <p:txBody>
          <a:bodyPr lIns="45718" tIns="45718" rIns="45718" bIns="45718">
            <a:normAutofit/>
          </a:bodyPr>
          <a:lstStyle>
            <a:lvl1pPr marL="171021" indent="-171021" defTabSz="684086">
              <a:lnSpc>
                <a:spcPct val="90000"/>
              </a:lnSpc>
              <a:spcBef>
                <a:spcPts val="700"/>
              </a:spcBef>
              <a:buSzPct val="100000"/>
              <a:buFont typeface="Arial"/>
              <a:buChar char="•"/>
              <a:defRPr sz="2000"/>
            </a:lvl1pPr>
            <a:lvl2pPr marL="543244" indent="-201200" defTabSz="684086">
              <a:lnSpc>
                <a:spcPct val="90000"/>
              </a:lnSpc>
              <a:spcBef>
                <a:spcPts val="700"/>
              </a:spcBef>
              <a:buSzPct val="100000"/>
              <a:buFont typeface="Arial"/>
              <a:buChar char="•"/>
              <a:defRPr sz="2000"/>
            </a:lvl2pPr>
            <a:lvl3pPr marL="928400" indent="-244315" defTabSz="684086">
              <a:lnSpc>
                <a:spcPct val="90000"/>
              </a:lnSpc>
              <a:spcBef>
                <a:spcPts val="700"/>
              </a:spcBef>
              <a:buSzPct val="100000"/>
              <a:buFont typeface="Arial"/>
              <a:buChar char="•"/>
              <a:defRPr sz="2000"/>
            </a:lvl3pPr>
            <a:lvl4pPr marL="1289237" indent="-263107" defTabSz="684086">
              <a:lnSpc>
                <a:spcPct val="90000"/>
              </a:lnSpc>
              <a:spcBef>
                <a:spcPts val="700"/>
              </a:spcBef>
              <a:buSzPct val="100000"/>
              <a:buFont typeface="Arial"/>
              <a:buChar char="•"/>
              <a:defRPr sz="2000"/>
            </a:lvl4pPr>
            <a:lvl5pPr marL="1631280" indent="-263107" defTabSz="684086">
              <a:lnSpc>
                <a:spcPct val="90000"/>
              </a:lnSpc>
              <a:spcBef>
                <a:spcPts val="700"/>
              </a:spcBef>
              <a:buSzPct val="100000"/>
              <a:buFont typeface="Arial"/>
              <a:buChar char="•"/>
              <a:defRPr sz="2000"/>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
        <p:nvSpPr>
          <p:cNvPr id="16" name="Shape 16"/>
          <p:cNvSpPr>
            <a:spLocks noGrp="1"/>
          </p:cNvSpPr>
          <p:nvPr>
            <p:ph type="sldNum" sz="quarter" idx="2"/>
          </p:nvPr>
        </p:nvSpPr>
        <p:spPr>
          <a:xfrm>
            <a:off x="6457950" y="6423900"/>
            <a:ext cx="2057400" cy="218437"/>
          </a:xfrm>
          <a:prstGeom prst="rect">
            <a:avLst/>
          </a:prstGeom>
        </p:spPr>
        <p:txBody>
          <a:bodyPr lIns="45718" tIns="45718" rIns="45718" bIns="45718" anchor="ctr"/>
          <a:lstStyle>
            <a:lvl1pPr algn="r">
              <a:tabLst/>
              <a:defRPr sz="800">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110" name="Shape 110"/>
          <p:cNvSpPr>
            <a:spLocks noGrp="1"/>
          </p:cNvSpPr>
          <p:nvPr>
            <p:ph type="title"/>
          </p:nvPr>
        </p:nvSpPr>
        <p:spPr>
          <a:xfrm>
            <a:off x="7458130" y="0"/>
            <a:ext cx="2314577" cy="6401014"/>
          </a:xfrm>
          <a:prstGeom prst="rect">
            <a:avLst/>
          </a:prstGeom>
        </p:spPr>
        <p:txBody>
          <a:bodyPr lIns="45718" tIns="45718" rIns="45718" bIns="45718" anchor="ctr"/>
          <a:lstStyle>
            <a:lvl1pPr defTabSz="914400">
              <a:lnSpc>
                <a:spcPct val="100000"/>
              </a:lnSpc>
              <a:defRPr sz="3900">
                <a:latin typeface="Calibri"/>
                <a:ea typeface="Calibri"/>
                <a:cs typeface="Calibri"/>
                <a:sym typeface="Calibri"/>
              </a:defRPr>
            </a:lvl1pPr>
          </a:lstStyle>
          <a:p>
            <a:pPr lvl="0">
              <a:defRPr sz="1800"/>
            </a:pPr>
            <a:r>
              <a:rPr sz="3900"/>
              <a:t>Titolo Testo</a:t>
            </a:r>
          </a:p>
        </p:txBody>
      </p:sp>
      <p:sp>
        <p:nvSpPr>
          <p:cNvPr id="111" name="Shape 111"/>
          <p:cNvSpPr>
            <a:spLocks noGrp="1"/>
          </p:cNvSpPr>
          <p:nvPr>
            <p:ph type="body" idx="1"/>
          </p:nvPr>
        </p:nvSpPr>
        <p:spPr>
          <a:xfrm>
            <a:off x="514404" y="274741"/>
            <a:ext cx="6791326" cy="6583261"/>
          </a:xfrm>
          <a:prstGeom prst="rect">
            <a:avLst/>
          </a:prstGeom>
        </p:spPr>
        <p:txBody>
          <a:bodyPr lIns="45718" tIns="45718" rIns="45718" bIns="45718"/>
          <a:lstStyle>
            <a:lvl1pPr marL="304042" indent="-304042" defTabSz="914400">
              <a:lnSpc>
                <a:spcPct val="100000"/>
              </a:lnSpc>
              <a:spcBef>
                <a:spcPts val="600"/>
              </a:spcBef>
              <a:buSzPct val="100000"/>
              <a:buFont typeface="Arial"/>
              <a:buChar char="•"/>
              <a:defRPr sz="2800"/>
            </a:lvl1pPr>
            <a:lvl2pPr marL="700984" indent="-295593" defTabSz="914400">
              <a:lnSpc>
                <a:spcPct val="100000"/>
              </a:lnSpc>
              <a:spcBef>
                <a:spcPts val="600"/>
              </a:spcBef>
              <a:buSzPct val="100000"/>
              <a:buFont typeface="Arial"/>
              <a:buChar char="–"/>
              <a:defRPr sz="2800"/>
            </a:lvl2pPr>
            <a:lvl3pPr marL="1081037" indent="-270258" defTabSz="914400">
              <a:lnSpc>
                <a:spcPct val="100000"/>
              </a:lnSpc>
              <a:spcBef>
                <a:spcPts val="600"/>
              </a:spcBef>
              <a:buSzPct val="100000"/>
              <a:buFont typeface="Arial"/>
              <a:buChar char="•"/>
              <a:defRPr sz="2800"/>
            </a:lvl3pPr>
            <a:lvl4pPr marL="1550017" indent="-333849" defTabSz="914400">
              <a:lnSpc>
                <a:spcPct val="100000"/>
              </a:lnSpc>
              <a:spcBef>
                <a:spcPts val="600"/>
              </a:spcBef>
              <a:buSzPct val="100000"/>
              <a:buFont typeface="Arial"/>
              <a:buChar char="–"/>
              <a:defRPr sz="2800"/>
            </a:lvl4pPr>
            <a:lvl5pPr marL="1955406" indent="-333849" defTabSz="914400">
              <a:lnSpc>
                <a:spcPct val="100000"/>
              </a:lnSpc>
              <a:spcBef>
                <a:spcPts val="600"/>
              </a:spcBef>
              <a:buSzPct val="100000"/>
              <a:buFont typeface="Arial"/>
              <a:buChar char="»"/>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12" name="Shape 112"/>
          <p:cNvSpPr>
            <a:spLocks noGrp="1"/>
          </p:cNvSpPr>
          <p:nvPr>
            <p:ph type="sldNum" sz="quarter" idx="2"/>
          </p:nvPr>
        </p:nvSpPr>
        <p:spPr>
          <a:xfrm>
            <a:off x="6553200" y="6425500"/>
            <a:ext cx="2133600" cy="231137"/>
          </a:xfrm>
          <a:prstGeom prst="rect">
            <a:avLst/>
          </a:prstGeom>
        </p:spPr>
        <p:txBody>
          <a:bodyPr lIns="45718" tIns="45718" rIns="45718" bIns="45718" anchor="ctr"/>
          <a:lstStyle>
            <a:lvl1pPr algn="r">
              <a:tabLst/>
              <a:defRPr sz="1000">
                <a:solidFill>
                  <a:srgbClr val="898989"/>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Blank 0">
    <p:spTree>
      <p:nvGrpSpPr>
        <p:cNvPr id="1" name=""/>
        <p:cNvGrpSpPr/>
        <p:nvPr/>
      </p:nvGrpSpPr>
      <p:grpSpPr>
        <a:xfrm>
          <a:off x="0" y="0"/>
          <a:ext cx="0" cy="0"/>
          <a:chOff x="0" y="0"/>
          <a:chExt cx="0" cy="0"/>
        </a:xfrm>
      </p:grpSpPr>
      <p:sp>
        <p:nvSpPr>
          <p:cNvPr id="1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640752011"/>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A54B333A-5864-4397-ADE7-5B0ADD0B1955}" type="datetimeFigureOut">
              <a:rPr lang="it-IT" smtClean="0"/>
              <a:t>27/03/2022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0ED4733-E489-4A48-8DC5-E3808EC34893}" type="slidenum">
              <a:rPr lang="it-IT" smtClean="0"/>
              <a:t>‹N›</a:t>
            </a:fld>
            <a:endParaRPr lang="it-IT"/>
          </a:p>
        </p:txBody>
      </p:sp>
    </p:spTree>
    <p:extLst>
      <p:ext uri="{BB962C8B-B14F-4D97-AF65-F5344CB8AC3E}">
        <p14:creationId xmlns:p14="http://schemas.microsoft.com/office/powerpoint/2010/main" val="13774540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54B333A-5864-4397-ADE7-5B0ADD0B1955}" type="datetimeFigureOut">
              <a:rPr lang="it-IT" smtClean="0"/>
              <a:t>27/03/2022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0ED4733-E489-4A48-8DC5-E3808EC34893}" type="slidenum">
              <a:rPr lang="it-IT" smtClean="0"/>
              <a:t>‹N›</a:t>
            </a:fld>
            <a:endParaRPr lang="it-IT"/>
          </a:p>
        </p:txBody>
      </p:sp>
    </p:spTree>
    <p:extLst>
      <p:ext uri="{BB962C8B-B14F-4D97-AF65-F5344CB8AC3E}">
        <p14:creationId xmlns:p14="http://schemas.microsoft.com/office/powerpoint/2010/main" val="284990012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A54B333A-5864-4397-ADE7-5B0ADD0B1955}" type="datetimeFigureOut">
              <a:rPr lang="it-IT" smtClean="0"/>
              <a:t>27/03/2022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0ED4733-E489-4A48-8DC5-E3808EC34893}" type="slidenum">
              <a:rPr lang="it-IT" smtClean="0"/>
              <a:t>‹N›</a:t>
            </a:fld>
            <a:endParaRPr lang="it-IT"/>
          </a:p>
        </p:txBody>
      </p:sp>
    </p:spTree>
    <p:extLst>
      <p:ext uri="{BB962C8B-B14F-4D97-AF65-F5344CB8AC3E}">
        <p14:creationId xmlns:p14="http://schemas.microsoft.com/office/powerpoint/2010/main" val="29812920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A54B333A-5864-4397-ADE7-5B0ADD0B1955}" type="datetimeFigureOut">
              <a:rPr lang="it-IT" smtClean="0"/>
              <a:t>27/03/2022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0ED4733-E489-4A48-8DC5-E3808EC34893}" type="slidenum">
              <a:rPr lang="it-IT" smtClean="0"/>
              <a:t>‹N›</a:t>
            </a:fld>
            <a:endParaRPr lang="it-IT"/>
          </a:p>
        </p:txBody>
      </p:sp>
    </p:spTree>
    <p:extLst>
      <p:ext uri="{BB962C8B-B14F-4D97-AF65-F5344CB8AC3E}">
        <p14:creationId xmlns:p14="http://schemas.microsoft.com/office/powerpoint/2010/main" val="152093457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A54B333A-5864-4397-ADE7-5B0ADD0B1955}" type="datetimeFigureOut">
              <a:rPr lang="it-IT" smtClean="0"/>
              <a:t>27/03/2022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0ED4733-E489-4A48-8DC5-E3808EC34893}" type="slidenum">
              <a:rPr lang="it-IT" smtClean="0"/>
              <a:t>‹N›</a:t>
            </a:fld>
            <a:endParaRPr lang="it-IT"/>
          </a:p>
        </p:txBody>
      </p:sp>
    </p:spTree>
    <p:extLst>
      <p:ext uri="{BB962C8B-B14F-4D97-AF65-F5344CB8AC3E}">
        <p14:creationId xmlns:p14="http://schemas.microsoft.com/office/powerpoint/2010/main" val="76997286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A54B333A-5864-4397-ADE7-5B0ADD0B1955}" type="datetimeFigureOut">
              <a:rPr lang="it-IT" smtClean="0"/>
              <a:t>27/03/2022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0ED4733-E489-4A48-8DC5-E3808EC34893}" type="slidenum">
              <a:rPr lang="it-IT" smtClean="0"/>
              <a:t>‹N›</a:t>
            </a:fld>
            <a:endParaRPr lang="it-IT"/>
          </a:p>
        </p:txBody>
      </p:sp>
    </p:spTree>
    <p:extLst>
      <p:ext uri="{BB962C8B-B14F-4D97-AF65-F5344CB8AC3E}">
        <p14:creationId xmlns:p14="http://schemas.microsoft.com/office/powerpoint/2010/main" val="55365356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54B333A-5864-4397-ADE7-5B0ADD0B1955}" type="datetimeFigureOut">
              <a:rPr lang="it-IT" smtClean="0"/>
              <a:t>27/03/2022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0ED4733-E489-4A48-8DC5-E3808EC34893}" type="slidenum">
              <a:rPr lang="it-IT" smtClean="0"/>
              <a:t>‹N›</a:t>
            </a:fld>
            <a:endParaRPr lang="it-IT"/>
          </a:p>
        </p:txBody>
      </p:sp>
    </p:spTree>
    <p:extLst>
      <p:ext uri="{BB962C8B-B14F-4D97-AF65-F5344CB8AC3E}">
        <p14:creationId xmlns:p14="http://schemas.microsoft.com/office/powerpoint/2010/main" val="195653017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A54B333A-5864-4397-ADE7-5B0ADD0B1955}" type="datetimeFigureOut">
              <a:rPr lang="it-IT" smtClean="0"/>
              <a:t>27/03/2022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0ED4733-E489-4A48-8DC5-E3808EC34893}" type="slidenum">
              <a:rPr lang="it-IT" smtClean="0"/>
              <a:t>‹N›</a:t>
            </a:fld>
            <a:endParaRPr lang="it-IT"/>
          </a:p>
        </p:txBody>
      </p:sp>
    </p:spTree>
    <p:extLst>
      <p:ext uri="{BB962C8B-B14F-4D97-AF65-F5344CB8AC3E}">
        <p14:creationId xmlns:p14="http://schemas.microsoft.com/office/powerpoint/2010/main" val="237363040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A54B333A-5864-4397-ADE7-5B0ADD0B1955}" type="datetimeFigureOut">
              <a:rPr lang="it-IT" smtClean="0"/>
              <a:t>27/03/2022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0ED4733-E489-4A48-8DC5-E3808EC34893}" type="slidenum">
              <a:rPr lang="it-IT" smtClean="0"/>
              <a:t>‹N›</a:t>
            </a:fld>
            <a:endParaRPr lang="it-IT"/>
          </a:p>
        </p:txBody>
      </p:sp>
    </p:spTree>
    <p:extLst>
      <p:ext uri="{BB962C8B-B14F-4D97-AF65-F5344CB8AC3E}">
        <p14:creationId xmlns:p14="http://schemas.microsoft.com/office/powerpoint/2010/main" val="81940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olo e grafico">
    <p:spTree>
      <p:nvGrpSpPr>
        <p:cNvPr id="1" name=""/>
        <p:cNvGrpSpPr/>
        <p:nvPr/>
      </p:nvGrpSpPr>
      <p:grpSpPr>
        <a:xfrm>
          <a:off x="0" y="0"/>
          <a:ext cx="0" cy="0"/>
          <a:chOff x="0" y="0"/>
          <a:chExt cx="0" cy="0"/>
        </a:xfrm>
      </p:grpSpPr>
      <p:sp>
        <p:nvSpPr>
          <p:cNvPr id="114" name="Shape 114"/>
          <p:cNvSpPr>
            <a:spLocks noGrp="1"/>
          </p:cNvSpPr>
          <p:nvPr>
            <p:ph type="title"/>
          </p:nvPr>
        </p:nvSpPr>
        <p:spPr>
          <a:xfrm>
            <a:off x="677332" y="0"/>
            <a:ext cx="7772404" cy="1600210"/>
          </a:xfrm>
          <a:prstGeom prst="rect">
            <a:avLst/>
          </a:prstGeom>
        </p:spPr>
        <p:txBody>
          <a:bodyPr lIns="45718" tIns="45718" rIns="45718" bIns="45718" anchor="ctr"/>
          <a:lstStyle>
            <a:lvl1pPr defTabSz="914400">
              <a:lnSpc>
                <a:spcPct val="100000"/>
              </a:lnSpc>
              <a:defRPr sz="3900">
                <a:latin typeface="Calibri"/>
                <a:ea typeface="Calibri"/>
                <a:cs typeface="Calibri"/>
                <a:sym typeface="Calibri"/>
              </a:defRPr>
            </a:lvl1pPr>
          </a:lstStyle>
          <a:p>
            <a:pPr lvl="0">
              <a:defRPr sz="1800"/>
            </a:pPr>
            <a:r>
              <a:rPr sz="3900"/>
              <a:t>Titolo Testo</a:t>
            </a:r>
          </a:p>
        </p:txBody>
      </p:sp>
    </p:spTree>
  </p:cSld>
  <p:clrMapOvr>
    <a:masterClrMapping/>
  </p:clrMapOvr>
  <p:transition spd="med"/>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54B333A-5864-4397-ADE7-5B0ADD0B1955}" type="datetimeFigureOut">
              <a:rPr lang="it-IT" smtClean="0"/>
              <a:t>27/03/2022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0ED4733-E489-4A48-8DC5-E3808EC34893}" type="slidenum">
              <a:rPr lang="it-IT" smtClean="0"/>
              <a:t>‹N›</a:t>
            </a:fld>
            <a:endParaRPr lang="it-IT"/>
          </a:p>
        </p:txBody>
      </p:sp>
    </p:spTree>
    <p:extLst>
      <p:ext uri="{BB962C8B-B14F-4D97-AF65-F5344CB8AC3E}">
        <p14:creationId xmlns:p14="http://schemas.microsoft.com/office/powerpoint/2010/main" val="93016482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A54B333A-5864-4397-ADE7-5B0ADD0B1955}" type="datetimeFigureOut">
              <a:rPr lang="it-IT" smtClean="0"/>
              <a:t>27/03/2022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0ED4733-E489-4A48-8DC5-E3808EC34893}" type="slidenum">
              <a:rPr lang="it-IT" smtClean="0"/>
              <a:t>‹N›</a:t>
            </a:fld>
            <a:endParaRPr lang="it-IT"/>
          </a:p>
        </p:txBody>
      </p:sp>
    </p:spTree>
    <p:extLst>
      <p:ext uri="{BB962C8B-B14F-4D97-AF65-F5344CB8AC3E}">
        <p14:creationId xmlns:p14="http://schemas.microsoft.com/office/powerpoint/2010/main" val="338469579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2EB00D53-EEC2-498D-A497-2EB3B43FF5D4}"/>
              </a:ext>
            </a:extLst>
          </p:cNvPr>
          <p:cNvSpPr>
            <a:spLocks noGrp="1" noChangeArrowheads="1"/>
          </p:cNvSpPr>
          <p:nvPr>
            <p:ph type="dt" sz="half" idx="10"/>
          </p:nvPr>
        </p:nvSpPr>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1C06156D-20EC-4DBA-84F8-9368FBFC0FBF}"/>
              </a:ext>
            </a:extLst>
          </p:cNvPr>
          <p:cNvSpPr>
            <a:spLocks noGrp="1" noChangeArrowheads="1"/>
          </p:cNvSpPr>
          <p:nvPr>
            <p:ph type="ftr" sz="quarter" idx="11"/>
          </p:nvPr>
        </p:nvSpPr>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C2BF0C21-92E3-471C-81CD-C83B14128F49}"/>
              </a:ext>
            </a:extLst>
          </p:cNvPr>
          <p:cNvSpPr>
            <a:spLocks noGrp="1" noChangeArrowheads="1"/>
          </p:cNvSpPr>
          <p:nvPr>
            <p:ph type="sldNum" sz="quarter" idx="12"/>
          </p:nvPr>
        </p:nvSpPr>
        <p:spPr/>
        <p:txBody>
          <a:bodyPr/>
          <a:lstStyle>
            <a:lvl1pPr>
              <a:defRPr/>
            </a:lvl1pPr>
          </a:lstStyle>
          <a:p>
            <a:fld id="{23768921-8D07-469E-B7A8-AAC786D334DB}" type="slidenum">
              <a:rPr lang="it-IT" altLang="it-IT"/>
              <a:pPr/>
              <a:t>‹N›</a:t>
            </a:fld>
            <a:endParaRPr lang="it-IT" altLang="it-IT"/>
          </a:p>
        </p:txBody>
      </p:sp>
    </p:spTree>
    <p:extLst>
      <p:ext uri="{BB962C8B-B14F-4D97-AF65-F5344CB8AC3E}">
        <p14:creationId xmlns:p14="http://schemas.microsoft.com/office/powerpoint/2010/main" val="280837485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0E18F433-ED71-473A-89F2-5CBF7602FFA2}"/>
              </a:ext>
            </a:extLst>
          </p:cNvPr>
          <p:cNvSpPr>
            <a:spLocks noGrp="1" noChangeArrowheads="1"/>
          </p:cNvSpPr>
          <p:nvPr>
            <p:ph type="dt" sz="half" idx="10"/>
          </p:nvPr>
        </p:nvSpPr>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A32FF80D-B9AD-497A-A71D-AB58369080E3}"/>
              </a:ext>
            </a:extLst>
          </p:cNvPr>
          <p:cNvSpPr>
            <a:spLocks noGrp="1" noChangeArrowheads="1"/>
          </p:cNvSpPr>
          <p:nvPr>
            <p:ph type="ftr" sz="quarter" idx="11"/>
          </p:nvPr>
        </p:nvSpPr>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0C50601D-EAED-41B4-BF7D-C0963729C01C}"/>
              </a:ext>
            </a:extLst>
          </p:cNvPr>
          <p:cNvSpPr>
            <a:spLocks noGrp="1" noChangeArrowheads="1"/>
          </p:cNvSpPr>
          <p:nvPr>
            <p:ph type="sldNum" sz="quarter" idx="12"/>
          </p:nvPr>
        </p:nvSpPr>
        <p:spPr/>
        <p:txBody>
          <a:bodyPr/>
          <a:lstStyle>
            <a:lvl1pPr>
              <a:defRPr/>
            </a:lvl1pPr>
          </a:lstStyle>
          <a:p>
            <a:fld id="{464F2D6E-0C57-46EF-9329-31FCE6466154}" type="slidenum">
              <a:rPr lang="it-IT" altLang="it-IT"/>
              <a:pPr/>
              <a:t>‹N›</a:t>
            </a:fld>
            <a:endParaRPr lang="it-IT" altLang="it-IT"/>
          </a:p>
        </p:txBody>
      </p:sp>
    </p:spTree>
    <p:extLst>
      <p:ext uri="{BB962C8B-B14F-4D97-AF65-F5344CB8AC3E}">
        <p14:creationId xmlns:p14="http://schemas.microsoft.com/office/powerpoint/2010/main" val="149695121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319B80D3-6785-4EB0-9594-753E01772013}"/>
              </a:ext>
            </a:extLst>
          </p:cNvPr>
          <p:cNvSpPr>
            <a:spLocks noGrp="1" noChangeArrowheads="1"/>
          </p:cNvSpPr>
          <p:nvPr>
            <p:ph type="dt" sz="half" idx="10"/>
          </p:nvPr>
        </p:nvSpPr>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BDA85795-CAC7-4367-9E12-26C68D34906F}"/>
              </a:ext>
            </a:extLst>
          </p:cNvPr>
          <p:cNvSpPr>
            <a:spLocks noGrp="1" noChangeArrowheads="1"/>
          </p:cNvSpPr>
          <p:nvPr>
            <p:ph type="ftr" sz="quarter" idx="11"/>
          </p:nvPr>
        </p:nvSpPr>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CC0861B2-9682-4D70-A7E3-23DE3EAA008F}"/>
              </a:ext>
            </a:extLst>
          </p:cNvPr>
          <p:cNvSpPr>
            <a:spLocks noGrp="1" noChangeArrowheads="1"/>
          </p:cNvSpPr>
          <p:nvPr>
            <p:ph type="sldNum" sz="quarter" idx="12"/>
          </p:nvPr>
        </p:nvSpPr>
        <p:spPr/>
        <p:txBody>
          <a:bodyPr/>
          <a:lstStyle>
            <a:lvl1pPr>
              <a:defRPr/>
            </a:lvl1pPr>
          </a:lstStyle>
          <a:p>
            <a:fld id="{C5657253-74C5-42C8-A40E-E42EE9C784D4}" type="slidenum">
              <a:rPr lang="it-IT" altLang="it-IT"/>
              <a:pPr/>
              <a:t>‹N›</a:t>
            </a:fld>
            <a:endParaRPr lang="it-IT" altLang="it-IT"/>
          </a:p>
        </p:txBody>
      </p:sp>
    </p:spTree>
    <p:extLst>
      <p:ext uri="{BB962C8B-B14F-4D97-AF65-F5344CB8AC3E}">
        <p14:creationId xmlns:p14="http://schemas.microsoft.com/office/powerpoint/2010/main" val="122648219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261A22B8-0AC1-4004-ABF6-D07746713DFF}"/>
              </a:ext>
            </a:extLst>
          </p:cNvPr>
          <p:cNvSpPr>
            <a:spLocks noGrp="1" noChangeArrowheads="1"/>
          </p:cNvSpPr>
          <p:nvPr>
            <p:ph type="dt" sz="half" idx="10"/>
          </p:nvPr>
        </p:nvSpPr>
        <p:spPr/>
        <p:txBody>
          <a:bodyPr/>
          <a:lstStyle>
            <a:lvl1pPr>
              <a:defRPr/>
            </a:lvl1pPr>
          </a:lstStyle>
          <a:p>
            <a:pPr>
              <a:defRPr/>
            </a:pPr>
            <a:endParaRPr lang="it-IT" altLang="it-IT"/>
          </a:p>
        </p:txBody>
      </p:sp>
      <p:sp>
        <p:nvSpPr>
          <p:cNvPr id="6" name="Rectangle 5">
            <a:extLst>
              <a:ext uri="{FF2B5EF4-FFF2-40B4-BE49-F238E27FC236}">
                <a16:creationId xmlns:a16="http://schemas.microsoft.com/office/drawing/2014/main" id="{565EEE48-76F6-41AD-A861-9BBA692D91E5}"/>
              </a:ext>
            </a:extLst>
          </p:cNvPr>
          <p:cNvSpPr>
            <a:spLocks noGrp="1" noChangeArrowheads="1"/>
          </p:cNvSpPr>
          <p:nvPr>
            <p:ph type="ftr" sz="quarter" idx="11"/>
          </p:nvPr>
        </p:nvSpPr>
        <p:spPr/>
        <p:txBody>
          <a:bodyPr/>
          <a:lstStyle>
            <a:lvl1pPr>
              <a:defRPr/>
            </a:lvl1pPr>
          </a:lstStyle>
          <a:p>
            <a:pPr>
              <a:defRPr/>
            </a:pPr>
            <a:endParaRPr lang="it-IT" altLang="it-IT"/>
          </a:p>
        </p:txBody>
      </p:sp>
      <p:sp>
        <p:nvSpPr>
          <p:cNvPr id="7" name="Rectangle 6">
            <a:extLst>
              <a:ext uri="{FF2B5EF4-FFF2-40B4-BE49-F238E27FC236}">
                <a16:creationId xmlns:a16="http://schemas.microsoft.com/office/drawing/2014/main" id="{515E5C6E-AF65-4E88-A675-1FC41E6FA976}"/>
              </a:ext>
            </a:extLst>
          </p:cNvPr>
          <p:cNvSpPr>
            <a:spLocks noGrp="1" noChangeArrowheads="1"/>
          </p:cNvSpPr>
          <p:nvPr>
            <p:ph type="sldNum" sz="quarter" idx="12"/>
          </p:nvPr>
        </p:nvSpPr>
        <p:spPr/>
        <p:txBody>
          <a:bodyPr/>
          <a:lstStyle>
            <a:lvl1pPr>
              <a:defRPr/>
            </a:lvl1pPr>
          </a:lstStyle>
          <a:p>
            <a:fld id="{05E2480A-3380-43E8-B43D-6D5455E9D900}" type="slidenum">
              <a:rPr lang="it-IT" altLang="it-IT"/>
              <a:pPr/>
              <a:t>‹N›</a:t>
            </a:fld>
            <a:endParaRPr lang="it-IT" altLang="it-IT"/>
          </a:p>
        </p:txBody>
      </p:sp>
    </p:spTree>
    <p:extLst>
      <p:ext uri="{BB962C8B-B14F-4D97-AF65-F5344CB8AC3E}">
        <p14:creationId xmlns:p14="http://schemas.microsoft.com/office/powerpoint/2010/main" val="73911059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9B6EA66E-3872-4A16-859B-65A6FF563986}"/>
              </a:ext>
            </a:extLst>
          </p:cNvPr>
          <p:cNvSpPr>
            <a:spLocks noGrp="1" noChangeArrowheads="1"/>
          </p:cNvSpPr>
          <p:nvPr>
            <p:ph type="dt" sz="half" idx="10"/>
          </p:nvPr>
        </p:nvSpPr>
        <p:spPr/>
        <p:txBody>
          <a:bodyPr/>
          <a:lstStyle>
            <a:lvl1pPr>
              <a:defRPr/>
            </a:lvl1pPr>
          </a:lstStyle>
          <a:p>
            <a:pPr>
              <a:defRPr/>
            </a:pPr>
            <a:endParaRPr lang="it-IT" altLang="it-IT"/>
          </a:p>
        </p:txBody>
      </p:sp>
      <p:sp>
        <p:nvSpPr>
          <p:cNvPr id="8" name="Rectangle 5">
            <a:extLst>
              <a:ext uri="{FF2B5EF4-FFF2-40B4-BE49-F238E27FC236}">
                <a16:creationId xmlns:a16="http://schemas.microsoft.com/office/drawing/2014/main" id="{31CB5868-76F2-4192-9B12-B4854A19D08C}"/>
              </a:ext>
            </a:extLst>
          </p:cNvPr>
          <p:cNvSpPr>
            <a:spLocks noGrp="1" noChangeArrowheads="1"/>
          </p:cNvSpPr>
          <p:nvPr>
            <p:ph type="ftr" sz="quarter" idx="11"/>
          </p:nvPr>
        </p:nvSpPr>
        <p:spPr/>
        <p:txBody>
          <a:bodyPr/>
          <a:lstStyle>
            <a:lvl1pPr>
              <a:defRPr/>
            </a:lvl1pPr>
          </a:lstStyle>
          <a:p>
            <a:pPr>
              <a:defRPr/>
            </a:pPr>
            <a:endParaRPr lang="it-IT" altLang="it-IT"/>
          </a:p>
        </p:txBody>
      </p:sp>
      <p:sp>
        <p:nvSpPr>
          <p:cNvPr id="9" name="Rectangle 6">
            <a:extLst>
              <a:ext uri="{FF2B5EF4-FFF2-40B4-BE49-F238E27FC236}">
                <a16:creationId xmlns:a16="http://schemas.microsoft.com/office/drawing/2014/main" id="{CFE5DF28-6BB0-45FC-BBC5-AF2C9EB5221B}"/>
              </a:ext>
            </a:extLst>
          </p:cNvPr>
          <p:cNvSpPr>
            <a:spLocks noGrp="1" noChangeArrowheads="1"/>
          </p:cNvSpPr>
          <p:nvPr>
            <p:ph type="sldNum" sz="quarter" idx="12"/>
          </p:nvPr>
        </p:nvSpPr>
        <p:spPr/>
        <p:txBody>
          <a:bodyPr/>
          <a:lstStyle>
            <a:lvl1pPr>
              <a:defRPr/>
            </a:lvl1pPr>
          </a:lstStyle>
          <a:p>
            <a:fld id="{9D268CC0-ACFD-49E2-B292-CFD8A7564411}" type="slidenum">
              <a:rPr lang="it-IT" altLang="it-IT"/>
              <a:pPr/>
              <a:t>‹N›</a:t>
            </a:fld>
            <a:endParaRPr lang="it-IT" altLang="it-IT"/>
          </a:p>
        </p:txBody>
      </p:sp>
    </p:spTree>
    <p:extLst>
      <p:ext uri="{BB962C8B-B14F-4D97-AF65-F5344CB8AC3E}">
        <p14:creationId xmlns:p14="http://schemas.microsoft.com/office/powerpoint/2010/main" val="253336575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Rectangle 4">
            <a:extLst>
              <a:ext uri="{FF2B5EF4-FFF2-40B4-BE49-F238E27FC236}">
                <a16:creationId xmlns:a16="http://schemas.microsoft.com/office/drawing/2014/main" id="{185645A2-3125-4B85-AC89-E02981F6ADD9}"/>
              </a:ext>
            </a:extLst>
          </p:cNvPr>
          <p:cNvSpPr>
            <a:spLocks noGrp="1" noChangeArrowheads="1"/>
          </p:cNvSpPr>
          <p:nvPr>
            <p:ph type="dt" sz="half" idx="10"/>
          </p:nvPr>
        </p:nvSpPr>
        <p:spPr/>
        <p:txBody>
          <a:bodyPr/>
          <a:lstStyle>
            <a:lvl1pPr>
              <a:defRPr/>
            </a:lvl1pPr>
          </a:lstStyle>
          <a:p>
            <a:pPr>
              <a:defRPr/>
            </a:pPr>
            <a:endParaRPr lang="it-IT" altLang="it-IT"/>
          </a:p>
        </p:txBody>
      </p:sp>
      <p:sp>
        <p:nvSpPr>
          <p:cNvPr id="4" name="Rectangle 5">
            <a:extLst>
              <a:ext uri="{FF2B5EF4-FFF2-40B4-BE49-F238E27FC236}">
                <a16:creationId xmlns:a16="http://schemas.microsoft.com/office/drawing/2014/main" id="{FC9B01B7-ED0B-4C35-B9D5-8389F8005E9C}"/>
              </a:ext>
            </a:extLst>
          </p:cNvPr>
          <p:cNvSpPr>
            <a:spLocks noGrp="1" noChangeArrowheads="1"/>
          </p:cNvSpPr>
          <p:nvPr>
            <p:ph type="ftr" sz="quarter" idx="11"/>
          </p:nvPr>
        </p:nvSpPr>
        <p:spPr/>
        <p:txBody>
          <a:bodyPr/>
          <a:lstStyle>
            <a:lvl1pPr>
              <a:defRPr/>
            </a:lvl1pPr>
          </a:lstStyle>
          <a:p>
            <a:pPr>
              <a:defRPr/>
            </a:pPr>
            <a:endParaRPr lang="it-IT" altLang="it-IT"/>
          </a:p>
        </p:txBody>
      </p:sp>
      <p:sp>
        <p:nvSpPr>
          <p:cNvPr id="5" name="Rectangle 6">
            <a:extLst>
              <a:ext uri="{FF2B5EF4-FFF2-40B4-BE49-F238E27FC236}">
                <a16:creationId xmlns:a16="http://schemas.microsoft.com/office/drawing/2014/main" id="{D87B6D06-AD8E-42FB-BC83-DC2FF46812A9}"/>
              </a:ext>
            </a:extLst>
          </p:cNvPr>
          <p:cNvSpPr>
            <a:spLocks noGrp="1" noChangeArrowheads="1"/>
          </p:cNvSpPr>
          <p:nvPr>
            <p:ph type="sldNum" sz="quarter" idx="12"/>
          </p:nvPr>
        </p:nvSpPr>
        <p:spPr/>
        <p:txBody>
          <a:bodyPr/>
          <a:lstStyle>
            <a:lvl1pPr>
              <a:defRPr/>
            </a:lvl1pPr>
          </a:lstStyle>
          <a:p>
            <a:fld id="{5C852698-A3B9-442E-8517-E5F2252138D6}" type="slidenum">
              <a:rPr lang="it-IT" altLang="it-IT"/>
              <a:pPr/>
              <a:t>‹N›</a:t>
            </a:fld>
            <a:endParaRPr lang="it-IT" altLang="it-IT"/>
          </a:p>
        </p:txBody>
      </p:sp>
    </p:spTree>
    <p:extLst>
      <p:ext uri="{BB962C8B-B14F-4D97-AF65-F5344CB8AC3E}">
        <p14:creationId xmlns:p14="http://schemas.microsoft.com/office/powerpoint/2010/main" val="346608005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C63467D-3880-4AE4-86FF-54520494E702}"/>
              </a:ext>
            </a:extLst>
          </p:cNvPr>
          <p:cNvSpPr>
            <a:spLocks noGrp="1" noChangeArrowheads="1"/>
          </p:cNvSpPr>
          <p:nvPr>
            <p:ph type="dt" sz="half" idx="10"/>
          </p:nvPr>
        </p:nvSpPr>
        <p:spPr/>
        <p:txBody>
          <a:bodyPr/>
          <a:lstStyle>
            <a:lvl1pPr>
              <a:defRPr/>
            </a:lvl1pPr>
          </a:lstStyle>
          <a:p>
            <a:pPr>
              <a:defRPr/>
            </a:pPr>
            <a:endParaRPr lang="it-IT" altLang="it-IT"/>
          </a:p>
        </p:txBody>
      </p:sp>
      <p:sp>
        <p:nvSpPr>
          <p:cNvPr id="3" name="Rectangle 5">
            <a:extLst>
              <a:ext uri="{FF2B5EF4-FFF2-40B4-BE49-F238E27FC236}">
                <a16:creationId xmlns:a16="http://schemas.microsoft.com/office/drawing/2014/main" id="{28AE4530-7454-4C0E-83E7-6B548392FB48}"/>
              </a:ext>
            </a:extLst>
          </p:cNvPr>
          <p:cNvSpPr>
            <a:spLocks noGrp="1" noChangeArrowheads="1"/>
          </p:cNvSpPr>
          <p:nvPr>
            <p:ph type="ftr" sz="quarter" idx="11"/>
          </p:nvPr>
        </p:nvSpPr>
        <p:spPr/>
        <p:txBody>
          <a:bodyPr/>
          <a:lstStyle>
            <a:lvl1pPr>
              <a:defRPr/>
            </a:lvl1pPr>
          </a:lstStyle>
          <a:p>
            <a:pPr>
              <a:defRPr/>
            </a:pPr>
            <a:endParaRPr lang="it-IT" altLang="it-IT"/>
          </a:p>
        </p:txBody>
      </p:sp>
      <p:sp>
        <p:nvSpPr>
          <p:cNvPr id="4" name="Rectangle 6">
            <a:extLst>
              <a:ext uri="{FF2B5EF4-FFF2-40B4-BE49-F238E27FC236}">
                <a16:creationId xmlns:a16="http://schemas.microsoft.com/office/drawing/2014/main" id="{33FF572A-D49C-4893-911F-37FCA8473E2B}"/>
              </a:ext>
            </a:extLst>
          </p:cNvPr>
          <p:cNvSpPr>
            <a:spLocks noGrp="1" noChangeArrowheads="1"/>
          </p:cNvSpPr>
          <p:nvPr>
            <p:ph type="sldNum" sz="quarter" idx="12"/>
          </p:nvPr>
        </p:nvSpPr>
        <p:spPr/>
        <p:txBody>
          <a:bodyPr/>
          <a:lstStyle>
            <a:lvl1pPr>
              <a:defRPr/>
            </a:lvl1pPr>
          </a:lstStyle>
          <a:p>
            <a:fld id="{88173D48-79AF-4B02-93AC-78CDB5D5F782}" type="slidenum">
              <a:rPr lang="it-IT" altLang="it-IT"/>
              <a:pPr/>
              <a:t>‹N›</a:t>
            </a:fld>
            <a:endParaRPr lang="it-IT" altLang="it-IT"/>
          </a:p>
        </p:txBody>
      </p:sp>
    </p:spTree>
    <p:extLst>
      <p:ext uri="{BB962C8B-B14F-4D97-AF65-F5344CB8AC3E}">
        <p14:creationId xmlns:p14="http://schemas.microsoft.com/office/powerpoint/2010/main" val="225537661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B53AD3A9-2FE0-40F6-B7DF-4A4D6520139E}"/>
              </a:ext>
            </a:extLst>
          </p:cNvPr>
          <p:cNvSpPr>
            <a:spLocks noGrp="1" noChangeArrowheads="1"/>
          </p:cNvSpPr>
          <p:nvPr>
            <p:ph type="dt" sz="half" idx="10"/>
          </p:nvPr>
        </p:nvSpPr>
        <p:spPr/>
        <p:txBody>
          <a:bodyPr/>
          <a:lstStyle>
            <a:lvl1pPr>
              <a:defRPr/>
            </a:lvl1pPr>
          </a:lstStyle>
          <a:p>
            <a:pPr>
              <a:defRPr/>
            </a:pPr>
            <a:endParaRPr lang="it-IT" altLang="it-IT"/>
          </a:p>
        </p:txBody>
      </p:sp>
      <p:sp>
        <p:nvSpPr>
          <p:cNvPr id="6" name="Rectangle 5">
            <a:extLst>
              <a:ext uri="{FF2B5EF4-FFF2-40B4-BE49-F238E27FC236}">
                <a16:creationId xmlns:a16="http://schemas.microsoft.com/office/drawing/2014/main" id="{997F329A-6A09-41C9-8A91-02AA20B02970}"/>
              </a:ext>
            </a:extLst>
          </p:cNvPr>
          <p:cNvSpPr>
            <a:spLocks noGrp="1" noChangeArrowheads="1"/>
          </p:cNvSpPr>
          <p:nvPr>
            <p:ph type="ftr" sz="quarter" idx="11"/>
          </p:nvPr>
        </p:nvSpPr>
        <p:spPr/>
        <p:txBody>
          <a:bodyPr/>
          <a:lstStyle>
            <a:lvl1pPr>
              <a:defRPr/>
            </a:lvl1pPr>
          </a:lstStyle>
          <a:p>
            <a:pPr>
              <a:defRPr/>
            </a:pPr>
            <a:endParaRPr lang="it-IT" altLang="it-IT"/>
          </a:p>
        </p:txBody>
      </p:sp>
      <p:sp>
        <p:nvSpPr>
          <p:cNvPr id="7" name="Rectangle 6">
            <a:extLst>
              <a:ext uri="{FF2B5EF4-FFF2-40B4-BE49-F238E27FC236}">
                <a16:creationId xmlns:a16="http://schemas.microsoft.com/office/drawing/2014/main" id="{4FAC7B9E-C691-49F5-B541-9FB4F0DBDAE7}"/>
              </a:ext>
            </a:extLst>
          </p:cNvPr>
          <p:cNvSpPr>
            <a:spLocks noGrp="1" noChangeArrowheads="1"/>
          </p:cNvSpPr>
          <p:nvPr>
            <p:ph type="sldNum" sz="quarter" idx="12"/>
          </p:nvPr>
        </p:nvSpPr>
        <p:spPr/>
        <p:txBody>
          <a:bodyPr/>
          <a:lstStyle>
            <a:lvl1pPr>
              <a:defRPr/>
            </a:lvl1pPr>
          </a:lstStyle>
          <a:p>
            <a:fld id="{B557830F-AA1B-437D-9C15-8A81AADD5BFF}" type="slidenum">
              <a:rPr lang="it-IT" altLang="it-IT"/>
              <a:pPr/>
              <a:t>‹N›</a:t>
            </a:fld>
            <a:endParaRPr lang="it-IT" altLang="it-IT"/>
          </a:p>
        </p:txBody>
      </p:sp>
    </p:spTree>
    <p:extLst>
      <p:ext uri="{BB962C8B-B14F-4D97-AF65-F5344CB8AC3E}">
        <p14:creationId xmlns:p14="http://schemas.microsoft.com/office/powerpoint/2010/main" val="2830605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6" name="Shape 116"/>
          <p:cNvSpPr/>
          <p:nvPr/>
        </p:nvSpPr>
        <p:spPr>
          <a:xfrm>
            <a:off x="304075" y="378603"/>
            <a:ext cx="8558843" cy="7154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4800"/>
                </a:lnTo>
                <a:lnTo>
                  <a:pt x="21586" y="3524"/>
                </a:lnTo>
                <a:lnTo>
                  <a:pt x="21548" y="2378"/>
                </a:lnTo>
                <a:lnTo>
                  <a:pt x="21489" y="1406"/>
                </a:lnTo>
                <a:lnTo>
                  <a:pt x="21413" y="655"/>
                </a:lnTo>
                <a:lnTo>
                  <a:pt x="21322" y="171"/>
                </a:lnTo>
                <a:lnTo>
                  <a:pt x="21222" y="0"/>
                </a:lnTo>
                <a:lnTo>
                  <a:pt x="378" y="0"/>
                </a:lnTo>
                <a:lnTo>
                  <a:pt x="278" y="171"/>
                </a:lnTo>
                <a:lnTo>
                  <a:pt x="187" y="655"/>
                </a:lnTo>
                <a:lnTo>
                  <a:pt x="111" y="1406"/>
                </a:lnTo>
                <a:lnTo>
                  <a:pt x="52" y="2378"/>
                </a:lnTo>
                <a:lnTo>
                  <a:pt x="14" y="3524"/>
                </a:lnTo>
                <a:lnTo>
                  <a:pt x="0" y="4800"/>
                </a:lnTo>
                <a:lnTo>
                  <a:pt x="0" y="21600"/>
                </a:lnTo>
                <a:lnTo>
                  <a:pt x="21600" y="21600"/>
                </a:lnTo>
                <a:close/>
              </a:path>
            </a:pathLst>
          </a:custGeom>
          <a:solidFill>
            <a:srgbClr val="FF0000"/>
          </a:solidFill>
          <a:ln w="12700">
            <a:miter lim="400000"/>
          </a:ln>
        </p:spPr>
        <p:txBody>
          <a:bodyPr lIns="0" tIns="0" rIns="0" bIns="0"/>
          <a:lstStyle/>
          <a:p>
            <a:pPr lvl="0">
              <a:defRPr sz="1500">
                <a:latin typeface="Calibri"/>
                <a:ea typeface="Calibri"/>
                <a:cs typeface="Calibri"/>
                <a:sym typeface="Calibri"/>
              </a:defRPr>
            </a:pPr>
            <a:endParaRPr/>
          </a:p>
        </p:txBody>
      </p:sp>
      <p:sp>
        <p:nvSpPr>
          <p:cNvPr id="117" name="Shape 117"/>
          <p:cNvSpPr/>
          <p:nvPr/>
        </p:nvSpPr>
        <p:spPr>
          <a:xfrm>
            <a:off x="300004" y="374278"/>
            <a:ext cx="8566648" cy="71932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4627"/>
                </a:lnTo>
                <a:lnTo>
                  <a:pt x="21598" y="4378"/>
                </a:lnTo>
                <a:lnTo>
                  <a:pt x="21595" y="4150"/>
                </a:lnTo>
                <a:lnTo>
                  <a:pt x="21592" y="3901"/>
                </a:lnTo>
                <a:lnTo>
                  <a:pt x="21554" y="2561"/>
                </a:lnTo>
                <a:lnTo>
                  <a:pt x="21511" y="1784"/>
                </a:lnTo>
                <a:lnTo>
                  <a:pt x="21500" y="1598"/>
                </a:lnTo>
                <a:lnTo>
                  <a:pt x="21424" y="795"/>
                </a:lnTo>
                <a:lnTo>
                  <a:pt x="21350" y="309"/>
                </a:lnTo>
                <a:lnTo>
                  <a:pt x="21252" y="21"/>
                </a:lnTo>
                <a:lnTo>
                  <a:pt x="21232" y="0"/>
                </a:lnTo>
                <a:lnTo>
                  <a:pt x="368" y="0"/>
                </a:lnTo>
                <a:lnTo>
                  <a:pt x="348" y="21"/>
                </a:lnTo>
                <a:lnTo>
                  <a:pt x="309" y="104"/>
                </a:lnTo>
                <a:lnTo>
                  <a:pt x="291" y="145"/>
                </a:lnTo>
                <a:lnTo>
                  <a:pt x="273" y="228"/>
                </a:lnTo>
                <a:lnTo>
                  <a:pt x="255" y="290"/>
                </a:lnTo>
                <a:lnTo>
                  <a:pt x="150" y="1022"/>
                </a:lnTo>
                <a:lnTo>
                  <a:pt x="82" y="1882"/>
                </a:lnTo>
                <a:lnTo>
                  <a:pt x="33" y="2931"/>
                </a:lnTo>
                <a:lnTo>
                  <a:pt x="5" y="4150"/>
                </a:lnTo>
                <a:lnTo>
                  <a:pt x="2" y="4399"/>
                </a:lnTo>
                <a:lnTo>
                  <a:pt x="2" y="4648"/>
                </a:lnTo>
                <a:lnTo>
                  <a:pt x="0" y="4897"/>
                </a:lnTo>
                <a:lnTo>
                  <a:pt x="0" y="21600"/>
                </a:lnTo>
                <a:lnTo>
                  <a:pt x="21" y="21600"/>
                </a:lnTo>
                <a:lnTo>
                  <a:pt x="21" y="4648"/>
                </a:lnTo>
                <a:lnTo>
                  <a:pt x="25" y="4171"/>
                </a:lnTo>
                <a:lnTo>
                  <a:pt x="51" y="3045"/>
                </a:lnTo>
                <a:lnTo>
                  <a:pt x="99" y="2038"/>
                </a:lnTo>
                <a:lnTo>
                  <a:pt x="164" y="1210"/>
                </a:lnTo>
                <a:lnTo>
                  <a:pt x="245" y="622"/>
                </a:lnTo>
                <a:lnTo>
                  <a:pt x="332" y="311"/>
                </a:lnTo>
                <a:lnTo>
                  <a:pt x="370" y="270"/>
                </a:lnTo>
                <a:lnTo>
                  <a:pt x="388" y="249"/>
                </a:lnTo>
                <a:lnTo>
                  <a:pt x="21212" y="249"/>
                </a:lnTo>
                <a:lnTo>
                  <a:pt x="21232" y="270"/>
                </a:lnTo>
                <a:lnTo>
                  <a:pt x="21252" y="292"/>
                </a:lnTo>
                <a:lnTo>
                  <a:pt x="21270" y="311"/>
                </a:lnTo>
                <a:lnTo>
                  <a:pt x="21286" y="353"/>
                </a:lnTo>
                <a:lnTo>
                  <a:pt x="21304" y="394"/>
                </a:lnTo>
                <a:lnTo>
                  <a:pt x="21340" y="541"/>
                </a:lnTo>
                <a:lnTo>
                  <a:pt x="21432" y="1183"/>
                </a:lnTo>
                <a:lnTo>
                  <a:pt x="21472" y="1618"/>
                </a:lnTo>
                <a:lnTo>
                  <a:pt x="21485" y="1784"/>
                </a:lnTo>
                <a:lnTo>
                  <a:pt x="21548" y="2991"/>
                </a:lnTo>
                <a:lnTo>
                  <a:pt x="21575" y="4191"/>
                </a:lnTo>
                <a:lnTo>
                  <a:pt x="21580" y="4897"/>
                </a:lnTo>
                <a:lnTo>
                  <a:pt x="21580" y="21600"/>
                </a:lnTo>
                <a:lnTo>
                  <a:pt x="21600" y="21600"/>
                </a:lnTo>
                <a:close/>
              </a:path>
            </a:pathLst>
          </a:custGeom>
          <a:solidFill>
            <a:srgbClr val="FF0000"/>
          </a:solidFill>
          <a:ln w="12700">
            <a:miter lim="400000"/>
          </a:ln>
        </p:spPr>
        <p:txBody>
          <a:bodyPr lIns="0" tIns="0" rIns="0" bIns="0"/>
          <a:lstStyle/>
          <a:p>
            <a:pPr lvl="0">
              <a:defRPr sz="1500">
                <a:latin typeface="Calibri"/>
                <a:ea typeface="Calibri"/>
                <a:cs typeface="Calibri"/>
                <a:sym typeface="Calibri"/>
              </a:defRPr>
            </a:pPr>
            <a:endParaRPr/>
          </a:p>
        </p:txBody>
      </p:sp>
      <p:sp>
        <p:nvSpPr>
          <p:cNvPr id="118" name="Shape 118"/>
          <p:cNvSpPr>
            <a:spLocks noGrp="1"/>
          </p:cNvSpPr>
          <p:nvPr>
            <p:ph type="title"/>
          </p:nvPr>
        </p:nvSpPr>
        <p:spPr>
          <a:xfrm>
            <a:off x="528004" y="503153"/>
            <a:ext cx="8087995" cy="3337329"/>
          </a:xfrm>
          <a:prstGeom prst="rect">
            <a:avLst/>
          </a:prstGeom>
        </p:spPr>
        <p:txBody>
          <a:bodyPr/>
          <a:lstStyle/>
          <a:p>
            <a:pPr lvl="0">
              <a:defRPr sz="1800"/>
            </a:pPr>
            <a:r>
              <a:rPr sz="4400"/>
              <a:t>Titolo Testo</a:t>
            </a:r>
          </a:p>
        </p:txBody>
      </p:sp>
      <p:sp>
        <p:nvSpPr>
          <p:cNvPr id="119" name="Shape 119"/>
          <p:cNvSpPr>
            <a:spLocks noGrp="1"/>
          </p:cNvSpPr>
          <p:nvPr>
            <p:ph type="body" idx="1"/>
          </p:nvPr>
        </p:nvSpPr>
        <p:spPr>
          <a:xfrm>
            <a:off x="1371603" y="3840481"/>
            <a:ext cx="6400802" cy="3017519"/>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20" name="Shape 120"/>
          <p:cNvSpPr>
            <a:spLocks noGrp="1"/>
          </p:cNvSpPr>
          <p:nvPr>
            <p:ph type="sldNum" sz="quarter" idx="2"/>
          </p:nvPr>
        </p:nvSpPr>
        <p:spPr>
          <a:xfrm>
            <a:off x="6583788" y="6378633"/>
            <a:ext cx="2102744"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48156A2F-4F45-49A1-96B4-EF268A3C77C7}"/>
              </a:ext>
            </a:extLst>
          </p:cNvPr>
          <p:cNvSpPr>
            <a:spLocks noGrp="1" noChangeArrowheads="1"/>
          </p:cNvSpPr>
          <p:nvPr>
            <p:ph type="dt" sz="half" idx="10"/>
          </p:nvPr>
        </p:nvSpPr>
        <p:spPr/>
        <p:txBody>
          <a:bodyPr/>
          <a:lstStyle>
            <a:lvl1pPr>
              <a:defRPr/>
            </a:lvl1pPr>
          </a:lstStyle>
          <a:p>
            <a:pPr>
              <a:defRPr/>
            </a:pPr>
            <a:endParaRPr lang="it-IT" altLang="it-IT"/>
          </a:p>
        </p:txBody>
      </p:sp>
      <p:sp>
        <p:nvSpPr>
          <p:cNvPr id="6" name="Rectangle 5">
            <a:extLst>
              <a:ext uri="{FF2B5EF4-FFF2-40B4-BE49-F238E27FC236}">
                <a16:creationId xmlns:a16="http://schemas.microsoft.com/office/drawing/2014/main" id="{5CDFC348-D012-4585-836B-225C5201BD7A}"/>
              </a:ext>
            </a:extLst>
          </p:cNvPr>
          <p:cNvSpPr>
            <a:spLocks noGrp="1" noChangeArrowheads="1"/>
          </p:cNvSpPr>
          <p:nvPr>
            <p:ph type="ftr" sz="quarter" idx="11"/>
          </p:nvPr>
        </p:nvSpPr>
        <p:spPr/>
        <p:txBody>
          <a:bodyPr/>
          <a:lstStyle>
            <a:lvl1pPr>
              <a:defRPr/>
            </a:lvl1pPr>
          </a:lstStyle>
          <a:p>
            <a:pPr>
              <a:defRPr/>
            </a:pPr>
            <a:endParaRPr lang="it-IT" altLang="it-IT"/>
          </a:p>
        </p:txBody>
      </p:sp>
      <p:sp>
        <p:nvSpPr>
          <p:cNvPr id="7" name="Rectangle 6">
            <a:extLst>
              <a:ext uri="{FF2B5EF4-FFF2-40B4-BE49-F238E27FC236}">
                <a16:creationId xmlns:a16="http://schemas.microsoft.com/office/drawing/2014/main" id="{8B4CDB9E-8542-44ED-8F99-7BD514AD360F}"/>
              </a:ext>
            </a:extLst>
          </p:cNvPr>
          <p:cNvSpPr>
            <a:spLocks noGrp="1" noChangeArrowheads="1"/>
          </p:cNvSpPr>
          <p:nvPr>
            <p:ph type="sldNum" sz="quarter" idx="12"/>
          </p:nvPr>
        </p:nvSpPr>
        <p:spPr/>
        <p:txBody>
          <a:bodyPr/>
          <a:lstStyle>
            <a:lvl1pPr>
              <a:defRPr/>
            </a:lvl1pPr>
          </a:lstStyle>
          <a:p>
            <a:fld id="{7E2784DD-FE1A-4BC3-9C8A-FC774DE0845F}" type="slidenum">
              <a:rPr lang="it-IT" altLang="it-IT"/>
              <a:pPr/>
              <a:t>‹N›</a:t>
            </a:fld>
            <a:endParaRPr lang="it-IT" altLang="it-IT"/>
          </a:p>
        </p:txBody>
      </p:sp>
    </p:spTree>
    <p:extLst>
      <p:ext uri="{BB962C8B-B14F-4D97-AF65-F5344CB8AC3E}">
        <p14:creationId xmlns:p14="http://schemas.microsoft.com/office/powerpoint/2010/main" val="39227718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0B48278E-6807-44BD-AB57-60A720D42DDC}"/>
              </a:ext>
            </a:extLst>
          </p:cNvPr>
          <p:cNvSpPr>
            <a:spLocks noGrp="1" noChangeArrowheads="1"/>
          </p:cNvSpPr>
          <p:nvPr>
            <p:ph type="dt" sz="half" idx="10"/>
          </p:nvPr>
        </p:nvSpPr>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BECF699F-B5A4-4F70-8685-5102EC8077AD}"/>
              </a:ext>
            </a:extLst>
          </p:cNvPr>
          <p:cNvSpPr>
            <a:spLocks noGrp="1" noChangeArrowheads="1"/>
          </p:cNvSpPr>
          <p:nvPr>
            <p:ph type="ftr" sz="quarter" idx="11"/>
          </p:nvPr>
        </p:nvSpPr>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34AFA69C-494C-42DF-8522-D98F78709FDF}"/>
              </a:ext>
            </a:extLst>
          </p:cNvPr>
          <p:cNvSpPr>
            <a:spLocks noGrp="1" noChangeArrowheads="1"/>
          </p:cNvSpPr>
          <p:nvPr>
            <p:ph type="sldNum" sz="quarter" idx="12"/>
          </p:nvPr>
        </p:nvSpPr>
        <p:spPr/>
        <p:txBody>
          <a:bodyPr/>
          <a:lstStyle>
            <a:lvl1pPr>
              <a:defRPr/>
            </a:lvl1pPr>
          </a:lstStyle>
          <a:p>
            <a:fld id="{E3FECF86-E682-4E9D-9F14-626CC4A4C72D}" type="slidenum">
              <a:rPr lang="it-IT" altLang="it-IT"/>
              <a:pPr/>
              <a:t>‹N›</a:t>
            </a:fld>
            <a:endParaRPr lang="it-IT" altLang="it-IT"/>
          </a:p>
        </p:txBody>
      </p:sp>
    </p:spTree>
    <p:extLst>
      <p:ext uri="{BB962C8B-B14F-4D97-AF65-F5344CB8AC3E}">
        <p14:creationId xmlns:p14="http://schemas.microsoft.com/office/powerpoint/2010/main" val="78981975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2323105E-468F-4BEA-814D-F0C0F261AF6F}"/>
              </a:ext>
            </a:extLst>
          </p:cNvPr>
          <p:cNvSpPr>
            <a:spLocks noGrp="1" noChangeArrowheads="1"/>
          </p:cNvSpPr>
          <p:nvPr>
            <p:ph type="dt" sz="half" idx="10"/>
          </p:nvPr>
        </p:nvSpPr>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F3C2C827-740C-452C-A34A-B18C35B0C442}"/>
              </a:ext>
            </a:extLst>
          </p:cNvPr>
          <p:cNvSpPr>
            <a:spLocks noGrp="1" noChangeArrowheads="1"/>
          </p:cNvSpPr>
          <p:nvPr>
            <p:ph type="ftr" sz="quarter" idx="11"/>
          </p:nvPr>
        </p:nvSpPr>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B04D80D5-13D0-4CFF-B2E3-A866C21EDBD3}"/>
              </a:ext>
            </a:extLst>
          </p:cNvPr>
          <p:cNvSpPr>
            <a:spLocks noGrp="1" noChangeArrowheads="1"/>
          </p:cNvSpPr>
          <p:nvPr>
            <p:ph type="sldNum" sz="quarter" idx="12"/>
          </p:nvPr>
        </p:nvSpPr>
        <p:spPr/>
        <p:txBody>
          <a:bodyPr/>
          <a:lstStyle>
            <a:lvl1pPr>
              <a:defRPr/>
            </a:lvl1pPr>
          </a:lstStyle>
          <a:p>
            <a:fld id="{90ED8751-391C-435D-A12A-DF3D5CD5A93F}" type="slidenum">
              <a:rPr lang="it-IT" altLang="it-IT"/>
              <a:pPr/>
              <a:t>‹N›</a:t>
            </a:fld>
            <a:endParaRPr lang="it-IT" altLang="it-IT"/>
          </a:p>
        </p:txBody>
      </p:sp>
    </p:spTree>
    <p:extLst>
      <p:ext uri="{BB962C8B-B14F-4D97-AF65-F5344CB8AC3E}">
        <p14:creationId xmlns:p14="http://schemas.microsoft.com/office/powerpoint/2010/main" val="130942519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B3A1F1AF-61D6-4838-9CB2-8B074CD50FF3}"/>
              </a:ext>
            </a:extLst>
          </p:cNvPr>
          <p:cNvSpPr>
            <a:spLocks noGrp="1" noChangeArrowheads="1"/>
          </p:cNvSpPr>
          <p:nvPr>
            <p:ph type="dt" sz="half" idx="10"/>
          </p:nvPr>
        </p:nvSpPr>
        <p:spPr/>
        <p:txBody>
          <a:bodyPr/>
          <a:lstStyle>
            <a:lvl1pPr>
              <a:defRPr/>
            </a:lvl1pPr>
          </a:lstStyle>
          <a:p>
            <a:pPr>
              <a:defRPr/>
            </a:pPr>
            <a:endParaRPr lang="it-IT" altLang="it-IT"/>
          </a:p>
        </p:txBody>
      </p:sp>
      <p:sp>
        <p:nvSpPr>
          <p:cNvPr id="4" name="Rectangle 5">
            <a:extLst>
              <a:ext uri="{FF2B5EF4-FFF2-40B4-BE49-F238E27FC236}">
                <a16:creationId xmlns:a16="http://schemas.microsoft.com/office/drawing/2014/main" id="{5C128077-1215-456E-920D-46CD2B5DD30C}"/>
              </a:ext>
            </a:extLst>
          </p:cNvPr>
          <p:cNvSpPr>
            <a:spLocks noGrp="1" noChangeArrowheads="1"/>
          </p:cNvSpPr>
          <p:nvPr>
            <p:ph type="ftr" sz="quarter" idx="11"/>
          </p:nvPr>
        </p:nvSpPr>
        <p:spPr/>
        <p:txBody>
          <a:bodyPr/>
          <a:lstStyle>
            <a:lvl1pPr>
              <a:defRPr/>
            </a:lvl1pPr>
          </a:lstStyle>
          <a:p>
            <a:pPr>
              <a:defRPr/>
            </a:pPr>
            <a:endParaRPr lang="it-IT" altLang="it-IT"/>
          </a:p>
        </p:txBody>
      </p:sp>
      <p:sp>
        <p:nvSpPr>
          <p:cNvPr id="5" name="Rectangle 6">
            <a:extLst>
              <a:ext uri="{FF2B5EF4-FFF2-40B4-BE49-F238E27FC236}">
                <a16:creationId xmlns:a16="http://schemas.microsoft.com/office/drawing/2014/main" id="{DD0FC593-A3B8-49D0-801B-9178FD047AD3}"/>
              </a:ext>
            </a:extLst>
          </p:cNvPr>
          <p:cNvSpPr>
            <a:spLocks noGrp="1" noChangeArrowheads="1"/>
          </p:cNvSpPr>
          <p:nvPr>
            <p:ph type="sldNum" sz="quarter" idx="12"/>
          </p:nvPr>
        </p:nvSpPr>
        <p:spPr/>
        <p:txBody>
          <a:bodyPr/>
          <a:lstStyle>
            <a:lvl1pPr>
              <a:defRPr/>
            </a:lvl1pPr>
          </a:lstStyle>
          <a:p>
            <a:fld id="{D4A688C2-11EF-4277-B02B-33E550DCE221}" type="slidenum">
              <a:rPr lang="it-IT" altLang="it-IT"/>
              <a:pPr/>
              <a:t>‹N›</a:t>
            </a:fld>
            <a:endParaRPr lang="it-IT" altLang="it-IT"/>
          </a:p>
        </p:txBody>
      </p:sp>
    </p:spTree>
    <p:extLst>
      <p:ext uri="{BB962C8B-B14F-4D97-AF65-F5344CB8AC3E}">
        <p14:creationId xmlns:p14="http://schemas.microsoft.com/office/powerpoint/2010/main" val="231395544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6" name="Shape 6"/>
          <p:cNvSpPr>
            <a:spLocks noGrp="1"/>
          </p:cNvSpPr>
          <p:nvPr>
            <p:ph type="title"/>
          </p:nvPr>
        </p:nvSpPr>
        <p:spPr>
          <a:xfrm>
            <a:off x="628650" y="230189"/>
            <a:ext cx="7886700" cy="1595439"/>
          </a:xfrm>
          <a:prstGeom prst="rect">
            <a:avLst/>
          </a:prstGeom>
        </p:spPr>
        <p:txBody>
          <a:bodyPr lIns="45718" tIns="45718" rIns="45718" bIns="45718" anchor="ctr">
            <a:normAutofit/>
          </a:bodyPr>
          <a:lstStyle>
            <a:lvl1pPr algn="l" defTabSz="684086">
              <a:lnSpc>
                <a:spcPct val="90000"/>
              </a:lnSpc>
              <a:defRPr sz="3200">
                <a:latin typeface="Calibri Light"/>
                <a:ea typeface="Calibri Light"/>
                <a:cs typeface="Calibri Light"/>
                <a:sym typeface="Calibri Light"/>
              </a:defRPr>
            </a:lvl1pPr>
          </a:lstStyle>
          <a:p>
            <a:pPr lvl="0">
              <a:defRPr sz="1800"/>
            </a:pPr>
            <a:r>
              <a:rPr sz="3200"/>
              <a:t>Titolo Testo</a:t>
            </a:r>
          </a:p>
        </p:txBody>
      </p:sp>
      <p:sp>
        <p:nvSpPr>
          <p:cNvPr id="7" name="Shape 7"/>
          <p:cNvSpPr>
            <a:spLocks noGrp="1"/>
          </p:cNvSpPr>
          <p:nvPr>
            <p:ph type="body" idx="1"/>
          </p:nvPr>
        </p:nvSpPr>
        <p:spPr>
          <a:xfrm>
            <a:off x="628650" y="1825625"/>
            <a:ext cx="7886700" cy="5032379"/>
          </a:xfrm>
          <a:prstGeom prst="rect">
            <a:avLst/>
          </a:prstGeom>
        </p:spPr>
        <p:txBody>
          <a:bodyPr lIns="45718" tIns="45718" rIns="45718" bIns="45718">
            <a:normAutofit/>
          </a:bodyPr>
          <a:lstStyle>
            <a:lvl1pPr marL="171021" indent="-171021" defTabSz="684086">
              <a:lnSpc>
                <a:spcPct val="90000"/>
              </a:lnSpc>
              <a:spcBef>
                <a:spcPts val="700"/>
              </a:spcBef>
              <a:buSzPct val="100000"/>
              <a:buFont typeface="Arial"/>
              <a:buChar char="•"/>
              <a:defRPr sz="2000"/>
            </a:lvl1pPr>
            <a:lvl2pPr marL="543244" indent="-201200" defTabSz="684086">
              <a:lnSpc>
                <a:spcPct val="90000"/>
              </a:lnSpc>
              <a:spcBef>
                <a:spcPts val="700"/>
              </a:spcBef>
              <a:buSzPct val="100000"/>
              <a:buFont typeface="Arial"/>
              <a:buChar char="•"/>
              <a:defRPr sz="2000"/>
            </a:lvl2pPr>
            <a:lvl3pPr marL="928400" indent="-244315" defTabSz="684086">
              <a:lnSpc>
                <a:spcPct val="90000"/>
              </a:lnSpc>
              <a:spcBef>
                <a:spcPts val="700"/>
              </a:spcBef>
              <a:buSzPct val="100000"/>
              <a:buFont typeface="Arial"/>
              <a:buChar char="•"/>
              <a:defRPr sz="2000"/>
            </a:lvl3pPr>
            <a:lvl4pPr marL="1289237" indent="-263107" defTabSz="684086">
              <a:lnSpc>
                <a:spcPct val="90000"/>
              </a:lnSpc>
              <a:spcBef>
                <a:spcPts val="700"/>
              </a:spcBef>
              <a:buSzPct val="100000"/>
              <a:buFont typeface="Arial"/>
              <a:buChar char="•"/>
              <a:defRPr sz="2000"/>
            </a:lvl4pPr>
            <a:lvl5pPr marL="1631280" indent="-263107" defTabSz="684086">
              <a:lnSpc>
                <a:spcPct val="90000"/>
              </a:lnSpc>
              <a:spcBef>
                <a:spcPts val="700"/>
              </a:spcBef>
              <a:buSzPct val="100000"/>
              <a:buFont typeface="Arial"/>
              <a:buChar char="•"/>
              <a:defRPr sz="2000"/>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
        <p:nvSpPr>
          <p:cNvPr id="8" name="Shape 8"/>
          <p:cNvSpPr>
            <a:spLocks noGrp="1"/>
          </p:cNvSpPr>
          <p:nvPr>
            <p:ph type="sldNum" sz="quarter" idx="2"/>
          </p:nvPr>
        </p:nvSpPr>
        <p:spPr>
          <a:xfrm>
            <a:off x="6457950" y="6423900"/>
            <a:ext cx="2057400" cy="218437"/>
          </a:xfrm>
          <a:prstGeom prst="rect">
            <a:avLst/>
          </a:prstGeom>
        </p:spPr>
        <p:txBody>
          <a:bodyPr lIns="45718" tIns="45718" rIns="45718" bIns="45718" anchor="ctr"/>
          <a:lstStyle>
            <a:lvl1pPr algn="r">
              <a:tabLst/>
              <a:defRPr sz="800">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538245993"/>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10" name="Shape 10"/>
          <p:cNvSpPr>
            <a:spLocks noGrp="1"/>
          </p:cNvSpPr>
          <p:nvPr>
            <p:ph type="title"/>
          </p:nvPr>
        </p:nvSpPr>
        <p:spPr>
          <a:xfrm>
            <a:off x="623887" y="2"/>
            <a:ext cx="7886704" cy="4562477"/>
          </a:xfrm>
          <a:prstGeom prst="rect">
            <a:avLst/>
          </a:prstGeom>
        </p:spPr>
        <p:txBody>
          <a:bodyPr lIns="45718" tIns="45718" rIns="45718" bIns="45718" anchor="b">
            <a:normAutofit/>
          </a:bodyPr>
          <a:lstStyle>
            <a:lvl1pPr algn="l" defTabSz="684086">
              <a:lnSpc>
                <a:spcPct val="90000"/>
              </a:lnSpc>
              <a:defRPr>
                <a:latin typeface="Calibri Light"/>
                <a:ea typeface="Calibri Light"/>
                <a:cs typeface="Calibri Light"/>
                <a:sym typeface="Calibri Light"/>
              </a:defRPr>
            </a:lvl1pPr>
          </a:lstStyle>
          <a:p>
            <a:pPr lvl="0">
              <a:defRPr sz="1800"/>
            </a:pPr>
            <a:r>
              <a:rPr sz="4400"/>
              <a:t>Titolo Testo</a:t>
            </a:r>
          </a:p>
        </p:txBody>
      </p:sp>
      <p:sp>
        <p:nvSpPr>
          <p:cNvPr id="11" name="Shape 11"/>
          <p:cNvSpPr>
            <a:spLocks noGrp="1"/>
          </p:cNvSpPr>
          <p:nvPr>
            <p:ph type="body" idx="1"/>
          </p:nvPr>
        </p:nvSpPr>
        <p:spPr>
          <a:xfrm>
            <a:off x="623887" y="4589464"/>
            <a:ext cx="7886704" cy="2268536"/>
          </a:xfrm>
          <a:prstGeom prst="rect">
            <a:avLst/>
          </a:prstGeom>
        </p:spPr>
        <p:txBody>
          <a:bodyPr lIns="45718" tIns="45718" rIns="45718" bIns="45718">
            <a:normAutofit/>
          </a:bodyPr>
          <a:lstStyle>
            <a:lvl1pPr marL="0" indent="0" defTabSz="684086">
              <a:lnSpc>
                <a:spcPct val="90000"/>
              </a:lnSpc>
              <a:spcBef>
                <a:spcPts val="700"/>
              </a:spcBef>
              <a:defRPr sz="1700">
                <a:solidFill>
                  <a:srgbClr val="888888"/>
                </a:solidFill>
              </a:defRPr>
            </a:lvl1pPr>
            <a:lvl2pPr marL="0" defTabSz="684086">
              <a:lnSpc>
                <a:spcPct val="90000"/>
              </a:lnSpc>
              <a:spcBef>
                <a:spcPts val="700"/>
              </a:spcBef>
              <a:defRPr sz="1700">
                <a:solidFill>
                  <a:srgbClr val="888888"/>
                </a:solidFill>
              </a:defRPr>
            </a:lvl2pPr>
            <a:lvl3pPr marL="0" defTabSz="684086">
              <a:lnSpc>
                <a:spcPct val="90000"/>
              </a:lnSpc>
              <a:spcBef>
                <a:spcPts val="700"/>
              </a:spcBef>
              <a:defRPr sz="1700">
                <a:solidFill>
                  <a:srgbClr val="888888"/>
                </a:solidFill>
              </a:defRPr>
            </a:lvl3pPr>
            <a:lvl4pPr marL="0" defTabSz="684086">
              <a:lnSpc>
                <a:spcPct val="90000"/>
              </a:lnSpc>
              <a:spcBef>
                <a:spcPts val="700"/>
              </a:spcBef>
              <a:defRPr sz="1700">
                <a:solidFill>
                  <a:srgbClr val="888888"/>
                </a:solidFill>
              </a:defRPr>
            </a:lvl4pPr>
            <a:lvl5pPr marL="0" defTabSz="684086">
              <a:lnSpc>
                <a:spcPct val="90000"/>
              </a:lnSpc>
              <a:spcBef>
                <a:spcPts val="700"/>
              </a:spcBef>
              <a:defRPr sz="1700">
                <a:solidFill>
                  <a:srgbClr val="888888"/>
                </a:solidFill>
              </a:defRPr>
            </a:lvl5pPr>
          </a:lstStyle>
          <a:p>
            <a:pPr lvl="0">
              <a:defRPr sz="1800">
                <a:solidFill>
                  <a:srgbClr val="000000"/>
                </a:solidFill>
              </a:defRPr>
            </a:pPr>
            <a:r>
              <a:rPr sz="1700">
                <a:solidFill>
                  <a:srgbClr val="888888"/>
                </a:solidFill>
              </a:rPr>
              <a:t>Corpo livello uno</a:t>
            </a:r>
          </a:p>
          <a:p>
            <a:pPr lvl="1">
              <a:defRPr sz="1800">
                <a:solidFill>
                  <a:srgbClr val="000000"/>
                </a:solidFill>
              </a:defRPr>
            </a:pPr>
            <a:r>
              <a:rPr sz="1700">
                <a:solidFill>
                  <a:srgbClr val="888888"/>
                </a:solidFill>
              </a:rPr>
              <a:t>Corpo livello due</a:t>
            </a:r>
          </a:p>
          <a:p>
            <a:pPr lvl="2">
              <a:defRPr sz="1800">
                <a:solidFill>
                  <a:srgbClr val="000000"/>
                </a:solidFill>
              </a:defRPr>
            </a:pPr>
            <a:r>
              <a:rPr sz="1700">
                <a:solidFill>
                  <a:srgbClr val="888888"/>
                </a:solidFill>
              </a:rPr>
              <a:t>Corpo livello tre</a:t>
            </a:r>
          </a:p>
          <a:p>
            <a:pPr lvl="3">
              <a:defRPr sz="1800">
                <a:solidFill>
                  <a:srgbClr val="000000"/>
                </a:solidFill>
              </a:defRPr>
            </a:pPr>
            <a:r>
              <a:rPr sz="1700">
                <a:solidFill>
                  <a:srgbClr val="888888"/>
                </a:solidFill>
              </a:rPr>
              <a:t>Corpo livello quattro</a:t>
            </a:r>
          </a:p>
          <a:p>
            <a:pPr lvl="4">
              <a:defRPr sz="1800">
                <a:solidFill>
                  <a:srgbClr val="000000"/>
                </a:solidFill>
              </a:defRPr>
            </a:pPr>
            <a:r>
              <a:rPr sz="1700">
                <a:solidFill>
                  <a:srgbClr val="888888"/>
                </a:solidFill>
              </a:rPr>
              <a:t>Livello 5</a:t>
            </a:r>
          </a:p>
        </p:txBody>
      </p:sp>
      <p:sp>
        <p:nvSpPr>
          <p:cNvPr id="12" name="Shape 12"/>
          <p:cNvSpPr>
            <a:spLocks noGrp="1"/>
          </p:cNvSpPr>
          <p:nvPr>
            <p:ph type="sldNum" sz="quarter" idx="2"/>
          </p:nvPr>
        </p:nvSpPr>
        <p:spPr>
          <a:xfrm>
            <a:off x="6457950" y="6423900"/>
            <a:ext cx="2057400" cy="218437"/>
          </a:xfrm>
          <a:prstGeom prst="rect">
            <a:avLst/>
          </a:prstGeom>
        </p:spPr>
        <p:txBody>
          <a:bodyPr lIns="45718" tIns="45718" rIns="45718" bIns="45718" anchor="ctr"/>
          <a:lstStyle>
            <a:lvl1pPr algn="r">
              <a:tabLst/>
              <a:defRPr sz="800">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482068933"/>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14" name="Shape 14"/>
          <p:cNvSpPr>
            <a:spLocks noGrp="1"/>
          </p:cNvSpPr>
          <p:nvPr>
            <p:ph type="title"/>
          </p:nvPr>
        </p:nvSpPr>
        <p:spPr>
          <a:xfrm>
            <a:off x="628650" y="230189"/>
            <a:ext cx="7886700" cy="1595439"/>
          </a:xfrm>
          <a:prstGeom prst="rect">
            <a:avLst/>
          </a:prstGeom>
        </p:spPr>
        <p:txBody>
          <a:bodyPr lIns="45718" tIns="45718" rIns="45718" bIns="45718" anchor="ctr">
            <a:normAutofit/>
          </a:bodyPr>
          <a:lstStyle>
            <a:lvl1pPr algn="l" defTabSz="684086">
              <a:lnSpc>
                <a:spcPct val="90000"/>
              </a:lnSpc>
              <a:defRPr sz="3200">
                <a:latin typeface="Calibri Light"/>
                <a:ea typeface="Calibri Light"/>
                <a:cs typeface="Calibri Light"/>
                <a:sym typeface="Calibri Light"/>
              </a:defRPr>
            </a:lvl1pPr>
          </a:lstStyle>
          <a:p>
            <a:pPr lvl="0">
              <a:defRPr sz="1800"/>
            </a:pPr>
            <a:r>
              <a:rPr sz="3200"/>
              <a:t>Titolo Testo</a:t>
            </a:r>
          </a:p>
        </p:txBody>
      </p:sp>
      <p:sp>
        <p:nvSpPr>
          <p:cNvPr id="15" name="Shape 15"/>
          <p:cNvSpPr>
            <a:spLocks noGrp="1"/>
          </p:cNvSpPr>
          <p:nvPr>
            <p:ph type="body" idx="1"/>
          </p:nvPr>
        </p:nvSpPr>
        <p:spPr>
          <a:xfrm>
            <a:off x="628650" y="1825625"/>
            <a:ext cx="3886200" cy="5032379"/>
          </a:xfrm>
          <a:prstGeom prst="rect">
            <a:avLst/>
          </a:prstGeom>
        </p:spPr>
        <p:txBody>
          <a:bodyPr lIns="45718" tIns="45718" rIns="45718" bIns="45718">
            <a:normAutofit/>
          </a:bodyPr>
          <a:lstStyle>
            <a:lvl1pPr marL="171021" indent="-171021" defTabSz="684086">
              <a:lnSpc>
                <a:spcPct val="90000"/>
              </a:lnSpc>
              <a:spcBef>
                <a:spcPts val="700"/>
              </a:spcBef>
              <a:buSzPct val="100000"/>
              <a:buFont typeface="Arial"/>
              <a:buChar char="•"/>
              <a:defRPr sz="2000"/>
            </a:lvl1pPr>
            <a:lvl2pPr marL="543244" indent="-201200" defTabSz="684086">
              <a:lnSpc>
                <a:spcPct val="90000"/>
              </a:lnSpc>
              <a:spcBef>
                <a:spcPts val="700"/>
              </a:spcBef>
              <a:buSzPct val="100000"/>
              <a:buFont typeface="Arial"/>
              <a:buChar char="•"/>
              <a:defRPr sz="2000"/>
            </a:lvl2pPr>
            <a:lvl3pPr marL="928400" indent="-244315" defTabSz="684086">
              <a:lnSpc>
                <a:spcPct val="90000"/>
              </a:lnSpc>
              <a:spcBef>
                <a:spcPts val="700"/>
              </a:spcBef>
              <a:buSzPct val="100000"/>
              <a:buFont typeface="Arial"/>
              <a:buChar char="•"/>
              <a:defRPr sz="2000"/>
            </a:lvl3pPr>
            <a:lvl4pPr marL="1289237" indent="-263107" defTabSz="684086">
              <a:lnSpc>
                <a:spcPct val="90000"/>
              </a:lnSpc>
              <a:spcBef>
                <a:spcPts val="700"/>
              </a:spcBef>
              <a:buSzPct val="100000"/>
              <a:buFont typeface="Arial"/>
              <a:buChar char="•"/>
              <a:defRPr sz="2000"/>
            </a:lvl4pPr>
            <a:lvl5pPr marL="1631280" indent="-263107" defTabSz="684086">
              <a:lnSpc>
                <a:spcPct val="90000"/>
              </a:lnSpc>
              <a:spcBef>
                <a:spcPts val="700"/>
              </a:spcBef>
              <a:buSzPct val="100000"/>
              <a:buFont typeface="Arial"/>
              <a:buChar char="•"/>
              <a:defRPr sz="2000"/>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
        <p:nvSpPr>
          <p:cNvPr id="16" name="Shape 16"/>
          <p:cNvSpPr>
            <a:spLocks noGrp="1"/>
          </p:cNvSpPr>
          <p:nvPr>
            <p:ph type="sldNum" sz="quarter" idx="2"/>
          </p:nvPr>
        </p:nvSpPr>
        <p:spPr>
          <a:xfrm>
            <a:off x="6457950" y="6423900"/>
            <a:ext cx="2057400" cy="218437"/>
          </a:xfrm>
          <a:prstGeom prst="rect">
            <a:avLst/>
          </a:prstGeom>
        </p:spPr>
        <p:txBody>
          <a:bodyPr lIns="45718" tIns="45718" rIns="45718" bIns="45718" anchor="ctr"/>
          <a:lstStyle>
            <a:lvl1pPr algn="r">
              <a:tabLst/>
              <a:defRPr sz="800">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3798226541"/>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18" name="Shape 18"/>
          <p:cNvSpPr>
            <a:spLocks noGrp="1"/>
          </p:cNvSpPr>
          <p:nvPr>
            <p:ph type="title"/>
          </p:nvPr>
        </p:nvSpPr>
        <p:spPr>
          <a:xfrm>
            <a:off x="629841" y="365127"/>
            <a:ext cx="7886704" cy="1325563"/>
          </a:xfrm>
          <a:prstGeom prst="rect">
            <a:avLst/>
          </a:prstGeom>
        </p:spPr>
        <p:txBody>
          <a:bodyPr lIns="45718" tIns="45718" rIns="45718" bIns="45718" anchor="ctr">
            <a:normAutofit/>
          </a:bodyPr>
          <a:lstStyle>
            <a:lvl1pPr algn="l" defTabSz="684086">
              <a:lnSpc>
                <a:spcPct val="90000"/>
              </a:lnSpc>
              <a:defRPr sz="3200">
                <a:latin typeface="Calibri Light"/>
                <a:ea typeface="Calibri Light"/>
                <a:cs typeface="Calibri Light"/>
                <a:sym typeface="Calibri Light"/>
              </a:defRPr>
            </a:lvl1pPr>
          </a:lstStyle>
          <a:p>
            <a:pPr lvl="0">
              <a:defRPr sz="1800"/>
            </a:pPr>
            <a:r>
              <a:rPr sz="3200"/>
              <a:t>Titolo Testo</a:t>
            </a:r>
          </a:p>
        </p:txBody>
      </p:sp>
      <p:sp>
        <p:nvSpPr>
          <p:cNvPr id="19" name="Shape 19"/>
          <p:cNvSpPr>
            <a:spLocks noGrp="1"/>
          </p:cNvSpPr>
          <p:nvPr>
            <p:ph type="body" idx="1"/>
          </p:nvPr>
        </p:nvSpPr>
        <p:spPr>
          <a:xfrm>
            <a:off x="629841" y="1681165"/>
            <a:ext cx="3868343" cy="823914"/>
          </a:xfrm>
          <a:prstGeom prst="rect">
            <a:avLst/>
          </a:prstGeom>
        </p:spPr>
        <p:txBody>
          <a:bodyPr lIns="45718" tIns="45718" rIns="45718" bIns="45718" anchor="b">
            <a:normAutofit/>
          </a:bodyPr>
          <a:lstStyle>
            <a:lvl1pPr marL="0" indent="0" defTabSz="684086">
              <a:lnSpc>
                <a:spcPct val="90000"/>
              </a:lnSpc>
              <a:spcBef>
                <a:spcPts val="700"/>
              </a:spcBef>
              <a:defRPr sz="1700" b="1"/>
            </a:lvl1pPr>
            <a:lvl2pPr marL="0" defTabSz="684086">
              <a:lnSpc>
                <a:spcPct val="90000"/>
              </a:lnSpc>
              <a:spcBef>
                <a:spcPts val="700"/>
              </a:spcBef>
              <a:defRPr sz="1700" b="1"/>
            </a:lvl2pPr>
            <a:lvl3pPr marL="0" defTabSz="684086">
              <a:lnSpc>
                <a:spcPct val="90000"/>
              </a:lnSpc>
              <a:spcBef>
                <a:spcPts val="700"/>
              </a:spcBef>
              <a:defRPr sz="1700" b="1"/>
            </a:lvl3pPr>
            <a:lvl4pPr marL="0" defTabSz="684086">
              <a:lnSpc>
                <a:spcPct val="90000"/>
              </a:lnSpc>
              <a:spcBef>
                <a:spcPts val="700"/>
              </a:spcBef>
              <a:defRPr sz="1700" b="1"/>
            </a:lvl4pPr>
            <a:lvl5pPr marL="0" defTabSz="684086">
              <a:lnSpc>
                <a:spcPct val="90000"/>
              </a:lnSpc>
              <a:spcBef>
                <a:spcPts val="700"/>
              </a:spcBef>
              <a:defRPr sz="1700" b="1"/>
            </a:lvl5pPr>
          </a:lstStyle>
          <a:p>
            <a:pPr lvl="0">
              <a:defRPr sz="1800" b="0"/>
            </a:pPr>
            <a:r>
              <a:rPr sz="1700" b="1"/>
              <a:t>Corpo livello uno</a:t>
            </a:r>
          </a:p>
          <a:p>
            <a:pPr lvl="1">
              <a:defRPr sz="1800" b="0"/>
            </a:pPr>
            <a:r>
              <a:rPr sz="1700" b="1"/>
              <a:t>Corpo livello due</a:t>
            </a:r>
          </a:p>
          <a:p>
            <a:pPr lvl="2">
              <a:defRPr sz="1800" b="0"/>
            </a:pPr>
            <a:r>
              <a:rPr sz="1700" b="1"/>
              <a:t>Corpo livello tre</a:t>
            </a:r>
          </a:p>
          <a:p>
            <a:pPr lvl="3">
              <a:defRPr sz="1800" b="0"/>
            </a:pPr>
            <a:r>
              <a:rPr sz="1700" b="1"/>
              <a:t>Corpo livello quattro</a:t>
            </a:r>
          </a:p>
          <a:p>
            <a:pPr lvl="4">
              <a:defRPr sz="1800" b="0"/>
            </a:pPr>
            <a:r>
              <a:rPr sz="1700" b="1"/>
              <a:t>Livello 5</a:t>
            </a:r>
          </a:p>
        </p:txBody>
      </p:sp>
      <p:sp>
        <p:nvSpPr>
          <p:cNvPr id="20" name="Shape 20"/>
          <p:cNvSpPr>
            <a:spLocks noGrp="1"/>
          </p:cNvSpPr>
          <p:nvPr>
            <p:ph type="sldNum" sz="quarter" idx="2"/>
          </p:nvPr>
        </p:nvSpPr>
        <p:spPr>
          <a:xfrm>
            <a:off x="6457950" y="6423900"/>
            <a:ext cx="2057400" cy="218437"/>
          </a:xfrm>
          <a:prstGeom prst="rect">
            <a:avLst/>
          </a:prstGeom>
        </p:spPr>
        <p:txBody>
          <a:bodyPr lIns="45718" tIns="45718" rIns="45718" bIns="45718" anchor="ctr"/>
          <a:lstStyle>
            <a:lvl1pPr algn="r">
              <a:tabLst/>
              <a:defRPr sz="800">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013044118"/>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22" name="Shape 22"/>
          <p:cNvSpPr>
            <a:spLocks noGrp="1"/>
          </p:cNvSpPr>
          <p:nvPr>
            <p:ph type="title"/>
          </p:nvPr>
        </p:nvSpPr>
        <p:spPr>
          <a:xfrm>
            <a:off x="628650" y="0"/>
            <a:ext cx="7886700" cy="2055818"/>
          </a:xfrm>
          <a:prstGeom prst="rect">
            <a:avLst/>
          </a:prstGeom>
        </p:spPr>
        <p:txBody>
          <a:bodyPr lIns="45718" tIns="45718" rIns="45718" bIns="45718" anchor="ctr">
            <a:normAutofit/>
          </a:bodyPr>
          <a:lstStyle>
            <a:lvl1pPr algn="l" defTabSz="684086">
              <a:lnSpc>
                <a:spcPct val="90000"/>
              </a:lnSpc>
              <a:defRPr sz="3200">
                <a:latin typeface="Calibri Light"/>
                <a:ea typeface="Calibri Light"/>
                <a:cs typeface="Calibri Light"/>
                <a:sym typeface="Calibri Light"/>
              </a:defRPr>
            </a:lvl1pPr>
          </a:lstStyle>
          <a:p>
            <a:pPr lvl="0">
              <a:defRPr sz="1800"/>
            </a:pPr>
            <a:r>
              <a:rPr sz="3200"/>
              <a:t>Titolo Testo</a:t>
            </a:r>
          </a:p>
        </p:txBody>
      </p:sp>
      <p:sp>
        <p:nvSpPr>
          <p:cNvPr id="23" name="Shape 23"/>
          <p:cNvSpPr>
            <a:spLocks noGrp="1"/>
          </p:cNvSpPr>
          <p:nvPr>
            <p:ph type="sldNum" sz="quarter" idx="2"/>
          </p:nvPr>
        </p:nvSpPr>
        <p:spPr>
          <a:xfrm>
            <a:off x="6457950" y="6423900"/>
            <a:ext cx="2057400" cy="218437"/>
          </a:xfrm>
          <a:prstGeom prst="rect">
            <a:avLst/>
          </a:prstGeom>
        </p:spPr>
        <p:txBody>
          <a:bodyPr lIns="45718" tIns="45718" rIns="45718" bIns="45718" anchor="ctr"/>
          <a:lstStyle>
            <a:lvl1pPr algn="r">
              <a:tabLst/>
              <a:defRPr sz="800">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2305257535"/>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25" name="Shape 25"/>
          <p:cNvSpPr>
            <a:spLocks noGrp="1"/>
          </p:cNvSpPr>
          <p:nvPr>
            <p:ph type="sldNum" sz="quarter" idx="2"/>
          </p:nvPr>
        </p:nvSpPr>
        <p:spPr>
          <a:xfrm>
            <a:off x="6457950" y="6423900"/>
            <a:ext cx="2057400" cy="218437"/>
          </a:xfrm>
          <a:prstGeom prst="rect">
            <a:avLst/>
          </a:prstGeom>
        </p:spPr>
        <p:txBody>
          <a:bodyPr lIns="45718" tIns="45718" rIns="45718" bIns="45718" anchor="ctr"/>
          <a:lstStyle>
            <a:lvl1pPr algn="r">
              <a:tabLst/>
              <a:defRPr sz="800">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3800999579"/>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22" name="Shape 122"/>
          <p:cNvSpPr/>
          <p:nvPr/>
        </p:nvSpPr>
        <p:spPr>
          <a:xfrm>
            <a:off x="304075" y="378603"/>
            <a:ext cx="8558843" cy="7154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4800"/>
                </a:lnTo>
                <a:lnTo>
                  <a:pt x="21586" y="3524"/>
                </a:lnTo>
                <a:lnTo>
                  <a:pt x="21548" y="2378"/>
                </a:lnTo>
                <a:lnTo>
                  <a:pt x="21489" y="1406"/>
                </a:lnTo>
                <a:lnTo>
                  <a:pt x="21413" y="655"/>
                </a:lnTo>
                <a:lnTo>
                  <a:pt x="21322" y="171"/>
                </a:lnTo>
                <a:lnTo>
                  <a:pt x="21222" y="0"/>
                </a:lnTo>
                <a:lnTo>
                  <a:pt x="378" y="0"/>
                </a:lnTo>
                <a:lnTo>
                  <a:pt x="278" y="171"/>
                </a:lnTo>
                <a:lnTo>
                  <a:pt x="187" y="655"/>
                </a:lnTo>
                <a:lnTo>
                  <a:pt x="111" y="1406"/>
                </a:lnTo>
                <a:lnTo>
                  <a:pt x="52" y="2378"/>
                </a:lnTo>
                <a:lnTo>
                  <a:pt x="14" y="3524"/>
                </a:lnTo>
                <a:lnTo>
                  <a:pt x="0" y="4800"/>
                </a:lnTo>
                <a:lnTo>
                  <a:pt x="0" y="21600"/>
                </a:lnTo>
                <a:lnTo>
                  <a:pt x="21600" y="21600"/>
                </a:lnTo>
                <a:close/>
              </a:path>
            </a:pathLst>
          </a:custGeom>
          <a:solidFill>
            <a:srgbClr val="FF0000"/>
          </a:solidFill>
          <a:ln w="12700">
            <a:miter lim="400000"/>
          </a:ln>
        </p:spPr>
        <p:txBody>
          <a:bodyPr lIns="0" tIns="0" rIns="0" bIns="0"/>
          <a:lstStyle/>
          <a:p>
            <a:pPr lvl="0">
              <a:defRPr sz="1500">
                <a:latin typeface="Calibri"/>
                <a:ea typeface="Calibri"/>
                <a:cs typeface="Calibri"/>
                <a:sym typeface="Calibri"/>
              </a:defRPr>
            </a:pPr>
            <a:endParaRPr/>
          </a:p>
        </p:txBody>
      </p:sp>
      <p:sp>
        <p:nvSpPr>
          <p:cNvPr id="123" name="Shape 123"/>
          <p:cNvSpPr/>
          <p:nvPr/>
        </p:nvSpPr>
        <p:spPr>
          <a:xfrm>
            <a:off x="300004" y="374278"/>
            <a:ext cx="8566648" cy="71932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4627"/>
                </a:lnTo>
                <a:lnTo>
                  <a:pt x="21598" y="4378"/>
                </a:lnTo>
                <a:lnTo>
                  <a:pt x="21595" y="4150"/>
                </a:lnTo>
                <a:lnTo>
                  <a:pt x="21592" y="3901"/>
                </a:lnTo>
                <a:lnTo>
                  <a:pt x="21554" y="2561"/>
                </a:lnTo>
                <a:lnTo>
                  <a:pt x="21511" y="1784"/>
                </a:lnTo>
                <a:lnTo>
                  <a:pt x="21500" y="1598"/>
                </a:lnTo>
                <a:lnTo>
                  <a:pt x="21424" y="795"/>
                </a:lnTo>
                <a:lnTo>
                  <a:pt x="21350" y="309"/>
                </a:lnTo>
                <a:lnTo>
                  <a:pt x="21252" y="21"/>
                </a:lnTo>
                <a:lnTo>
                  <a:pt x="21232" y="0"/>
                </a:lnTo>
                <a:lnTo>
                  <a:pt x="368" y="0"/>
                </a:lnTo>
                <a:lnTo>
                  <a:pt x="348" y="21"/>
                </a:lnTo>
                <a:lnTo>
                  <a:pt x="309" y="104"/>
                </a:lnTo>
                <a:lnTo>
                  <a:pt x="291" y="145"/>
                </a:lnTo>
                <a:lnTo>
                  <a:pt x="273" y="228"/>
                </a:lnTo>
                <a:lnTo>
                  <a:pt x="255" y="290"/>
                </a:lnTo>
                <a:lnTo>
                  <a:pt x="150" y="1022"/>
                </a:lnTo>
                <a:lnTo>
                  <a:pt x="82" y="1882"/>
                </a:lnTo>
                <a:lnTo>
                  <a:pt x="33" y="2931"/>
                </a:lnTo>
                <a:lnTo>
                  <a:pt x="5" y="4150"/>
                </a:lnTo>
                <a:lnTo>
                  <a:pt x="2" y="4399"/>
                </a:lnTo>
                <a:lnTo>
                  <a:pt x="2" y="4648"/>
                </a:lnTo>
                <a:lnTo>
                  <a:pt x="0" y="4897"/>
                </a:lnTo>
                <a:lnTo>
                  <a:pt x="0" y="21600"/>
                </a:lnTo>
                <a:lnTo>
                  <a:pt x="21" y="21600"/>
                </a:lnTo>
                <a:lnTo>
                  <a:pt x="21" y="4648"/>
                </a:lnTo>
                <a:lnTo>
                  <a:pt x="25" y="4171"/>
                </a:lnTo>
                <a:lnTo>
                  <a:pt x="51" y="3045"/>
                </a:lnTo>
                <a:lnTo>
                  <a:pt x="99" y="2038"/>
                </a:lnTo>
                <a:lnTo>
                  <a:pt x="164" y="1210"/>
                </a:lnTo>
                <a:lnTo>
                  <a:pt x="245" y="622"/>
                </a:lnTo>
                <a:lnTo>
                  <a:pt x="332" y="311"/>
                </a:lnTo>
                <a:lnTo>
                  <a:pt x="370" y="270"/>
                </a:lnTo>
                <a:lnTo>
                  <a:pt x="388" y="249"/>
                </a:lnTo>
                <a:lnTo>
                  <a:pt x="21212" y="249"/>
                </a:lnTo>
                <a:lnTo>
                  <a:pt x="21232" y="270"/>
                </a:lnTo>
                <a:lnTo>
                  <a:pt x="21252" y="292"/>
                </a:lnTo>
                <a:lnTo>
                  <a:pt x="21270" y="311"/>
                </a:lnTo>
                <a:lnTo>
                  <a:pt x="21286" y="353"/>
                </a:lnTo>
                <a:lnTo>
                  <a:pt x="21304" y="394"/>
                </a:lnTo>
                <a:lnTo>
                  <a:pt x="21340" y="541"/>
                </a:lnTo>
                <a:lnTo>
                  <a:pt x="21432" y="1183"/>
                </a:lnTo>
                <a:lnTo>
                  <a:pt x="21472" y="1618"/>
                </a:lnTo>
                <a:lnTo>
                  <a:pt x="21485" y="1784"/>
                </a:lnTo>
                <a:lnTo>
                  <a:pt x="21548" y="2991"/>
                </a:lnTo>
                <a:lnTo>
                  <a:pt x="21575" y="4191"/>
                </a:lnTo>
                <a:lnTo>
                  <a:pt x="21580" y="4897"/>
                </a:lnTo>
                <a:lnTo>
                  <a:pt x="21580" y="21600"/>
                </a:lnTo>
                <a:lnTo>
                  <a:pt x="21600" y="21600"/>
                </a:lnTo>
                <a:close/>
              </a:path>
            </a:pathLst>
          </a:custGeom>
          <a:solidFill>
            <a:srgbClr val="FF0000"/>
          </a:solidFill>
          <a:ln w="12700">
            <a:miter lim="400000"/>
          </a:ln>
        </p:spPr>
        <p:txBody>
          <a:bodyPr lIns="0" tIns="0" rIns="0" bIns="0"/>
          <a:lstStyle/>
          <a:p>
            <a:pPr lvl="0">
              <a:defRPr sz="1500">
                <a:latin typeface="Calibri"/>
                <a:ea typeface="Calibri"/>
                <a:cs typeface="Calibri"/>
                <a:sym typeface="Calibri"/>
              </a:defRPr>
            </a:pPr>
            <a:endParaRPr/>
          </a:p>
        </p:txBody>
      </p:sp>
      <p:sp>
        <p:nvSpPr>
          <p:cNvPr id="124" name="Shape 124"/>
          <p:cNvSpPr>
            <a:spLocks noGrp="1"/>
          </p:cNvSpPr>
          <p:nvPr>
            <p:ph type="title"/>
          </p:nvPr>
        </p:nvSpPr>
        <p:spPr>
          <a:xfrm>
            <a:off x="346159" y="456339"/>
            <a:ext cx="8451686" cy="1203981"/>
          </a:xfrm>
          <a:prstGeom prst="rect">
            <a:avLst/>
          </a:prstGeom>
        </p:spPr>
        <p:txBody>
          <a:bodyPr/>
          <a:lstStyle/>
          <a:p>
            <a:pPr lvl="0">
              <a:defRPr sz="1800"/>
            </a:pPr>
            <a:r>
              <a:rPr sz="4400"/>
              <a:t>Titolo Testo</a:t>
            </a:r>
          </a:p>
        </p:txBody>
      </p:sp>
      <p:sp>
        <p:nvSpPr>
          <p:cNvPr id="125" name="Shape 125"/>
          <p:cNvSpPr>
            <a:spLocks noGrp="1"/>
          </p:cNvSpPr>
          <p:nvPr>
            <p:ph type="body" idx="1"/>
          </p:nvPr>
        </p:nvSpPr>
        <p:spPr>
          <a:xfrm>
            <a:off x="371623" y="1660317"/>
            <a:ext cx="3980139" cy="2030299"/>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26" name="Shape 126"/>
          <p:cNvSpPr>
            <a:spLocks noGrp="1"/>
          </p:cNvSpPr>
          <p:nvPr>
            <p:ph type="sldNum" sz="quarter" idx="2"/>
          </p:nvPr>
        </p:nvSpPr>
        <p:spPr>
          <a:xfrm>
            <a:off x="6583788" y="6378633"/>
            <a:ext cx="2102744"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27" name="Shape 27"/>
          <p:cNvSpPr>
            <a:spLocks noGrp="1"/>
          </p:cNvSpPr>
          <p:nvPr>
            <p:ph type="title"/>
          </p:nvPr>
        </p:nvSpPr>
        <p:spPr>
          <a:xfrm>
            <a:off x="629841" y="0"/>
            <a:ext cx="2949178" cy="2057400"/>
          </a:xfrm>
          <a:prstGeom prst="rect">
            <a:avLst/>
          </a:prstGeom>
        </p:spPr>
        <p:txBody>
          <a:bodyPr lIns="45718" tIns="45718" rIns="45718" bIns="45718" anchor="b">
            <a:normAutofit/>
          </a:bodyPr>
          <a:lstStyle>
            <a:lvl1pPr algn="l" defTabSz="684086">
              <a:lnSpc>
                <a:spcPct val="90000"/>
              </a:lnSpc>
              <a:defRPr sz="2300">
                <a:latin typeface="Calibri Light"/>
                <a:ea typeface="Calibri Light"/>
                <a:cs typeface="Calibri Light"/>
                <a:sym typeface="Calibri Light"/>
              </a:defRPr>
            </a:lvl1pPr>
          </a:lstStyle>
          <a:p>
            <a:pPr lvl="0">
              <a:defRPr sz="1800"/>
            </a:pPr>
            <a:r>
              <a:rPr sz="2300"/>
              <a:t>Titolo Testo</a:t>
            </a:r>
          </a:p>
        </p:txBody>
      </p:sp>
      <p:sp>
        <p:nvSpPr>
          <p:cNvPr id="28" name="Shape 28"/>
          <p:cNvSpPr>
            <a:spLocks noGrp="1"/>
          </p:cNvSpPr>
          <p:nvPr>
            <p:ph type="body" idx="1"/>
          </p:nvPr>
        </p:nvSpPr>
        <p:spPr>
          <a:xfrm>
            <a:off x="3887392" y="987427"/>
            <a:ext cx="4629156" cy="5870574"/>
          </a:xfrm>
          <a:prstGeom prst="rect">
            <a:avLst/>
          </a:prstGeom>
        </p:spPr>
        <p:txBody>
          <a:bodyPr lIns="45718" tIns="45718" rIns="45718" bIns="45718">
            <a:normAutofit/>
          </a:bodyPr>
          <a:lstStyle>
            <a:lvl1pPr marL="171021" indent="-171021" defTabSz="684086">
              <a:lnSpc>
                <a:spcPct val="90000"/>
              </a:lnSpc>
              <a:spcBef>
                <a:spcPts val="700"/>
              </a:spcBef>
              <a:buSzPct val="100000"/>
              <a:buFont typeface="Arial"/>
              <a:buChar char="•"/>
              <a:defRPr sz="2300"/>
            </a:lvl1pPr>
            <a:lvl2pPr marL="538717" indent="-196673" defTabSz="684086">
              <a:lnSpc>
                <a:spcPct val="90000"/>
              </a:lnSpc>
              <a:spcBef>
                <a:spcPts val="700"/>
              </a:spcBef>
              <a:buSzPct val="100000"/>
              <a:buFont typeface="Arial"/>
              <a:buChar char="•"/>
              <a:defRPr sz="2300"/>
            </a:lvl2pPr>
            <a:lvl3pPr marL="915466" indent="-231381" defTabSz="684086">
              <a:lnSpc>
                <a:spcPct val="90000"/>
              </a:lnSpc>
              <a:spcBef>
                <a:spcPts val="700"/>
              </a:spcBef>
              <a:buSzPct val="100000"/>
              <a:buFont typeface="Arial"/>
              <a:buChar char="•"/>
              <a:defRPr sz="2300"/>
            </a:lvl3pPr>
            <a:lvl4pPr marL="1307092" indent="-280962" defTabSz="684086">
              <a:lnSpc>
                <a:spcPct val="90000"/>
              </a:lnSpc>
              <a:spcBef>
                <a:spcPts val="700"/>
              </a:spcBef>
              <a:buSzPct val="100000"/>
              <a:buFont typeface="Arial"/>
              <a:buChar char="•"/>
              <a:defRPr sz="2300"/>
            </a:lvl4pPr>
            <a:lvl5pPr marL="1649134" indent="-280962" defTabSz="684086">
              <a:lnSpc>
                <a:spcPct val="90000"/>
              </a:lnSpc>
              <a:spcBef>
                <a:spcPts val="700"/>
              </a:spcBef>
              <a:buSzPct val="100000"/>
              <a:buFont typeface="Arial"/>
              <a:buChar char="•"/>
              <a:defRPr sz="2300"/>
            </a:lvl5pPr>
          </a:lstStyle>
          <a:p>
            <a:pPr lvl="0">
              <a:defRPr sz="1800"/>
            </a:pPr>
            <a:r>
              <a:rPr sz="2300"/>
              <a:t>Corpo livello uno</a:t>
            </a:r>
          </a:p>
          <a:p>
            <a:pPr lvl="1">
              <a:defRPr sz="1800"/>
            </a:pPr>
            <a:r>
              <a:rPr sz="2300"/>
              <a:t>Corpo livello due</a:t>
            </a:r>
          </a:p>
          <a:p>
            <a:pPr lvl="2">
              <a:defRPr sz="1800"/>
            </a:pPr>
            <a:r>
              <a:rPr sz="2300"/>
              <a:t>Corpo livello tre</a:t>
            </a:r>
          </a:p>
          <a:p>
            <a:pPr lvl="3">
              <a:defRPr sz="1800"/>
            </a:pPr>
            <a:r>
              <a:rPr sz="2300"/>
              <a:t>Corpo livello quattro</a:t>
            </a:r>
          </a:p>
          <a:p>
            <a:pPr lvl="4">
              <a:defRPr sz="1800"/>
            </a:pPr>
            <a:r>
              <a:rPr sz="2300"/>
              <a:t>Livello 5</a:t>
            </a:r>
          </a:p>
        </p:txBody>
      </p:sp>
      <p:sp>
        <p:nvSpPr>
          <p:cNvPr id="29" name="Shape 29"/>
          <p:cNvSpPr>
            <a:spLocks noGrp="1"/>
          </p:cNvSpPr>
          <p:nvPr>
            <p:ph type="sldNum" sz="quarter" idx="2"/>
          </p:nvPr>
        </p:nvSpPr>
        <p:spPr>
          <a:xfrm>
            <a:off x="6457950" y="6423900"/>
            <a:ext cx="2057400" cy="218437"/>
          </a:xfrm>
          <a:prstGeom prst="rect">
            <a:avLst/>
          </a:prstGeom>
        </p:spPr>
        <p:txBody>
          <a:bodyPr lIns="45718" tIns="45718" rIns="45718" bIns="45718" anchor="ctr"/>
          <a:lstStyle>
            <a:lvl1pPr algn="r">
              <a:tabLst/>
              <a:defRPr sz="800">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464792635"/>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31" name="Shape 31"/>
          <p:cNvSpPr>
            <a:spLocks noGrp="1"/>
          </p:cNvSpPr>
          <p:nvPr>
            <p:ph type="title"/>
          </p:nvPr>
        </p:nvSpPr>
        <p:spPr>
          <a:xfrm>
            <a:off x="629841" y="0"/>
            <a:ext cx="2949178" cy="2057400"/>
          </a:xfrm>
          <a:prstGeom prst="rect">
            <a:avLst/>
          </a:prstGeom>
        </p:spPr>
        <p:txBody>
          <a:bodyPr lIns="45718" tIns="45718" rIns="45718" bIns="45718" anchor="b">
            <a:normAutofit/>
          </a:bodyPr>
          <a:lstStyle>
            <a:lvl1pPr algn="l" defTabSz="684086">
              <a:lnSpc>
                <a:spcPct val="90000"/>
              </a:lnSpc>
              <a:defRPr sz="2300">
                <a:latin typeface="Calibri Light"/>
                <a:ea typeface="Calibri Light"/>
                <a:cs typeface="Calibri Light"/>
                <a:sym typeface="Calibri Light"/>
              </a:defRPr>
            </a:lvl1pPr>
          </a:lstStyle>
          <a:p>
            <a:pPr lvl="0">
              <a:defRPr sz="1800"/>
            </a:pPr>
            <a:r>
              <a:rPr sz="2300"/>
              <a:t>Titolo Testo</a:t>
            </a:r>
          </a:p>
        </p:txBody>
      </p:sp>
      <p:sp>
        <p:nvSpPr>
          <p:cNvPr id="32" name="Shape 32"/>
          <p:cNvSpPr>
            <a:spLocks noGrp="1"/>
          </p:cNvSpPr>
          <p:nvPr>
            <p:ph type="body" idx="1"/>
          </p:nvPr>
        </p:nvSpPr>
        <p:spPr>
          <a:xfrm>
            <a:off x="629841" y="2057400"/>
            <a:ext cx="2949178" cy="4800600"/>
          </a:xfrm>
          <a:prstGeom prst="rect">
            <a:avLst/>
          </a:prstGeom>
        </p:spPr>
        <p:txBody>
          <a:bodyPr lIns="45718" tIns="45718" rIns="45718" bIns="45718">
            <a:normAutofit/>
          </a:bodyPr>
          <a:lstStyle>
            <a:lvl1pPr marL="0" indent="0" defTabSz="684086">
              <a:lnSpc>
                <a:spcPct val="90000"/>
              </a:lnSpc>
              <a:spcBef>
                <a:spcPts val="700"/>
              </a:spcBef>
              <a:defRPr sz="1100"/>
            </a:lvl1pPr>
            <a:lvl2pPr marL="0" defTabSz="684086">
              <a:lnSpc>
                <a:spcPct val="90000"/>
              </a:lnSpc>
              <a:spcBef>
                <a:spcPts val="700"/>
              </a:spcBef>
              <a:defRPr sz="1100"/>
            </a:lvl2pPr>
            <a:lvl3pPr marL="0" defTabSz="684086">
              <a:lnSpc>
                <a:spcPct val="90000"/>
              </a:lnSpc>
              <a:spcBef>
                <a:spcPts val="700"/>
              </a:spcBef>
              <a:defRPr sz="1100"/>
            </a:lvl3pPr>
            <a:lvl4pPr marL="0" defTabSz="684086">
              <a:lnSpc>
                <a:spcPct val="90000"/>
              </a:lnSpc>
              <a:spcBef>
                <a:spcPts val="700"/>
              </a:spcBef>
              <a:defRPr sz="1100"/>
            </a:lvl4pPr>
            <a:lvl5pPr marL="0" defTabSz="684086">
              <a:lnSpc>
                <a:spcPct val="90000"/>
              </a:lnSpc>
              <a:spcBef>
                <a:spcPts val="700"/>
              </a:spcBef>
              <a:defRPr sz="1100"/>
            </a:lvl5pPr>
          </a:lstStyle>
          <a:p>
            <a:pPr lvl="0">
              <a:defRPr sz="1800"/>
            </a:pPr>
            <a:r>
              <a:rPr sz="1100"/>
              <a:t>Corpo livello uno</a:t>
            </a:r>
          </a:p>
          <a:p>
            <a:pPr lvl="1">
              <a:defRPr sz="1800"/>
            </a:pPr>
            <a:r>
              <a:rPr sz="1100"/>
              <a:t>Corpo livello due</a:t>
            </a:r>
          </a:p>
          <a:p>
            <a:pPr lvl="2">
              <a:defRPr sz="1800"/>
            </a:pPr>
            <a:r>
              <a:rPr sz="1100"/>
              <a:t>Corpo livello tre</a:t>
            </a:r>
          </a:p>
          <a:p>
            <a:pPr lvl="3">
              <a:defRPr sz="1800"/>
            </a:pPr>
            <a:r>
              <a:rPr sz="1100"/>
              <a:t>Corpo livello quattro</a:t>
            </a:r>
          </a:p>
          <a:p>
            <a:pPr lvl="4">
              <a:defRPr sz="1800"/>
            </a:pPr>
            <a:r>
              <a:rPr sz="1100"/>
              <a:t>Livello 5</a:t>
            </a:r>
          </a:p>
        </p:txBody>
      </p:sp>
      <p:sp>
        <p:nvSpPr>
          <p:cNvPr id="33" name="Shape 33"/>
          <p:cNvSpPr>
            <a:spLocks noGrp="1"/>
          </p:cNvSpPr>
          <p:nvPr>
            <p:ph type="sldNum" sz="quarter" idx="2"/>
          </p:nvPr>
        </p:nvSpPr>
        <p:spPr>
          <a:xfrm>
            <a:off x="6457950" y="6423900"/>
            <a:ext cx="2057400" cy="218437"/>
          </a:xfrm>
          <a:prstGeom prst="rect">
            <a:avLst/>
          </a:prstGeom>
        </p:spPr>
        <p:txBody>
          <a:bodyPr lIns="45718" tIns="45718" rIns="45718" bIns="45718" anchor="ctr"/>
          <a:lstStyle>
            <a:lvl1pPr algn="r">
              <a:tabLst/>
              <a:defRPr sz="800">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977234279"/>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35" name="Shape 35"/>
          <p:cNvSpPr>
            <a:spLocks noGrp="1"/>
          </p:cNvSpPr>
          <p:nvPr>
            <p:ph type="title"/>
          </p:nvPr>
        </p:nvSpPr>
        <p:spPr>
          <a:xfrm>
            <a:off x="628650" y="230189"/>
            <a:ext cx="7886700" cy="1595439"/>
          </a:xfrm>
          <a:prstGeom prst="rect">
            <a:avLst/>
          </a:prstGeom>
        </p:spPr>
        <p:txBody>
          <a:bodyPr lIns="45718" tIns="45718" rIns="45718" bIns="45718" anchor="ctr">
            <a:normAutofit/>
          </a:bodyPr>
          <a:lstStyle>
            <a:lvl1pPr algn="l" defTabSz="684086">
              <a:lnSpc>
                <a:spcPct val="90000"/>
              </a:lnSpc>
              <a:defRPr sz="3200">
                <a:latin typeface="Calibri Light"/>
                <a:ea typeface="Calibri Light"/>
                <a:cs typeface="Calibri Light"/>
                <a:sym typeface="Calibri Light"/>
              </a:defRPr>
            </a:lvl1pPr>
          </a:lstStyle>
          <a:p>
            <a:pPr lvl="0">
              <a:defRPr sz="1800"/>
            </a:pPr>
            <a:r>
              <a:rPr sz="3200"/>
              <a:t>Titolo Testo</a:t>
            </a:r>
          </a:p>
        </p:txBody>
      </p:sp>
      <p:sp>
        <p:nvSpPr>
          <p:cNvPr id="36" name="Shape 36"/>
          <p:cNvSpPr>
            <a:spLocks noGrp="1"/>
          </p:cNvSpPr>
          <p:nvPr>
            <p:ph type="body" idx="1"/>
          </p:nvPr>
        </p:nvSpPr>
        <p:spPr>
          <a:xfrm>
            <a:off x="628650" y="1825625"/>
            <a:ext cx="7886700" cy="5032379"/>
          </a:xfrm>
          <a:prstGeom prst="rect">
            <a:avLst/>
          </a:prstGeom>
        </p:spPr>
        <p:txBody>
          <a:bodyPr lIns="45718" tIns="45718" rIns="45718" bIns="45718">
            <a:normAutofit/>
          </a:bodyPr>
          <a:lstStyle>
            <a:lvl1pPr marL="171021" indent="-171021" defTabSz="684086">
              <a:lnSpc>
                <a:spcPct val="90000"/>
              </a:lnSpc>
              <a:spcBef>
                <a:spcPts val="700"/>
              </a:spcBef>
              <a:buSzPct val="100000"/>
              <a:buFont typeface="Arial"/>
              <a:buChar char="•"/>
              <a:defRPr sz="2000"/>
            </a:lvl1pPr>
            <a:lvl2pPr marL="543244" indent="-201200" defTabSz="684086">
              <a:lnSpc>
                <a:spcPct val="90000"/>
              </a:lnSpc>
              <a:spcBef>
                <a:spcPts val="700"/>
              </a:spcBef>
              <a:buSzPct val="100000"/>
              <a:buFont typeface="Arial"/>
              <a:buChar char="•"/>
              <a:defRPr sz="2000"/>
            </a:lvl2pPr>
            <a:lvl3pPr marL="928400" indent="-244315" defTabSz="684086">
              <a:lnSpc>
                <a:spcPct val="90000"/>
              </a:lnSpc>
              <a:spcBef>
                <a:spcPts val="700"/>
              </a:spcBef>
              <a:buSzPct val="100000"/>
              <a:buFont typeface="Arial"/>
              <a:buChar char="•"/>
              <a:defRPr sz="2000"/>
            </a:lvl3pPr>
            <a:lvl4pPr marL="1289237" indent="-263107" defTabSz="684086">
              <a:lnSpc>
                <a:spcPct val="90000"/>
              </a:lnSpc>
              <a:spcBef>
                <a:spcPts val="700"/>
              </a:spcBef>
              <a:buSzPct val="100000"/>
              <a:buFont typeface="Arial"/>
              <a:buChar char="•"/>
              <a:defRPr sz="2000"/>
            </a:lvl4pPr>
            <a:lvl5pPr marL="1631280" indent="-263107" defTabSz="684086">
              <a:lnSpc>
                <a:spcPct val="90000"/>
              </a:lnSpc>
              <a:spcBef>
                <a:spcPts val="700"/>
              </a:spcBef>
              <a:buSzPct val="100000"/>
              <a:buFont typeface="Arial"/>
              <a:buChar char="•"/>
              <a:defRPr sz="2000"/>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
        <p:nvSpPr>
          <p:cNvPr id="37" name="Shape 37"/>
          <p:cNvSpPr>
            <a:spLocks noGrp="1"/>
          </p:cNvSpPr>
          <p:nvPr>
            <p:ph type="sldNum" sz="quarter" idx="2"/>
          </p:nvPr>
        </p:nvSpPr>
        <p:spPr>
          <a:xfrm>
            <a:off x="6457950" y="6423900"/>
            <a:ext cx="2057400" cy="218437"/>
          </a:xfrm>
          <a:prstGeom prst="rect">
            <a:avLst/>
          </a:prstGeom>
        </p:spPr>
        <p:txBody>
          <a:bodyPr lIns="45718" tIns="45718" rIns="45718" bIns="45718" anchor="ctr"/>
          <a:lstStyle>
            <a:lvl1pPr algn="r">
              <a:tabLst/>
              <a:defRPr sz="800">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4084849087"/>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39" name="Shape 39"/>
          <p:cNvSpPr>
            <a:spLocks noGrp="1"/>
          </p:cNvSpPr>
          <p:nvPr>
            <p:ph type="title"/>
          </p:nvPr>
        </p:nvSpPr>
        <p:spPr>
          <a:xfrm>
            <a:off x="6543675" y="0"/>
            <a:ext cx="1971676" cy="6542093"/>
          </a:xfrm>
          <a:prstGeom prst="rect">
            <a:avLst/>
          </a:prstGeom>
        </p:spPr>
        <p:txBody>
          <a:bodyPr lIns="45718" tIns="45718" rIns="45718" bIns="45718" anchor="ctr">
            <a:normAutofit/>
          </a:bodyPr>
          <a:lstStyle>
            <a:lvl1pPr algn="l" defTabSz="684086">
              <a:lnSpc>
                <a:spcPct val="90000"/>
              </a:lnSpc>
              <a:defRPr sz="3200">
                <a:latin typeface="Calibri Light"/>
                <a:ea typeface="Calibri Light"/>
                <a:cs typeface="Calibri Light"/>
                <a:sym typeface="Calibri Light"/>
              </a:defRPr>
            </a:lvl1pPr>
          </a:lstStyle>
          <a:p>
            <a:pPr lvl="0">
              <a:defRPr sz="1800"/>
            </a:pPr>
            <a:r>
              <a:rPr sz="3200"/>
              <a:t>Titolo Testo</a:t>
            </a:r>
          </a:p>
        </p:txBody>
      </p:sp>
      <p:sp>
        <p:nvSpPr>
          <p:cNvPr id="40" name="Shape 40"/>
          <p:cNvSpPr>
            <a:spLocks noGrp="1"/>
          </p:cNvSpPr>
          <p:nvPr>
            <p:ph type="body" idx="1"/>
          </p:nvPr>
        </p:nvSpPr>
        <p:spPr>
          <a:xfrm>
            <a:off x="628653" y="365127"/>
            <a:ext cx="5800727" cy="6492874"/>
          </a:xfrm>
          <a:prstGeom prst="rect">
            <a:avLst/>
          </a:prstGeom>
        </p:spPr>
        <p:txBody>
          <a:bodyPr lIns="45718" tIns="45718" rIns="45718" bIns="45718">
            <a:normAutofit/>
          </a:bodyPr>
          <a:lstStyle>
            <a:lvl1pPr marL="171021" indent="-171021" defTabSz="684086">
              <a:lnSpc>
                <a:spcPct val="90000"/>
              </a:lnSpc>
              <a:spcBef>
                <a:spcPts val="700"/>
              </a:spcBef>
              <a:buSzPct val="100000"/>
              <a:buFont typeface="Arial"/>
              <a:buChar char="•"/>
              <a:defRPr sz="2000"/>
            </a:lvl1pPr>
            <a:lvl2pPr marL="543244" indent="-201200" defTabSz="684086">
              <a:lnSpc>
                <a:spcPct val="90000"/>
              </a:lnSpc>
              <a:spcBef>
                <a:spcPts val="700"/>
              </a:spcBef>
              <a:buSzPct val="100000"/>
              <a:buFont typeface="Arial"/>
              <a:buChar char="•"/>
              <a:defRPr sz="2000"/>
            </a:lvl2pPr>
            <a:lvl3pPr marL="928400" indent="-244315" defTabSz="684086">
              <a:lnSpc>
                <a:spcPct val="90000"/>
              </a:lnSpc>
              <a:spcBef>
                <a:spcPts val="700"/>
              </a:spcBef>
              <a:buSzPct val="100000"/>
              <a:buFont typeface="Arial"/>
              <a:buChar char="•"/>
              <a:defRPr sz="2000"/>
            </a:lvl3pPr>
            <a:lvl4pPr marL="1289237" indent="-263107" defTabSz="684086">
              <a:lnSpc>
                <a:spcPct val="90000"/>
              </a:lnSpc>
              <a:spcBef>
                <a:spcPts val="700"/>
              </a:spcBef>
              <a:buSzPct val="100000"/>
              <a:buFont typeface="Arial"/>
              <a:buChar char="•"/>
              <a:defRPr sz="2000"/>
            </a:lvl4pPr>
            <a:lvl5pPr marL="1631280" indent="-263107" defTabSz="684086">
              <a:lnSpc>
                <a:spcPct val="90000"/>
              </a:lnSpc>
              <a:spcBef>
                <a:spcPts val="700"/>
              </a:spcBef>
              <a:buSzPct val="100000"/>
              <a:buFont typeface="Arial"/>
              <a:buChar char="•"/>
              <a:defRPr sz="2000"/>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
        <p:nvSpPr>
          <p:cNvPr id="41" name="Shape 41"/>
          <p:cNvSpPr>
            <a:spLocks noGrp="1"/>
          </p:cNvSpPr>
          <p:nvPr>
            <p:ph type="sldNum" sz="quarter" idx="2"/>
          </p:nvPr>
        </p:nvSpPr>
        <p:spPr>
          <a:xfrm>
            <a:off x="6457950" y="6423900"/>
            <a:ext cx="2057400" cy="218437"/>
          </a:xfrm>
          <a:prstGeom prst="rect">
            <a:avLst/>
          </a:prstGeom>
        </p:spPr>
        <p:txBody>
          <a:bodyPr lIns="45718" tIns="45718" rIns="45718" bIns="45718" anchor="ctr"/>
          <a:lstStyle>
            <a:lvl1pPr algn="r">
              <a:tabLst/>
              <a:defRPr sz="800">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2216132944"/>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1273835"/>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44" name="Shape 44"/>
          <p:cNvSpPr>
            <a:spLocks noGrp="1"/>
          </p:cNvSpPr>
          <p:nvPr>
            <p:ph type="sldNum" sz="quarter" idx="2"/>
          </p:nvPr>
        </p:nvSpPr>
        <p:spPr>
          <a:xfrm>
            <a:off x="6553200" y="6419686"/>
            <a:ext cx="2132016" cy="218437"/>
          </a:xfrm>
          <a:prstGeom prst="rect">
            <a:avLst/>
          </a:prstGeom>
        </p:spPr>
        <p:txBody>
          <a:bodyPr lIns="45718" tIns="45718" rIns="45718" bIns="45718" anchor="ctr"/>
          <a:lstStyle>
            <a:lvl1pPr algn="r">
              <a:tabLst>
                <a:tab pos="723900" algn="l"/>
                <a:tab pos="1447800" algn="l"/>
              </a:tabLst>
              <a:defRPr sz="800">
                <a:latin typeface="Calibri"/>
                <a:ea typeface="Calibri"/>
                <a:cs typeface="Calibri"/>
                <a:sym typeface="Calibri"/>
              </a:defRPr>
            </a:lvl1pPr>
          </a:lstStyle>
          <a:p>
            <a:pPr lvl="0"/>
            <a:fld id="{86CB4B4D-7CA3-9044-876B-883B54F8677D}" type="slidenum">
              <a:t>‹N›</a:t>
            </a:fld>
            <a:endParaRPr/>
          </a:p>
        </p:txBody>
      </p:sp>
      <p:sp>
        <p:nvSpPr>
          <p:cNvPr id="45" name="Shape 45"/>
          <p:cNvSpPr>
            <a:spLocks noGrp="1"/>
          </p:cNvSpPr>
          <p:nvPr>
            <p:ph type="title"/>
          </p:nvPr>
        </p:nvSpPr>
        <p:spPr>
          <a:xfrm>
            <a:off x="685801" y="2130425"/>
            <a:ext cx="7770815" cy="1468438"/>
          </a:xfrm>
          <a:prstGeom prst="rect">
            <a:avLst/>
          </a:prstGeom>
        </p:spPr>
        <p:txBody>
          <a:bodyPr lIns="44999" tIns="44999" rIns="44999" bIns="44999">
            <a:normAutofit/>
          </a:bodyPr>
          <a:lstStyle/>
          <a:p>
            <a:pPr lvl="0">
              <a:defRPr sz="1800"/>
            </a:pPr>
            <a:r>
              <a:rPr sz="4400"/>
              <a:t>Titolo Testo</a:t>
            </a:r>
          </a:p>
        </p:txBody>
      </p:sp>
      <p:sp>
        <p:nvSpPr>
          <p:cNvPr id="46" name="Shape 46"/>
          <p:cNvSpPr>
            <a:spLocks noGrp="1"/>
          </p:cNvSpPr>
          <p:nvPr>
            <p:ph type="body" idx="1"/>
          </p:nvPr>
        </p:nvSpPr>
        <p:spPr>
          <a:xfrm>
            <a:off x="457201" y="1604962"/>
            <a:ext cx="8228015" cy="4524381"/>
          </a:xfrm>
          <a:prstGeom prst="rect">
            <a:avLst/>
          </a:prstGeom>
        </p:spPr>
        <p:txBody>
          <a:bodyPr>
            <a:normAutofit/>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2124377935"/>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2_Default">
    <p:bg>
      <p:bgPr>
        <a:solidFill>
          <a:srgbClr val="EEECE1"/>
        </a:solidFill>
        <a:effectLst/>
      </p:bgPr>
    </p:bg>
    <p:spTree>
      <p:nvGrpSpPr>
        <p:cNvPr id="1" name=""/>
        <p:cNvGrpSpPr/>
        <p:nvPr/>
      </p:nvGrpSpPr>
      <p:grpSpPr>
        <a:xfrm>
          <a:off x="0" y="0"/>
          <a:ext cx="0" cy="0"/>
          <a:chOff x="0" y="0"/>
          <a:chExt cx="0" cy="0"/>
        </a:xfrm>
      </p:grpSpPr>
      <p:sp>
        <p:nvSpPr>
          <p:cNvPr id="48" name="Shape 48"/>
          <p:cNvSpPr>
            <a:spLocks noGrp="1"/>
          </p:cNvSpPr>
          <p:nvPr>
            <p:ph type="sldNum" sz="quarter" idx="2"/>
          </p:nvPr>
        </p:nvSpPr>
        <p:spPr>
          <a:xfrm>
            <a:off x="6553200" y="6419686"/>
            <a:ext cx="2132016" cy="218437"/>
          </a:xfrm>
          <a:prstGeom prst="rect">
            <a:avLst/>
          </a:prstGeom>
        </p:spPr>
        <p:txBody>
          <a:bodyPr lIns="45718" tIns="45718" rIns="45718" bIns="45718" anchor="ctr"/>
          <a:lstStyle>
            <a:lvl1pPr algn="r">
              <a:tabLst>
                <a:tab pos="723900" algn="l"/>
                <a:tab pos="1447800" algn="l"/>
              </a:tabLst>
              <a:defRPr sz="800">
                <a:solidFill>
                  <a:srgbClr val="8B8B8B"/>
                </a:solidFill>
                <a:latin typeface="Calibri"/>
                <a:ea typeface="Calibri"/>
                <a:cs typeface="Calibri"/>
                <a:sym typeface="Calibri"/>
              </a:defRPr>
            </a:lvl1pPr>
          </a:lstStyle>
          <a:p>
            <a:pPr lvl="0"/>
            <a:fld id="{86CB4B4D-7CA3-9044-876B-883B54F8677D}" type="slidenum">
              <a:t>‹N›</a:t>
            </a:fld>
            <a:endParaRPr/>
          </a:p>
        </p:txBody>
      </p:sp>
      <p:sp>
        <p:nvSpPr>
          <p:cNvPr id="49" name="Shape 49"/>
          <p:cNvSpPr>
            <a:spLocks noGrp="1"/>
          </p:cNvSpPr>
          <p:nvPr>
            <p:ph type="title"/>
          </p:nvPr>
        </p:nvSpPr>
        <p:spPr>
          <a:xfrm>
            <a:off x="457201" y="274635"/>
            <a:ext cx="8228015" cy="2163766"/>
          </a:xfrm>
          <a:prstGeom prst="rect">
            <a:avLst/>
          </a:prstGeom>
        </p:spPr>
        <p:txBody>
          <a:bodyPr lIns="44999" tIns="44999" rIns="44999" bIns="44999">
            <a:normAutofit/>
          </a:bodyPr>
          <a:lstStyle/>
          <a:p>
            <a:pPr lvl="0">
              <a:defRPr sz="1800"/>
            </a:pPr>
            <a:r>
              <a:rPr sz="4400"/>
              <a:t>Titolo Testo</a:t>
            </a:r>
          </a:p>
        </p:txBody>
      </p:sp>
    </p:spTree>
    <p:extLst>
      <p:ext uri="{BB962C8B-B14F-4D97-AF65-F5344CB8AC3E}">
        <p14:creationId xmlns:p14="http://schemas.microsoft.com/office/powerpoint/2010/main" val="4063749317"/>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1_Titolo e contenuto">
    <p:spTree>
      <p:nvGrpSpPr>
        <p:cNvPr id="1" name=""/>
        <p:cNvGrpSpPr/>
        <p:nvPr/>
      </p:nvGrpSpPr>
      <p:grpSpPr>
        <a:xfrm>
          <a:off x="0" y="0"/>
          <a:ext cx="0" cy="0"/>
          <a:chOff x="0" y="0"/>
          <a:chExt cx="0" cy="0"/>
        </a:xfrm>
      </p:grpSpPr>
      <p:sp>
        <p:nvSpPr>
          <p:cNvPr id="51" name="Shape 51"/>
          <p:cNvSpPr>
            <a:spLocks noGrp="1"/>
          </p:cNvSpPr>
          <p:nvPr>
            <p:ph type="title"/>
          </p:nvPr>
        </p:nvSpPr>
        <p:spPr>
          <a:xfrm>
            <a:off x="628650" y="365779"/>
            <a:ext cx="7886700" cy="1459967"/>
          </a:xfrm>
          <a:prstGeom prst="rect">
            <a:avLst/>
          </a:prstGeom>
        </p:spPr>
        <p:txBody>
          <a:bodyPr lIns="45718" tIns="45718" rIns="45718" bIns="45718"/>
          <a:lstStyle>
            <a:lvl1pPr algn="l" defTabSz="912113">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52" name="Shape 52"/>
          <p:cNvSpPr>
            <a:spLocks noGrp="1"/>
          </p:cNvSpPr>
          <p:nvPr>
            <p:ph type="body" idx="1"/>
          </p:nvPr>
        </p:nvSpPr>
        <p:spPr>
          <a:xfrm>
            <a:off x="628650" y="1825742"/>
            <a:ext cx="7886700" cy="5032258"/>
          </a:xfrm>
          <a:prstGeom prst="rect">
            <a:avLst/>
          </a:prstGeom>
        </p:spPr>
        <p:txBody>
          <a:bodyPr lIns="45718" tIns="45718" rIns="45718" bIns="45718"/>
          <a:lstStyle>
            <a:lvl1pPr marL="228029" indent="-228029" defTabSz="912113">
              <a:lnSpc>
                <a:spcPct val="90000"/>
              </a:lnSpc>
              <a:spcBef>
                <a:spcPts val="900"/>
              </a:spcBef>
              <a:buSzPct val="100000"/>
              <a:buFont typeface="Arial"/>
              <a:buChar char="•"/>
              <a:defRPr sz="2700"/>
            </a:lvl1pPr>
            <a:lvl2pPr marL="723742" indent="-267686" defTabSz="912113">
              <a:lnSpc>
                <a:spcPct val="90000"/>
              </a:lnSpc>
              <a:spcBef>
                <a:spcPts val="900"/>
              </a:spcBef>
              <a:buSzPct val="100000"/>
              <a:buFont typeface="Arial"/>
              <a:buChar char="•"/>
              <a:defRPr sz="2700"/>
            </a:lvl2pPr>
            <a:lvl3pPr marL="1236154" indent="-324040" defTabSz="912113">
              <a:lnSpc>
                <a:spcPct val="90000"/>
              </a:lnSpc>
              <a:spcBef>
                <a:spcPts val="900"/>
              </a:spcBef>
              <a:buSzPct val="100000"/>
              <a:buFont typeface="Arial"/>
              <a:buChar char="•"/>
              <a:defRPr sz="2700"/>
            </a:lvl3pPr>
            <a:lvl4pPr marL="1730331" indent="-362162" defTabSz="912113">
              <a:lnSpc>
                <a:spcPct val="90000"/>
              </a:lnSpc>
              <a:spcBef>
                <a:spcPts val="900"/>
              </a:spcBef>
              <a:buSzPct val="100000"/>
              <a:buFont typeface="Arial"/>
              <a:buChar char="•"/>
              <a:defRPr sz="2700"/>
            </a:lvl4pPr>
            <a:lvl5pPr marL="2186389" indent="-362162" defTabSz="912113">
              <a:lnSpc>
                <a:spcPct val="90000"/>
              </a:lnSpc>
              <a:spcBef>
                <a:spcPts val="900"/>
              </a:spcBef>
              <a:buSzPct val="100000"/>
              <a:buFont typeface="Arial"/>
              <a:buChar char="•"/>
              <a:defRPr sz="2700"/>
            </a:lvl5pPr>
          </a:lstStyle>
          <a:p>
            <a:pPr lvl="0">
              <a:defRPr sz="1800"/>
            </a:pPr>
            <a:r>
              <a:rPr sz="2700"/>
              <a:t>Corpo livello uno</a:t>
            </a:r>
          </a:p>
          <a:p>
            <a:pPr lvl="1">
              <a:defRPr sz="1800"/>
            </a:pPr>
            <a:r>
              <a:rPr sz="2700"/>
              <a:t>Corpo livello due</a:t>
            </a:r>
          </a:p>
          <a:p>
            <a:pPr lvl="2">
              <a:defRPr sz="1800"/>
            </a:pPr>
            <a:r>
              <a:rPr sz="2700"/>
              <a:t>Corpo livello tre</a:t>
            </a:r>
          </a:p>
          <a:p>
            <a:pPr lvl="3">
              <a:defRPr sz="1800"/>
            </a:pPr>
            <a:r>
              <a:rPr sz="2700"/>
              <a:t>Corpo livello quattro</a:t>
            </a:r>
          </a:p>
          <a:p>
            <a:pPr lvl="4">
              <a:defRPr sz="1800"/>
            </a:pPr>
            <a:r>
              <a:rPr sz="2700"/>
              <a:t>Livello 5</a:t>
            </a:r>
          </a:p>
        </p:txBody>
      </p:sp>
    </p:spTree>
    <p:extLst>
      <p:ext uri="{BB962C8B-B14F-4D97-AF65-F5344CB8AC3E}">
        <p14:creationId xmlns:p14="http://schemas.microsoft.com/office/powerpoint/2010/main" val="3305036141"/>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1_Intestazione sezione">
    <p:spTree>
      <p:nvGrpSpPr>
        <p:cNvPr id="1" name=""/>
        <p:cNvGrpSpPr/>
        <p:nvPr/>
      </p:nvGrpSpPr>
      <p:grpSpPr>
        <a:xfrm>
          <a:off x="0" y="0"/>
          <a:ext cx="0" cy="0"/>
          <a:chOff x="0" y="0"/>
          <a:chExt cx="0" cy="0"/>
        </a:xfrm>
      </p:grpSpPr>
      <p:sp>
        <p:nvSpPr>
          <p:cNvPr id="54" name="Shape 54"/>
          <p:cNvSpPr>
            <a:spLocks noGrp="1"/>
          </p:cNvSpPr>
          <p:nvPr>
            <p:ph type="title"/>
          </p:nvPr>
        </p:nvSpPr>
        <p:spPr>
          <a:xfrm>
            <a:off x="623884" y="0"/>
            <a:ext cx="7886704" cy="4561977"/>
          </a:xfrm>
          <a:prstGeom prst="rect">
            <a:avLst/>
          </a:prstGeom>
        </p:spPr>
        <p:txBody>
          <a:bodyPr lIns="45718" tIns="45718" rIns="45718" bIns="45718" anchor="b"/>
          <a:lstStyle>
            <a:lvl1pPr algn="l" defTabSz="912113">
              <a:lnSpc>
                <a:spcPct val="90000"/>
              </a:lnSpc>
              <a:defRPr sz="5900">
                <a:latin typeface="Calibri Light"/>
                <a:ea typeface="Calibri Light"/>
                <a:cs typeface="Calibri Light"/>
                <a:sym typeface="Calibri Light"/>
              </a:defRPr>
            </a:lvl1pPr>
          </a:lstStyle>
          <a:p>
            <a:pPr lvl="0">
              <a:defRPr sz="1800"/>
            </a:pPr>
            <a:r>
              <a:rPr sz="5900"/>
              <a:t>Titolo Testo</a:t>
            </a:r>
          </a:p>
        </p:txBody>
      </p:sp>
      <p:sp>
        <p:nvSpPr>
          <p:cNvPr id="55" name="Shape 55"/>
          <p:cNvSpPr>
            <a:spLocks noGrp="1"/>
          </p:cNvSpPr>
          <p:nvPr>
            <p:ph type="body" idx="1"/>
          </p:nvPr>
        </p:nvSpPr>
        <p:spPr>
          <a:xfrm>
            <a:off x="623884" y="4588890"/>
            <a:ext cx="7886704" cy="2269117"/>
          </a:xfrm>
          <a:prstGeom prst="rect">
            <a:avLst/>
          </a:prstGeom>
        </p:spPr>
        <p:txBody>
          <a:bodyPr lIns="45718" tIns="45718" rIns="45718" bIns="45718"/>
          <a:lstStyle>
            <a:lvl1pPr marL="0" indent="0" defTabSz="912113">
              <a:lnSpc>
                <a:spcPct val="90000"/>
              </a:lnSpc>
              <a:spcBef>
                <a:spcPts val="900"/>
              </a:spcBef>
              <a:defRPr sz="2300">
                <a:solidFill>
                  <a:srgbClr val="898989"/>
                </a:solidFill>
              </a:defRPr>
            </a:lvl1pPr>
            <a:lvl2pPr marL="0" defTabSz="912113">
              <a:lnSpc>
                <a:spcPct val="90000"/>
              </a:lnSpc>
              <a:spcBef>
                <a:spcPts val="900"/>
              </a:spcBef>
              <a:defRPr sz="2300">
                <a:solidFill>
                  <a:srgbClr val="898989"/>
                </a:solidFill>
              </a:defRPr>
            </a:lvl2pPr>
            <a:lvl3pPr marL="0" defTabSz="912113">
              <a:lnSpc>
                <a:spcPct val="90000"/>
              </a:lnSpc>
              <a:spcBef>
                <a:spcPts val="900"/>
              </a:spcBef>
              <a:defRPr sz="2300">
                <a:solidFill>
                  <a:srgbClr val="898989"/>
                </a:solidFill>
              </a:defRPr>
            </a:lvl3pPr>
            <a:lvl4pPr marL="0" defTabSz="912113">
              <a:lnSpc>
                <a:spcPct val="90000"/>
              </a:lnSpc>
              <a:spcBef>
                <a:spcPts val="900"/>
              </a:spcBef>
              <a:defRPr sz="2300">
                <a:solidFill>
                  <a:srgbClr val="898989"/>
                </a:solidFill>
              </a:defRPr>
            </a:lvl4pPr>
            <a:lvl5pPr marL="0" defTabSz="912113">
              <a:lnSpc>
                <a:spcPct val="90000"/>
              </a:lnSpc>
              <a:spcBef>
                <a:spcPts val="900"/>
              </a:spcBef>
              <a:defRPr sz="2300">
                <a:solidFill>
                  <a:srgbClr val="898989"/>
                </a:solidFill>
              </a:defRPr>
            </a:lvl5pPr>
          </a:lstStyle>
          <a:p>
            <a:pPr lvl="0">
              <a:defRPr sz="1800">
                <a:solidFill>
                  <a:srgbClr val="000000"/>
                </a:solidFill>
              </a:defRPr>
            </a:pPr>
            <a:r>
              <a:rPr sz="2300">
                <a:solidFill>
                  <a:srgbClr val="898989"/>
                </a:solidFill>
              </a:rPr>
              <a:t>Corpo livello uno</a:t>
            </a:r>
          </a:p>
          <a:p>
            <a:pPr lvl="1">
              <a:defRPr sz="1800">
                <a:solidFill>
                  <a:srgbClr val="000000"/>
                </a:solidFill>
              </a:defRPr>
            </a:pPr>
            <a:r>
              <a:rPr sz="2300">
                <a:solidFill>
                  <a:srgbClr val="898989"/>
                </a:solidFill>
              </a:rPr>
              <a:t>Corpo livello due</a:t>
            </a:r>
          </a:p>
          <a:p>
            <a:pPr lvl="2">
              <a:defRPr sz="1800">
                <a:solidFill>
                  <a:srgbClr val="000000"/>
                </a:solidFill>
              </a:defRPr>
            </a:pPr>
            <a:r>
              <a:rPr sz="2300">
                <a:solidFill>
                  <a:srgbClr val="898989"/>
                </a:solidFill>
              </a:rPr>
              <a:t>Corpo livello tre</a:t>
            </a:r>
          </a:p>
          <a:p>
            <a:pPr lvl="3">
              <a:defRPr sz="1800">
                <a:solidFill>
                  <a:srgbClr val="000000"/>
                </a:solidFill>
              </a:defRPr>
            </a:pPr>
            <a:r>
              <a:rPr sz="2300">
                <a:solidFill>
                  <a:srgbClr val="898989"/>
                </a:solidFill>
              </a:rPr>
              <a:t>Corpo livello quattro</a:t>
            </a:r>
          </a:p>
          <a:p>
            <a:pPr lvl="4">
              <a:defRPr sz="1800">
                <a:solidFill>
                  <a:srgbClr val="000000"/>
                </a:solidFill>
              </a:defRPr>
            </a:pPr>
            <a:r>
              <a:rPr sz="2300">
                <a:solidFill>
                  <a:srgbClr val="898989"/>
                </a:solidFill>
              </a:rPr>
              <a:t>Livello 5</a:t>
            </a:r>
          </a:p>
        </p:txBody>
      </p:sp>
    </p:spTree>
    <p:extLst>
      <p:ext uri="{BB962C8B-B14F-4D97-AF65-F5344CB8AC3E}">
        <p14:creationId xmlns:p14="http://schemas.microsoft.com/office/powerpoint/2010/main" val="1502274727"/>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1_Due contenuti">
    <p:spTree>
      <p:nvGrpSpPr>
        <p:cNvPr id="1" name=""/>
        <p:cNvGrpSpPr/>
        <p:nvPr/>
      </p:nvGrpSpPr>
      <p:grpSpPr>
        <a:xfrm>
          <a:off x="0" y="0"/>
          <a:ext cx="0" cy="0"/>
          <a:chOff x="0" y="0"/>
          <a:chExt cx="0" cy="0"/>
        </a:xfrm>
      </p:grpSpPr>
      <p:sp>
        <p:nvSpPr>
          <p:cNvPr id="57" name="Shape 57"/>
          <p:cNvSpPr>
            <a:spLocks noGrp="1"/>
          </p:cNvSpPr>
          <p:nvPr>
            <p:ph type="title"/>
          </p:nvPr>
        </p:nvSpPr>
        <p:spPr>
          <a:xfrm>
            <a:off x="628650" y="365779"/>
            <a:ext cx="7886700" cy="1459967"/>
          </a:xfrm>
          <a:prstGeom prst="rect">
            <a:avLst/>
          </a:prstGeom>
        </p:spPr>
        <p:txBody>
          <a:bodyPr lIns="45718" tIns="45718" rIns="45718" bIns="45718"/>
          <a:lstStyle>
            <a:lvl1pPr algn="l" defTabSz="912113">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58" name="Shape 58"/>
          <p:cNvSpPr>
            <a:spLocks noGrp="1"/>
          </p:cNvSpPr>
          <p:nvPr>
            <p:ph type="body" idx="1"/>
          </p:nvPr>
        </p:nvSpPr>
        <p:spPr>
          <a:xfrm>
            <a:off x="628651" y="1825742"/>
            <a:ext cx="3867154" cy="5032258"/>
          </a:xfrm>
          <a:prstGeom prst="rect">
            <a:avLst/>
          </a:prstGeom>
        </p:spPr>
        <p:txBody>
          <a:bodyPr lIns="45718" tIns="45718" rIns="45718" bIns="45718"/>
          <a:lstStyle>
            <a:lvl1pPr marL="228029" indent="-228029" defTabSz="912113">
              <a:lnSpc>
                <a:spcPct val="90000"/>
              </a:lnSpc>
              <a:spcBef>
                <a:spcPts val="900"/>
              </a:spcBef>
              <a:buSzPct val="100000"/>
              <a:buFont typeface="Arial"/>
              <a:buChar char="•"/>
              <a:defRPr sz="2700"/>
            </a:lvl1pPr>
            <a:lvl2pPr marL="723742" indent="-267686" defTabSz="912113">
              <a:lnSpc>
                <a:spcPct val="90000"/>
              </a:lnSpc>
              <a:spcBef>
                <a:spcPts val="900"/>
              </a:spcBef>
              <a:buSzPct val="100000"/>
              <a:buFont typeface="Arial"/>
              <a:buChar char="•"/>
              <a:defRPr sz="2700"/>
            </a:lvl2pPr>
            <a:lvl3pPr marL="1236154" indent="-324040" defTabSz="912113">
              <a:lnSpc>
                <a:spcPct val="90000"/>
              </a:lnSpc>
              <a:spcBef>
                <a:spcPts val="900"/>
              </a:spcBef>
              <a:buSzPct val="100000"/>
              <a:buFont typeface="Arial"/>
              <a:buChar char="•"/>
              <a:defRPr sz="2700"/>
            </a:lvl3pPr>
            <a:lvl4pPr marL="1730331" indent="-362162" defTabSz="912113">
              <a:lnSpc>
                <a:spcPct val="90000"/>
              </a:lnSpc>
              <a:spcBef>
                <a:spcPts val="900"/>
              </a:spcBef>
              <a:buSzPct val="100000"/>
              <a:buFont typeface="Arial"/>
              <a:buChar char="•"/>
              <a:defRPr sz="2700"/>
            </a:lvl4pPr>
            <a:lvl5pPr marL="2186389" indent="-362162" defTabSz="912113">
              <a:lnSpc>
                <a:spcPct val="90000"/>
              </a:lnSpc>
              <a:spcBef>
                <a:spcPts val="900"/>
              </a:spcBef>
              <a:buSzPct val="100000"/>
              <a:buFont typeface="Arial"/>
              <a:buChar char="•"/>
              <a:defRPr sz="2700"/>
            </a:lvl5pPr>
          </a:lstStyle>
          <a:p>
            <a:pPr lvl="0">
              <a:defRPr sz="1800"/>
            </a:pPr>
            <a:r>
              <a:rPr sz="2700"/>
              <a:t>Corpo livello uno</a:t>
            </a:r>
          </a:p>
          <a:p>
            <a:pPr lvl="1">
              <a:defRPr sz="1800"/>
            </a:pPr>
            <a:r>
              <a:rPr sz="2700"/>
              <a:t>Corpo livello due</a:t>
            </a:r>
          </a:p>
          <a:p>
            <a:pPr lvl="2">
              <a:defRPr sz="1800"/>
            </a:pPr>
            <a:r>
              <a:rPr sz="2700"/>
              <a:t>Corpo livello tre</a:t>
            </a:r>
          </a:p>
          <a:p>
            <a:pPr lvl="3">
              <a:defRPr sz="1800"/>
            </a:pPr>
            <a:r>
              <a:rPr sz="2700"/>
              <a:t>Corpo livello quattro</a:t>
            </a:r>
          </a:p>
          <a:p>
            <a:pPr lvl="4">
              <a:defRPr sz="1800"/>
            </a:pPr>
            <a:r>
              <a:rPr sz="2700"/>
              <a:t>Livello 5</a:t>
            </a:r>
          </a:p>
        </p:txBody>
      </p:sp>
    </p:spTree>
    <p:extLst>
      <p:ext uri="{BB962C8B-B14F-4D97-AF65-F5344CB8AC3E}">
        <p14:creationId xmlns:p14="http://schemas.microsoft.com/office/powerpoint/2010/main" val="222164645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28" name="Shape 128"/>
          <p:cNvSpPr/>
          <p:nvPr/>
        </p:nvSpPr>
        <p:spPr>
          <a:xfrm>
            <a:off x="304075" y="378603"/>
            <a:ext cx="8558843" cy="7154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4800"/>
                </a:lnTo>
                <a:lnTo>
                  <a:pt x="21586" y="3524"/>
                </a:lnTo>
                <a:lnTo>
                  <a:pt x="21548" y="2378"/>
                </a:lnTo>
                <a:lnTo>
                  <a:pt x="21489" y="1406"/>
                </a:lnTo>
                <a:lnTo>
                  <a:pt x="21413" y="655"/>
                </a:lnTo>
                <a:lnTo>
                  <a:pt x="21322" y="171"/>
                </a:lnTo>
                <a:lnTo>
                  <a:pt x="21222" y="0"/>
                </a:lnTo>
                <a:lnTo>
                  <a:pt x="378" y="0"/>
                </a:lnTo>
                <a:lnTo>
                  <a:pt x="278" y="171"/>
                </a:lnTo>
                <a:lnTo>
                  <a:pt x="187" y="655"/>
                </a:lnTo>
                <a:lnTo>
                  <a:pt x="111" y="1406"/>
                </a:lnTo>
                <a:lnTo>
                  <a:pt x="52" y="2378"/>
                </a:lnTo>
                <a:lnTo>
                  <a:pt x="14" y="3524"/>
                </a:lnTo>
                <a:lnTo>
                  <a:pt x="0" y="4800"/>
                </a:lnTo>
                <a:lnTo>
                  <a:pt x="0" y="21600"/>
                </a:lnTo>
                <a:lnTo>
                  <a:pt x="21600" y="21600"/>
                </a:lnTo>
                <a:close/>
              </a:path>
            </a:pathLst>
          </a:custGeom>
          <a:solidFill>
            <a:srgbClr val="FF0000"/>
          </a:solidFill>
          <a:ln w="12700">
            <a:miter lim="400000"/>
          </a:ln>
        </p:spPr>
        <p:txBody>
          <a:bodyPr lIns="0" tIns="0" rIns="0" bIns="0"/>
          <a:lstStyle/>
          <a:p>
            <a:pPr lvl="0">
              <a:defRPr sz="1500">
                <a:latin typeface="Calibri"/>
                <a:ea typeface="Calibri"/>
                <a:cs typeface="Calibri"/>
                <a:sym typeface="Calibri"/>
              </a:defRPr>
            </a:pPr>
            <a:endParaRPr/>
          </a:p>
        </p:txBody>
      </p:sp>
      <p:sp>
        <p:nvSpPr>
          <p:cNvPr id="129" name="Shape 129"/>
          <p:cNvSpPr/>
          <p:nvPr/>
        </p:nvSpPr>
        <p:spPr>
          <a:xfrm>
            <a:off x="300004" y="374278"/>
            <a:ext cx="8566648" cy="71932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4627"/>
                </a:lnTo>
                <a:lnTo>
                  <a:pt x="21598" y="4378"/>
                </a:lnTo>
                <a:lnTo>
                  <a:pt x="21595" y="4150"/>
                </a:lnTo>
                <a:lnTo>
                  <a:pt x="21592" y="3901"/>
                </a:lnTo>
                <a:lnTo>
                  <a:pt x="21554" y="2561"/>
                </a:lnTo>
                <a:lnTo>
                  <a:pt x="21511" y="1784"/>
                </a:lnTo>
                <a:lnTo>
                  <a:pt x="21500" y="1598"/>
                </a:lnTo>
                <a:lnTo>
                  <a:pt x="21424" y="795"/>
                </a:lnTo>
                <a:lnTo>
                  <a:pt x="21350" y="309"/>
                </a:lnTo>
                <a:lnTo>
                  <a:pt x="21252" y="21"/>
                </a:lnTo>
                <a:lnTo>
                  <a:pt x="21232" y="0"/>
                </a:lnTo>
                <a:lnTo>
                  <a:pt x="368" y="0"/>
                </a:lnTo>
                <a:lnTo>
                  <a:pt x="348" y="21"/>
                </a:lnTo>
                <a:lnTo>
                  <a:pt x="309" y="104"/>
                </a:lnTo>
                <a:lnTo>
                  <a:pt x="291" y="145"/>
                </a:lnTo>
                <a:lnTo>
                  <a:pt x="273" y="228"/>
                </a:lnTo>
                <a:lnTo>
                  <a:pt x="255" y="290"/>
                </a:lnTo>
                <a:lnTo>
                  <a:pt x="150" y="1022"/>
                </a:lnTo>
                <a:lnTo>
                  <a:pt x="82" y="1882"/>
                </a:lnTo>
                <a:lnTo>
                  <a:pt x="33" y="2931"/>
                </a:lnTo>
                <a:lnTo>
                  <a:pt x="5" y="4150"/>
                </a:lnTo>
                <a:lnTo>
                  <a:pt x="2" y="4399"/>
                </a:lnTo>
                <a:lnTo>
                  <a:pt x="2" y="4648"/>
                </a:lnTo>
                <a:lnTo>
                  <a:pt x="0" y="4897"/>
                </a:lnTo>
                <a:lnTo>
                  <a:pt x="0" y="21600"/>
                </a:lnTo>
                <a:lnTo>
                  <a:pt x="21" y="21600"/>
                </a:lnTo>
                <a:lnTo>
                  <a:pt x="21" y="4648"/>
                </a:lnTo>
                <a:lnTo>
                  <a:pt x="25" y="4171"/>
                </a:lnTo>
                <a:lnTo>
                  <a:pt x="51" y="3045"/>
                </a:lnTo>
                <a:lnTo>
                  <a:pt x="99" y="2038"/>
                </a:lnTo>
                <a:lnTo>
                  <a:pt x="164" y="1210"/>
                </a:lnTo>
                <a:lnTo>
                  <a:pt x="245" y="622"/>
                </a:lnTo>
                <a:lnTo>
                  <a:pt x="332" y="311"/>
                </a:lnTo>
                <a:lnTo>
                  <a:pt x="370" y="270"/>
                </a:lnTo>
                <a:lnTo>
                  <a:pt x="388" y="249"/>
                </a:lnTo>
                <a:lnTo>
                  <a:pt x="21212" y="249"/>
                </a:lnTo>
                <a:lnTo>
                  <a:pt x="21232" y="270"/>
                </a:lnTo>
                <a:lnTo>
                  <a:pt x="21252" y="292"/>
                </a:lnTo>
                <a:lnTo>
                  <a:pt x="21270" y="311"/>
                </a:lnTo>
                <a:lnTo>
                  <a:pt x="21286" y="353"/>
                </a:lnTo>
                <a:lnTo>
                  <a:pt x="21304" y="394"/>
                </a:lnTo>
                <a:lnTo>
                  <a:pt x="21340" y="541"/>
                </a:lnTo>
                <a:lnTo>
                  <a:pt x="21432" y="1183"/>
                </a:lnTo>
                <a:lnTo>
                  <a:pt x="21472" y="1618"/>
                </a:lnTo>
                <a:lnTo>
                  <a:pt x="21485" y="1784"/>
                </a:lnTo>
                <a:lnTo>
                  <a:pt x="21548" y="2991"/>
                </a:lnTo>
                <a:lnTo>
                  <a:pt x="21575" y="4191"/>
                </a:lnTo>
                <a:lnTo>
                  <a:pt x="21580" y="4897"/>
                </a:lnTo>
                <a:lnTo>
                  <a:pt x="21580" y="21600"/>
                </a:lnTo>
                <a:lnTo>
                  <a:pt x="21600" y="21600"/>
                </a:lnTo>
                <a:close/>
              </a:path>
            </a:pathLst>
          </a:custGeom>
          <a:solidFill>
            <a:srgbClr val="FF0000"/>
          </a:solidFill>
          <a:ln w="12700">
            <a:miter lim="400000"/>
          </a:ln>
        </p:spPr>
        <p:txBody>
          <a:bodyPr lIns="0" tIns="0" rIns="0" bIns="0"/>
          <a:lstStyle/>
          <a:p>
            <a:pPr lvl="0">
              <a:defRPr sz="1500">
                <a:latin typeface="Calibri"/>
                <a:ea typeface="Calibri"/>
                <a:cs typeface="Calibri"/>
                <a:sym typeface="Calibri"/>
              </a:defRPr>
            </a:pPr>
            <a:endParaRPr/>
          </a:p>
        </p:txBody>
      </p:sp>
      <p:sp>
        <p:nvSpPr>
          <p:cNvPr id="130" name="Shape 130"/>
          <p:cNvSpPr>
            <a:spLocks noGrp="1"/>
          </p:cNvSpPr>
          <p:nvPr>
            <p:ph type="title"/>
          </p:nvPr>
        </p:nvSpPr>
        <p:spPr>
          <a:xfrm>
            <a:off x="346159" y="456337"/>
            <a:ext cx="8451686" cy="1982068"/>
          </a:xfrm>
          <a:prstGeom prst="rect">
            <a:avLst/>
          </a:prstGeom>
        </p:spPr>
        <p:txBody>
          <a:bodyPr/>
          <a:lstStyle/>
          <a:p>
            <a:pPr lvl="0">
              <a:defRPr sz="1800"/>
            </a:pPr>
            <a:r>
              <a:rPr sz="4400"/>
              <a:t>Titolo Testo</a:t>
            </a:r>
          </a:p>
        </p:txBody>
      </p:sp>
      <p:sp>
        <p:nvSpPr>
          <p:cNvPr id="131" name="Shape 131"/>
          <p:cNvSpPr>
            <a:spLocks noGrp="1"/>
          </p:cNvSpPr>
          <p:nvPr>
            <p:ph type="sldNum" sz="quarter" idx="2"/>
          </p:nvPr>
        </p:nvSpPr>
        <p:spPr>
          <a:xfrm>
            <a:off x="6583788" y="6378633"/>
            <a:ext cx="2102744"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1_Confronto">
    <p:spTree>
      <p:nvGrpSpPr>
        <p:cNvPr id="1" name=""/>
        <p:cNvGrpSpPr/>
        <p:nvPr/>
      </p:nvGrpSpPr>
      <p:grpSpPr>
        <a:xfrm>
          <a:off x="0" y="0"/>
          <a:ext cx="0" cy="0"/>
          <a:chOff x="0" y="0"/>
          <a:chExt cx="0" cy="0"/>
        </a:xfrm>
      </p:grpSpPr>
      <p:sp>
        <p:nvSpPr>
          <p:cNvPr id="60" name="Shape 60"/>
          <p:cNvSpPr>
            <a:spLocks noGrp="1"/>
          </p:cNvSpPr>
          <p:nvPr>
            <p:ph type="title"/>
          </p:nvPr>
        </p:nvSpPr>
        <p:spPr>
          <a:xfrm>
            <a:off x="630240" y="365779"/>
            <a:ext cx="7886704" cy="1325358"/>
          </a:xfrm>
          <a:prstGeom prst="rect">
            <a:avLst/>
          </a:prstGeom>
        </p:spPr>
        <p:txBody>
          <a:bodyPr lIns="45718" tIns="45718" rIns="45718" bIns="45718"/>
          <a:lstStyle>
            <a:lvl1pPr algn="l" defTabSz="912113">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61" name="Shape 61"/>
          <p:cNvSpPr>
            <a:spLocks noGrp="1"/>
          </p:cNvSpPr>
          <p:nvPr>
            <p:ph type="body" idx="1"/>
          </p:nvPr>
        </p:nvSpPr>
        <p:spPr>
          <a:xfrm>
            <a:off x="630240" y="1681643"/>
            <a:ext cx="3868738" cy="823412"/>
          </a:xfrm>
          <a:prstGeom prst="rect">
            <a:avLst/>
          </a:prstGeom>
        </p:spPr>
        <p:txBody>
          <a:bodyPr lIns="45718" tIns="45718" rIns="45718" bIns="45718" anchor="b"/>
          <a:lstStyle>
            <a:lvl1pPr marL="0" indent="0" defTabSz="912113">
              <a:lnSpc>
                <a:spcPct val="90000"/>
              </a:lnSpc>
              <a:spcBef>
                <a:spcPts val="900"/>
              </a:spcBef>
              <a:defRPr sz="2300" b="1"/>
            </a:lvl1pPr>
            <a:lvl2pPr marL="0" defTabSz="912113">
              <a:lnSpc>
                <a:spcPct val="90000"/>
              </a:lnSpc>
              <a:spcBef>
                <a:spcPts val="900"/>
              </a:spcBef>
              <a:defRPr sz="2300" b="1"/>
            </a:lvl2pPr>
            <a:lvl3pPr marL="0" defTabSz="912113">
              <a:lnSpc>
                <a:spcPct val="90000"/>
              </a:lnSpc>
              <a:spcBef>
                <a:spcPts val="900"/>
              </a:spcBef>
              <a:defRPr sz="2300" b="1"/>
            </a:lvl3pPr>
            <a:lvl4pPr marL="0" defTabSz="912113">
              <a:lnSpc>
                <a:spcPct val="90000"/>
              </a:lnSpc>
              <a:spcBef>
                <a:spcPts val="900"/>
              </a:spcBef>
              <a:defRPr sz="2300" b="1"/>
            </a:lvl4pPr>
            <a:lvl5pPr marL="0" defTabSz="912113">
              <a:lnSpc>
                <a:spcPct val="90000"/>
              </a:lnSpc>
              <a:spcBef>
                <a:spcPts val="900"/>
              </a:spcBef>
              <a:defRPr sz="2300" b="1"/>
            </a:lvl5pPr>
          </a:lstStyle>
          <a:p>
            <a:pPr lvl="0">
              <a:defRPr sz="1800" b="0"/>
            </a:pPr>
            <a:r>
              <a:rPr sz="2300" b="1"/>
              <a:t>Corpo livello uno</a:t>
            </a:r>
          </a:p>
          <a:p>
            <a:pPr lvl="1">
              <a:defRPr sz="1800" b="0"/>
            </a:pPr>
            <a:r>
              <a:rPr sz="2300" b="1"/>
              <a:t>Corpo livello due</a:t>
            </a:r>
          </a:p>
          <a:p>
            <a:pPr lvl="2">
              <a:defRPr sz="1800" b="0"/>
            </a:pPr>
            <a:r>
              <a:rPr sz="2300" b="1"/>
              <a:t>Corpo livello tre</a:t>
            </a:r>
          </a:p>
          <a:p>
            <a:pPr lvl="3">
              <a:defRPr sz="1800" b="0"/>
            </a:pPr>
            <a:r>
              <a:rPr sz="2300" b="1"/>
              <a:t>Corpo livello quattro</a:t>
            </a:r>
          </a:p>
          <a:p>
            <a:pPr lvl="4">
              <a:defRPr sz="1800" b="0"/>
            </a:pPr>
            <a:r>
              <a:rPr sz="2300" b="1"/>
              <a:t>Livello 5</a:t>
            </a:r>
          </a:p>
        </p:txBody>
      </p:sp>
    </p:spTree>
    <p:extLst>
      <p:ext uri="{BB962C8B-B14F-4D97-AF65-F5344CB8AC3E}">
        <p14:creationId xmlns:p14="http://schemas.microsoft.com/office/powerpoint/2010/main" val="2229834978"/>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1_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862669"/>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1_Contenuto con didascalia">
    <p:spTree>
      <p:nvGrpSpPr>
        <p:cNvPr id="1" name=""/>
        <p:cNvGrpSpPr/>
        <p:nvPr/>
      </p:nvGrpSpPr>
      <p:grpSpPr>
        <a:xfrm>
          <a:off x="0" y="0"/>
          <a:ext cx="0" cy="0"/>
          <a:chOff x="0" y="0"/>
          <a:chExt cx="0" cy="0"/>
        </a:xfrm>
      </p:grpSpPr>
      <p:sp>
        <p:nvSpPr>
          <p:cNvPr id="64" name="Shape 64"/>
          <p:cNvSpPr>
            <a:spLocks noGrp="1"/>
          </p:cNvSpPr>
          <p:nvPr>
            <p:ph type="title"/>
          </p:nvPr>
        </p:nvSpPr>
        <p:spPr>
          <a:xfrm>
            <a:off x="630240" y="0"/>
            <a:ext cx="2949576" cy="2056926"/>
          </a:xfrm>
          <a:prstGeom prst="rect">
            <a:avLst/>
          </a:prstGeom>
        </p:spPr>
        <p:txBody>
          <a:bodyPr lIns="45718" tIns="45718" rIns="45718" bIns="45718" anchor="b"/>
          <a:lstStyle>
            <a:lvl1pPr algn="l" defTabSz="912113">
              <a:lnSpc>
                <a:spcPct val="90000"/>
              </a:lnSpc>
              <a:defRPr sz="3100">
                <a:latin typeface="Calibri Light"/>
                <a:ea typeface="Calibri Light"/>
                <a:cs typeface="Calibri Light"/>
                <a:sym typeface="Calibri Light"/>
              </a:defRPr>
            </a:lvl1pPr>
          </a:lstStyle>
          <a:p>
            <a:pPr lvl="0">
              <a:defRPr sz="1800"/>
            </a:pPr>
            <a:r>
              <a:rPr sz="3100"/>
              <a:t>Titolo Testo</a:t>
            </a:r>
          </a:p>
        </p:txBody>
      </p:sp>
      <p:sp>
        <p:nvSpPr>
          <p:cNvPr id="65" name="Shape 65"/>
          <p:cNvSpPr>
            <a:spLocks noGrp="1"/>
          </p:cNvSpPr>
          <p:nvPr>
            <p:ph type="body" idx="1"/>
          </p:nvPr>
        </p:nvSpPr>
        <p:spPr>
          <a:xfrm>
            <a:off x="3887794" y="988082"/>
            <a:ext cx="4629154" cy="5869919"/>
          </a:xfrm>
          <a:prstGeom prst="rect">
            <a:avLst/>
          </a:prstGeom>
        </p:spPr>
        <p:txBody>
          <a:bodyPr lIns="45718" tIns="45718" rIns="45718" bIns="45718"/>
          <a:lstStyle>
            <a:lvl1pPr marL="228029" indent="-228029" defTabSz="912113">
              <a:lnSpc>
                <a:spcPct val="90000"/>
              </a:lnSpc>
              <a:spcBef>
                <a:spcPts val="900"/>
              </a:spcBef>
              <a:buSzPct val="100000"/>
              <a:buFont typeface="Arial"/>
              <a:buChar char="•"/>
              <a:defRPr sz="3100"/>
            </a:lvl1pPr>
            <a:lvl2pPr marL="717868" indent="-261811" defTabSz="912113">
              <a:lnSpc>
                <a:spcPct val="90000"/>
              </a:lnSpc>
              <a:spcBef>
                <a:spcPts val="900"/>
              </a:spcBef>
              <a:buSzPct val="100000"/>
              <a:buFont typeface="Arial"/>
              <a:buChar char="•"/>
              <a:defRPr sz="3100"/>
            </a:lvl2pPr>
            <a:lvl3pPr marL="1219455" indent="-307341" defTabSz="912113">
              <a:lnSpc>
                <a:spcPct val="90000"/>
              </a:lnSpc>
              <a:spcBef>
                <a:spcPts val="900"/>
              </a:spcBef>
              <a:buSzPct val="100000"/>
              <a:buFont typeface="Arial"/>
              <a:buChar char="•"/>
              <a:defRPr sz="3100"/>
            </a:lvl3pPr>
            <a:lvl4pPr marL="1740218" indent="-372047" defTabSz="912113">
              <a:lnSpc>
                <a:spcPct val="90000"/>
              </a:lnSpc>
              <a:spcBef>
                <a:spcPts val="900"/>
              </a:spcBef>
              <a:buSzPct val="100000"/>
              <a:buFont typeface="Arial"/>
              <a:buChar char="•"/>
              <a:defRPr sz="3100"/>
            </a:lvl4pPr>
            <a:lvl5pPr marL="2196275" indent="-372047" defTabSz="912113">
              <a:lnSpc>
                <a:spcPct val="90000"/>
              </a:lnSpc>
              <a:spcBef>
                <a:spcPts val="900"/>
              </a:spcBef>
              <a:buSzPct val="100000"/>
              <a:buFont typeface="Arial"/>
              <a:buChar char="•"/>
              <a:defRPr sz="3100"/>
            </a:lvl5pPr>
          </a:lstStyle>
          <a:p>
            <a:pPr lvl="0">
              <a:defRPr sz="1800"/>
            </a:pPr>
            <a:r>
              <a:rPr sz="3100"/>
              <a:t>Corpo livello uno</a:t>
            </a:r>
          </a:p>
          <a:p>
            <a:pPr lvl="1">
              <a:defRPr sz="1800"/>
            </a:pPr>
            <a:r>
              <a:rPr sz="3100"/>
              <a:t>Corpo livello due</a:t>
            </a:r>
          </a:p>
          <a:p>
            <a:pPr lvl="2">
              <a:defRPr sz="1800"/>
            </a:pPr>
            <a:r>
              <a:rPr sz="3100"/>
              <a:t>Corpo livello tre</a:t>
            </a:r>
          </a:p>
          <a:p>
            <a:pPr lvl="3">
              <a:defRPr sz="1800"/>
            </a:pPr>
            <a:r>
              <a:rPr sz="3100"/>
              <a:t>Corpo livello quattro</a:t>
            </a:r>
          </a:p>
          <a:p>
            <a:pPr lvl="4">
              <a:defRPr sz="1800"/>
            </a:pPr>
            <a:r>
              <a:rPr sz="3100"/>
              <a:t>Livello 5</a:t>
            </a:r>
          </a:p>
        </p:txBody>
      </p:sp>
    </p:spTree>
    <p:extLst>
      <p:ext uri="{BB962C8B-B14F-4D97-AF65-F5344CB8AC3E}">
        <p14:creationId xmlns:p14="http://schemas.microsoft.com/office/powerpoint/2010/main" val="1676817675"/>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1_Immagine con didascalia">
    <p:spTree>
      <p:nvGrpSpPr>
        <p:cNvPr id="1" name=""/>
        <p:cNvGrpSpPr/>
        <p:nvPr/>
      </p:nvGrpSpPr>
      <p:grpSpPr>
        <a:xfrm>
          <a:off x="0" y="0"/>
          <a:ext cx="0" cy="0"/>
          <a:chOff x="0" y="0"/>
          <a:chExt cx="0" cy="0"/>
        </a:xfrm>
      </p:grpSpPr>
      <p:sp>
        <p:nvSpPr>
          <p:cNvPr id="67" name="Shape 67"/>
          <p:cNvSpPr>
            <a:spLocks noGrp="1"/>
          </p:cNvSpPr>
          <p:nvPr>
            <p:ph type="title"/>
          </p:nvPr>
        </p:nvSpPr>
        <p:spPr>
          <a:xfrm>
            <a:off x="630240" y="0"/>
            <a:ext cx="2949576" cy="2056926"/>
          </a:xfrm>
          <a:prstGeom prst="rect">
            <a:avLst/>
          </a:prstGeom>
        </p:spPr>
        <p:txBody>
          <a:bodyPr lIns="45718" tIns="45718" rIns="45718" bIns="45718" anchor="b"/>
          <a:lstStyle>
            <a:lvl1pPr algn="l" defTabSz="912113">
              <a:lnSpc>
                <a:spcPct val="90000"/>
              </a:lnSpc>
              <a:defRPr sz="3100">
                <a:latin typeface="Calibri Light"/>
                <a:ea typeface="Calibri Light"/>
                <a:cs typeface="Calibri Light"/>
                <a:sym typeface="Calibri Light"/>
              </a:defRPr>
            </a:lvl1pPr>
          </a:lstStyle>
          <a:p>
            <a:pPr lvl="0">
              <a:defRPr sz="1800"/>
            </a:pPr>
            <a:r>
              <a:rPr sz="3100"/>
              <a:t>Titolo Testo</a:t>
            </a:r>
          </a:p>
        </p:txBody>
      </p:sp>
      <p:sp>
        <p:nvSpPr>
          <p:cNvPr id="68" name="Shape 68"/>
          <p:cNvSpPr>
            <a:spLocks noGrp="1"/>
          </p:cNvSpPr>
          <p:nvPr>
            <p:ph type="body" idx="1"/>
          </p:nvPr>
        </p:nvSpPr>
        <p:spPr>
          <a:xfrm>
            <a:off x="630240" y="2056925"/>
            <a:ext cx="2949576" cy="4801080"/>
          </a:xfrm>
          <a:prstGeom prst="rect">
            <a:avLst/>
          </a:prstGeom>
        </p:spPr>
        <p:txBody>
          <a:bodyPr lIns="45718" tIns="45718" rIns="45718" bIns="45718"/>
          <a:lstStyle>
            <a:lvl1pPr marL="0" indent="0" defTabSz="912113">
              <a:lnSpc>
                <a:spcPct val="90000"/>
              </a:lnSpc>
              <a:spcBef>
                <a:spcPts val="900"/>
              </a:spcBef>
              <a:defRPr sz="1500"/>
            </a:lvl1pPr>
            <a:lvl2pPr marL="0" defTabSz="912113">
              <a:lnSpc>
                <a:spcPct val="90000"/>
              </a:lnSpc>
              <a:spcBef>
                <a:spcPts val="900"/>
              </a:spcBef>
              <a:defRPr sz="1500"/>
            </a:lvl2pPr>
            <a:lvl3pPr marL="0" defTabSz="912113">
              <a:lnSpc>
                <a:spcPct val="90000"/>
              </a:lnSpc>
              <a:spcBef>
                <a:spcPts val="900"/>
              </a:spcBef>
              <a:defRPr sz="1500"/>
            </a:lvl3pPr>
            <a:lvl4pPr marL="0" defTabSz="912113">
              <a:lnSpc>
                <a:spcPct val="90000"/>
              </a:lnSpc>
              <a:spcBef>
                <a:spcPts val="900"/>
              </a:spcBef>
              <a:defRPr sz="1500"/>
            </a:lvl4pPr>
            <a:lvl5pPr marL="0" defTabSz="912113">
              <a:lnSpc>
                <a:spcPct val="90000"/>
              </a:lnSpc>
              <a:spcBef>
                <a:spcPts val="900"/>
              </a:spcBef>
              <a:defRPr sz="1500"/>
            </a:lvl5pPr>
          </a:lstStyle>
          <a:p>
            <a:pPr lvl="0">
              <a:defRPr sz="1800"/>
            </a:pPr>
            <a:r>
              <a:rPr sz="1500"/>
              <a:t>Corpo livello uno</a:t>
            </a:r>
          </a:p>
          <a:p>
            <a:pPr lvl="1">
              <a:defRPr sz="1800"/>
            </a:pPr>
            <a:r>
              <a:rPr sz="1500"/>
              <a:t>Corpo livello due</a:t>
            </a:r>
          </a:p>
          <a:p>
            <a:pPr lvl="2">
              <a:defRPr sz="1800"/>
            </a:pPr>
            <a:r>
              <a:rPr sz="1500"/>
              <a:t>Corpo livello tre</a:t>
            </a:r>
          </a:p>
          <a:p>
            <a:pPr lvl="3">
              <a:defRPr sz="1800"/>
            </a:pPr>
            <a:r>
              <a:rPr sz="1500"/>
              <a:t>Corpo livello quattro</a:t>
            </a:r>
          </a:p>
          <a:p>
            <a:pPr lvl="4">
              <a:defRPr sz="1800"/>
            </a:pPr>
            <a:r>
              <a:rPr sz="1500"/>
              <a:t>Livello 5</a:t>
            </a:r>
          </a:p>
        </p:txBody>
      </p:sp>
    </p:spTree>
    <p:extLst>
      <p:ext uri="{BB962C8B-B14F-4D97-AF65-F5344CB8AC3E}">
        <p14:creationId xmlns:p14="http://schemas.microsoft.com/office/powerpoint/2010/main" val="595567147"/>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2_Titolo e testo verticale">
    <p:spTree>
      <p:nvGrpSpPr>
        <p:cNvPr id="1" name=""/>
        <p:cNvGrpSpPr/>
        <p:nvPr/>
      </p:nvGrpSpPr>
      <p:grpSpPr>
        <a:xfrm>
          <a:off x="0" y="0"/>
          <a:ext cx="0" cy="0"/>
          <a:chOff x="0" y="0"/>
          <a:chExt cx="0" cy="0"/>
        </a:xfrm>
      </p:grpSpPr>
      <p:sp>
        <p:nvSpPr>
          <p:cNvPr id="70" name="Shape 70"/>
          <p:cNvSpPr>
            <a:spLocks noGrp="1"/>
          </p:cNvSpPr>
          <p:nvPr>
            <p:ph type="title"/>
          </p:nvPr>
        </p:nvSpPr>
        <p:spPr>
          <a:xfrm>
            <a:off x="628650" y="365779"/>
            <a:ext cx="7886700" cy="1459967"/>
          </a:xfrm>
          <a:prstGeom prst="rect">
            <a:avLst/>
          </a:prstGeom>
        </p:spPr>
        <p:txBody>
          <a:bodyPr lIns="45718" tIns="45718" rIns="45718" bIns="45718"/>
          <a:lstStyle>
            <a:lvl1pPr algn="l" defTabSz="912113">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71" name="Shape 71"/>
          <p:cNvSpPr>
            <a:spLocks noGrp="1"/>
          </p:cNvSpPr>
          <p:nvPr>
            <p:ph type="body" idx="1"/>
          </p:nvPr>
        </p:nvSpPr>
        <p:spPr>
          <a:xfrm>
            <a:off x="628650" y="1825742"/>
            <a:ext cx="7886700" cy="5032258"/>
          </a:xfrm>
          <a:prstGeom prst="rect">
            <a:avLst/>
          </a:prstGeom>
        </p:spPr>
        <p:txBody>
          <a:bodyPr lIns="45718" tIns="45718" rIns="45718" bIns="45718"/>
          <a:lstStyle>
            <a:lvl1pPr marL="228029" indent="-228029" defTabSz="912113">
              <a:lnSpc>
                <a:spcPct val="90000"/>
              </a:lnSpc>
              <a:spcBef>
                <a:spcPts val="900"/>
              </a:spcBef>
              <a:buSzPct val="100000"/>
              <a:buFont typeface="Arial"/>
              <a:buChar char="•"/>
              <a:defRPr sz="2700"/>
            </a:lvl1pPr>
            <a:lvl2pPr marL="723742" indent="-267686" defTabSz="912113">
              <a:lnSpc>
                <a:spcPct val="90000"/>
              </a:lnSpc>
              <a:spcBef>
                <a:spcPts val="900"/>
              </a:spcBef>
              <a:buSzPct val="100000"/>
              <a:buFont typeface="Arial"/>
              <a:buChar char="•"/>
              <a:defRPr sz="2700"/>
            </a:lvl2pPr>
            <a:lvl3pPr marL="1236154" indent="-324040" defTabSz="912113">
              <a:lnSpc>
                <a:spcPct val="90000"/>
              </a:lnSpc>
              <a:spcBef>
                <a:spcPts val="900"/>
              </a:spcBef>
              <a:buSzPct val="100000"/>
              <a:buFont typeface="Arial"/>
              <a:buChar char="•"/>
              <a:defRPr sz="2700"/>
            </a:lvl3pPr>
            <a:lvl4pPr marL="1730331" indent="-362162" defTabSz="912113">
              <a:lnSpc>
                <a:spcPct val="90000"/>
              </a:lnSpc>
              <a:spcBef>
                <a:spcPts val="900"/>
              </a:spcBef>
              <a:buSzPct val="100000"/>
              <a:buFont typeface="Arial"/>
              <a:buChar char="•"/>
              <a:defRPr sz="2700"/>
            </a:lvl4pPr>
            <a:lvl5pPr marL="2186389" indent="-362162" defTabSz="912113">
              <a:lnSpc>
                <a:spcPct val="90000"/>
              </a:lnSpc>
              <a:spcBef>
                <a:spcPts val="900"/>
              </a:spcBef>
              <a:buSzPct val="100000"/>
              <a:buFont typeface="Arial"/>
              <a:buChar char="•"/>
              <a:defRPr sz="2700"/>
            </a:lvl5pPr>
          </a:lstStyle>
          <a:p>
            <a:pPr lvl="0">
              <a:defRPr sz="1800"/>
            </a:pPr>
            <a:r>
              <a:rPr sz="2700"/>
              <a:t>Corpo livello uno</a:t>
            </a:r>
          </a:p>
          <a:p>
            <a:pPr lvl="1">
              <a:defRPr sz="1800"/>
            </a:pPr>
            <a:r>
              <a:rPr sz="2700"/>
              <a:t>Corpo livello due</a:t>
            </a:r>
          </a:p>
          <a:p>
            <a:pPr lvl="2">
              <a:defRPr sz="1800"/>
            </a:pPr>
            <a:r>
              <a:rPr sz="2700"/>
              <a:t>Corpo livello tre</a:t>
            </a:r>
          </a:p>
          <a:p>
            <a:pPr lvl="3">
              <a:defRPr sz="1800"/>
            </a:pPr>
            <a:r>
              <a:rPr sz="2700"/>
              <a:t>Corpo livello quattro</a:t>
            </a:r>
          </a:p>
          <a:p>
            <a:pPr lvl="4">
              <a:defRPr sz="1800"/>
            </a:pPr>
            <a:r>
              <a:rPr sz="2700"/>
              <a:t>Livello 5</a:t>
            </a:r>
          </a:p>
        </p:txBody>
      </p:sp>
    </p:spTree>
    <p:extLst>
      <p:ext uri="{BB962C8B-B14F-4D97-AF65-F5344CB8AC3E}">
        <p14:creationId xmlns:p14="http://schemas.microsoft.com/office/powerpoint/2010/main" val="1709848003"/>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3_Titolo e testo verticale">
    <p:spTree>
      <p:nvGrpSpPr>
        <p:cNvPr id="1" name=""/>
        <p:cNvGrpSpPr/>
        <p:nvPr/>
      </p:nvGrpSpPr>
      <p:grpSpPr>
        <a:xfrm>
          <a:off x="0" y="0"/>
          <a:ext cx="0" cy="0"/>
          <a:chOff x="0" y="0"/>
          <a:chExt cx="0" cy="0"/>
        </a:xfrm>
      </p:grpSpPr>
      <p:sp>
        <p:nvSpPr>
          <p:cNvPr id="73" name="Shape 73"/>
          <p:cNvSpPr>
            <a:spLocks noGrp="1"/>
          </p:cNvSpPr>
          <p:nvPr>
            <p:ph type="title"/>
          </p:nvPr>
        </p:nvSpPr>
        <p:spPr>
          <a:xfrm>
            <a:off x="6543675" y="365779"/>
            <a:ext cx="1971676" cy="6492222"/>
          </a:xfrm>
          <a:prstGeom prst="rect">
            <a:avLst/>
          </a:prstGeom>
        </p:spPr>
        <p:txBody>
          <a:bodyPr lIns="45718" tIns="45718" rIns="45718" bIns="45718"/>
          <a:lstStyle>
            <a:lvl1pPr algn="l" defTabSz="912113">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74" name="Shape 74"/>
          <p:cNvSpPr>
            <a:spLocks noGrp="1"/>
          </p:cNvSpPr>
          <p:nvPr>
            <p:ph type="body" idx="1"/>
          </p:nvPr>
        </p:nvSpPr>
        <p:spPr>
          <a:xfrm>
            <a:off x="628651" y="365779"/>
            <a:ext cx="5762622" cy="6492222"/>
          </a:xfrm>
          <a:prstGeom prst="rect">
            <a:avLst/>
          </a:prstGeom>
        </p:spPr>
        <p:txBody>
          <a:bodyPr lIns="45718" tIns="45718" rIns="45718" bIns="45718"/>
          <a:lstStyle>
            <a:lvl1pPr marL="228029" indent="-228029" defTabSz="912113">
              <a:lnSpc>
                <a:spcPct val="90000"/>
              </a:lnSpc>
              <a:spcBef>
                <a:spcPts val="900"/>
              </a:spcBef>
              <a:buSzPct val="100000"/>
              <a:buFont typeface="Arial"/>
              <a:buChar char="•"/>
              <a:defRPr sz="2700"/>
            </a:lvl1pPr>
            <a:lvl2pPr marL="723742" indent="-267686" defTabSz="912113">
              <a:lnSpc>
                <a:spcPct val="90000"/>
              </a:lnSpc>
              <a:spcBef>
                <a:spcPts val="900"/>
              </a:spcBef>
              <a:buSzPct val="100000"/>
              <a:buFont typeface="Arial"/>
              <a:buChar char="•"/>
              <a:defRPr sz="2700"/>
            </a:lvl2pPr>
            <a:lvl3pPr marL="1236154" indent="-324040" defTabSz="912113">
              <a:lnSpc>
                <a:spcPct val="90000"/>
              </a:lnSpc>
              <a:spcBef>
                <a:spcPts val="900"/>
              </a:spcBef>
              <a:buSzPct val="100000"/>
              <a:buFont typeface="Arial"/>
              <a:buChar char="•"/>
              <a:defRPr sz="2700"/>
            </a:lvl3pPr>
            <a:lvl4pPr marL="1730331" indent="-362162" defTabSz="912113">
              <a:lnSpc>
                <a:spcPct val="90000"/>
              </a:lnSpc>
              <a:spcBef>
                <a:spcPts val="900"/>
              </a:spcBef>
              <a:buSzPct val="100000"/>
              <a:buFont typeface="Arial"/>
              <a:buChar char="•"/>
              <a:defRPr sz="2700"/>
            </a:lvl4pPr>
            <a:lvl5pPr marL="2186389" indent="-362162" defTabSz="912113">
              <a:lnSpc>
                <a:spcPct val="90000"/>
              </a:lnSpc>
              <a:spcBef>
                <a:spcPts val="900"/>
              </a:spcBef>
              <a:buSzPct val="100000"/>
              <a:buFont typeface="Arial"/>
              <a:buChar char="•"/>
              <a:defRPr sz="2700"/>
            </a:lvl5pPr>
          </a:lstStyle>
          <a:p>
            <a:pPr lvl="0">
              <a:defRPr sz="1800"/>
            </a:pPr>
            <a:r>
              <a:rPr sz="2700"/>
              <a:t>Corpo livello uno</a:t>
            </a:r>
          </a:p>
          <a:p>
            <a:pPr lvl="1">
              <a:defRPr sz="1800"/>
            </a:pPr>
            <a:r>
              <a:rPr sz="2700"/>
              <a:t>Corpo livello due</a:t>
            </a:r>
          </a:p>
          <a:p>
            <a:pPr lvl="2">
              <a:defRPr sz="1800"/>
            </a:pPr>
            <a:r>
              <a:rPr sz="2700"/>
              <a:t>Corpo livello tre</a:t>
            </a:r>
          </a:p>
          <a:p>
            <a:pPr lvl="3">
              <a:defRPr sz="1800"/>
            </a:pPr>
            <a:r>
              <a:rPr sz="2700"/>
              <a:t>Corpo livello quattro</a:t>
            </a:r>
          </a:p>
          <a:p>
            <a:pPr lvl="4">
              <a:defRPr sz="1800"/>
            </a:pPr>
            <a:r>
              <a:rPr sz="2700"/>
              <a:t>Livello 5</a:t>
            </a:r>
          </a:p>
        </p:txBody>
      </p:sp>
    </p:spTree>
    <p:extLst>
      <p:ext uri="{BB962C8B-B14F-4D97-AF65-F5344CB8AC3E}">
        <p14:creationId xmlns:p14="http://schemas.microsoft.com/office/powerpoint/2010/main" val="3939602896"/>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Titolo e grafico">
    <p:spTree>
      <p:nvGrpSpPr>
        <p:cNvPr id="1" name=""/>
        <p:cNvGrpSpPr/>
        <p:nvPr/>
      </p:nvGrpSpPr>
      <p:grpSpPr>
        <a:xfrm>
          <a:off x="0" y="0"/>
          <a:ext cx="0" cy="0"/>
          <a:chOff x="0" y="0"/>
          <a:chExt cx="0" cy="0"/>
        </a:xfrm>
      </p:grpSpPr>
      <p:sp>
        <p:nvSpPr>
          <p:cNvPr id="76" name="Shape 76"/>
          <p:cNvSpPr>
            <a:spLocks noGrp="1"/>
          </p:cNvSpPr>
          <p:nvPr>
            <p:ph type="title"/>
          </p:nvPr>
        </p:nvSpPr>
        <p:spPr>
          <a:xfrm>
            <a:off x="685800" y="609595"/>
            <a:ext cx="7772400" cy="1828807"/>
          </a:xfrm>
          <a:prstGeom prst="rect">
            <a:avLst/>
          </a:prstGeom>
        </p:spPr>
        <p:txBody>
          <a:bodyPr lIns="45718" tIns="45718" rIns="45718" bIns="45718"/>
          <a:lstStyle>
            <a:lvl1pPr algn="l" defTabSz="912113">
              <a:lnSpc>
                <a:spcPct val="100000"/>
              </a:lnSpc>
              <a:defRPr sz="1700">
                <a:latin typeface="Calibri Light"/>
                <a:ea typeface="Calibri Light"/>
                <a:cs typeface="Calibri Light"/>
                <a:sym typeface="Calibri Light"/>
              </a:defRPr>
            </a:lvl1pPr>
          </a:lstStyle>
          <a:p>
            <a:pPr lvl="0">
              <a:defRPr sz="1800"/>
            </a:pPr>
            <a:r>
              <a:rPr sz="1700"/>
              <a:t>Titolo Testo</a:t>
            </a:r>
          </a:p>
        </p:txBody>
      </p:sp>
      <p:sp>
        <p:nvSpPr>
          <p:cNvPr id="77" name="Shape 77"/>
          <p:cNvSpPr>
            <a:spLocks noGrp="1"/>
          </p:cNvSpPr>
          <p:nvPr>
            <p:ph type="sldNum" sz="quarter" idx="2"/>
          </p:nvPr>
        </p:nvSpPr>
        <p:spPr>
          <a:xfrm>
            <a:off x="6553203" y="6248400"/>
            <a:ext cx="1905003" cy="345437"/>
          </a:xfrm>
          <a:prstGeom prst="rect">
            <a:avLst/>
          </a:prstGeom>
        </p:spPr>
        <p:txBody>
          <a:bodyPr lIns="45718" tIns="45718" rIns="45718" bIns="45718"/>
          <a:lstStyle>
            <a:lvl1pPr defTabSz="912113">
              <a:lnSpc>
                <a:spcPct val="100000"/>
              </a:lnSpc>
              <a:tabLst/>
              <a:defRPr sz="1700">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280946270"/>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2_Titolo e contenuto">
    <p:spTree>
      <p:nvGrpSpPr>
        <p:cNvPr id="1" name=""/>
        <p:cNvGrpSpPr/>
        <p:nvPr/>
      </p:nvGrpSpPr>
      <p:grpSpPr>
        <a:xfrm>
          <a:off x="0" y="0"/>
          <a:ext cx="0" cy="0"/>
          <a:chOff x="0" y="0"/>
          <a:chExt cx="0" cy="0"/>
        </a:xfrm>
      </p:grpSpPr>
      <p:sp>
        <p:nvSpPr>
          <p:cNvPr id="79" name="Shape 79"/>
          <p:cNvSpPr>
            <a:spLocks noGrp="1"/>
          </p:cNvSpPr>
          <p:nvPr>
            <p:ph type="title"/>
          </p:nvPr>
        </p:nvSpPr>
        <p:spPr>
          <a:xfrm>
            <a:off x="457200" y="92075"/>
            <a:ext cx="8229600" cy="1508132"/>
          </a:xfrm>
          <a:prstGeom prst="rect">
            <a:avLst/>
          </a:prstGeom>
        </p:spPr>
        <p:txBody>
          <a:bodyPr lIns="45718" tIns="45718" rIns="45718" bIns="45718" anchor="ctr"/>
          <a:lstStyle>
            <a:lvl1pPr defTabSz="914400">
              <a:lnSpc>
                <a:spcPct val="100000"/>
              </a:lnSpc>
              <a:defRPr sz="3900">
                <a:latin typeface="Calibri"/>
                <a:ea typeface="Calibri"/>
                <a:cs typeface="Calibri"/>
                <a:sym typeface="Calibri"/>
              </a:defRPr>
            </a:lvl1pPr>
          </a:lstStyle>
          <a:p>
            <a:pPr lvl="0">
              <a:defRPr sz="1800"/>
            </a:pPr>
            <a:r>
              <a:rPr sz="3900"/>
              <a:t>Titolo Testo</a:t>
            </a:r>
          </a:p>
        </p:txBody>
      </p:sp>
      <p:sp>
        <p:nvSpPr>
          <p:cNvPr id="80" name="Shape 80"/>
          <p:cNvSpPr>
            <a:spLocks noGrp="1"/>
          </p:cNvSpPr>
          <p:nvPr>
            <p:ph type="body" idx="1"/>
          </p:nvPr>
        </p:nvSpPr>
        <p:spPr>
          <a:xfrm>
            <a:off x="457200" y="1600200"/>
            <a:ext cx="8229600" cy="5257800"/>
          </a:xfrm>
          <a:prstGeom prst="rect">
            <a:avLst/>
          </a:prstGeom>
        </p:spPr>
        <p:txBody>
          <a:bodyPr lIns="45718" tIns="45718" rIns="45718" bIns="45718"/>
          <a:lstStyle>
            <a:lvl1pPr marL="304042" indent="-304042" defTabSz="914400">
              <a:lnSpc>
                <a:spcPct val="100000"/>
              </a:lnSpc>
              <a:spcBef>
                <a:spcPts val="600"/>
              </a:spcBef>
              <a:buSzPct val="100000"/>
              <a:buFont typeface="Arial"/>
              <a:buChar char="•"/>
              <a:defRPr sz="2800"/>
            </a:lvl1pPr>
            <a:lvl2pPr marL="700984" indent="-295593" defTabSz="914400">
              <a:lnSpc>
                <a:spcPct val="100000"/>
              </a:lnSpc>
              <a:spcBef>
                <a:spcPts val="600"/>
              </a:spcBef>
              <a:buSzPct val="100000"/>
              <a:buFont typeface="Arial"/>
              <a:buChar char="–"/>
              <a:defRPr sz="2800"/>
            </a:lvl2pPr>
            <a:lvl3pPr marL="1081037" indent="-270258" defTabSz="914400">
              <a:lnSpc>
                <a:spcPct val="100000"/>
              </a:lnSpc>
              <a:spcBef>
                <a:spcPts val="600"/>
              </a:spcBef>
              <a:buSzPct val="100000"/>
              <a:buFont typeface="Arial"/>
              <a:buChar char="•"/>
              <a:defRPr sz="2800"/>
            </a:lvl3pPr>
            <a:lvl4pPr marL="1550017" indent="-333849" defTabSz="914400">
              <a:lnSpc>
                <a:spcPct val="100000"/>
              </a:lnSpc>
              <a:spcBef>
                <a:spcPts val="600"/>
              </a:spcBef>
              <a:buSzPct val="100000"/>
              <a:buFont typeface="Arial"/>
              <a:buChar char="–"/>
              <a:defRPr sz="2800"/>
            </a:lvl4pPr>
            <a:lvl5pPr marL="1955406" indent="-333849" defTabSz="914400">
              <a:lnSpc>
                <a:spcPct val="100000"/>
              </a:lnSpc>
              <a:spcBef>
                <a:spcPts val="600"/>
              </a:spcBef>
              <a:buSzPct val="100000"/>
              <a:buFont typeface="Arial"/>
              <a:buChar char="»"/>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81" name="Shape 81"/>
          <p:cNvSpPr>
            <a:spLocks noGrp="1"/>
          </p:cNvSpPr>
          <p:nvPr>
            <p:ph type="sldNum" sz="quarter" idx="2"/>
          </p:nvPr>
        </p:nvSpPr>
        <p:spPr>
          <a:xfrm>
            <a:off x="6553200" y="6425500"/>
            <a:ext cx="2133600" cy="231137"/>
          </a:xfrm>
          <a:prstGeom prst="rect">
            <a:avLst/>
          </a:prstGeom>
        </p:spPr>
        <p:txBody>
          <a:bodyPr lIns="45718" tIns="45718" rIns="45718" bIns="45718" anchor="ctr"/>
          <a:lstStyle>
            <a:lvl1pPr algn="r">
              <a:tabLst/>
              <a:defRPr sz="10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2836099854"/>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2_Intestazione sezione">
    <p:spTree>
      <p:nvGrpSpPr>
        <p:cNvPr id="1" name=""/>
        <p:cNvGrpSpPr/>
        <p:nvPr/>
      </p:nvGrpSpPr>
      <p:grpSpPr>
        <a:xfrm>
          <a:off x="0" y="0"/>
          <a:ext cx="0" cy="0"/>
          <a:chOff x="0" y="0"/>
          <a:chExt cx="0" cy="0"/>
        </a:xfrm>
      </p:grpSpPr>
      <p:sp>
        <p:nvSpPr>
          <p:cNvPr id="83" name="Shape 83"/>
          <p:cNvSpPr>
            <a:spLocks noGrp="1"/>
          </p:cNvSpPr>
          <p:nvPr>
            <p:ph type="title"/>
          </p:nvPr>
        </p:nvSpPr>
        <p:spPr>
          <a:xfrm>
            <a:off x="722312" y="4407005"/>
            <a:ext cx="7772404" cy="2450997"/>
          </a:xfrm>
          <a:prstGeom prst="rect">
            <a:avLst/>
          </a:prstGeom>
        </p:spPr>
        <p:txBody>
          <a:bodyPr lIns="45718" tIns="45718" rIns="45718" bIns="45718"/>
          <a:lstStyle>
            <a:lvl1pPr algn="l" defTabSz="914400">
              <a:lnSpc>
                <a:spcPct val="100000"/>
              </a:lnSpc>
              <a:defRPr sz="3500" b="1" cap="all">
                <a:latin typeface="Calibri"/>
                <a:ea typeface="Calibri"/>
                <a:cs typeface="Calibri"/>
                <a:sym typeface="Calibri"/>
              </a:defRPr>
            </a:lvl1pPr>
          </a:lstStyle>
          <a:p>
            <a:pPr lvl="0">
              <a:defRPr sz="1800" b="0" cap="none"/>
            </a:pPr>
            <a:r>
              <a:rPr sz="3500" b="1" cap="all"/>
              <a:t>Titolo Testo</a:t>
            </a:r>
          </a:p>
        </p:txBody>
      </p:sp>
      <p:sp>
        <p:nvSpPr>
          <p:cNvPr id="84" name="Shape 84"/>
          <p:cNvSpPr>
            <a:spLocks noGrp="1"/>
          </p:cNvSpPr>
          <p:nvPr>
            <p:ph type="body" idx="1"/>
          </p:nvPr>
        </p:nvSpPr>
        <p:spPr>
          <a:xfrm>
            <a:off x="722312" y="0"/>
            <a:ext cx="7772404" cy="4406904"/>
          </a:xfrm>
          <a:prstGeom prst="rect">
            <a:avLst/>
          </a:prstGeom>
        </p:spPr>
        <p:txBody>
          <a:bodyPr lIns="45718" tIns="45718" rIns="45718" bIns="45718" anchor="b"/>
          <a:lstStyle>
            <a:lvl1pPr marL="0" indent="0" defTabSz="914400">
              <a:lnSpc>
                <a:spcPct val="100000"/>
              </a:lnSpc>
              <a:spcBef>
                <a:spcPts val="400"/>
              </a:spcBef>
              <a:defRPr sz="1700">
                <a:solidFill>
                  <a:srgbClr val="888888"/>
                </a:solidFill>
              </a:defRPr>
            </a:lvl1pPr>
            <a:lvl2pPr marL="0" defTabSz="914400">
              <a:lnSpc>
                <a:spcPct val="100000"/>
              </a:lnSpc>
              <a:spcBef>
                <a:spcPts val="400"/>
              </a:spcBef>
              <a:defRPr sz="1700">
                <a:solidFill>
                  <a:srgbClr val="888888"/>
                </a:solidFill>
              </a:defRPr>
            </a:lvl2pPr>
            <a:lvl3pPr marL="0" defTabSz="914400">
              <a:lnSpc>
                <a:spcPct val="100000"/>
              </a:lnSpc>
              <a:spcBef>
                <a:spcPts val="400"/>
              </a:spcBef>
              <a:defRPr sz="1700">
                <a:solidFill>
                  <a:srgbClr val="888888"/>
                </a:solidFill>
              </a:defRPr>
            </a:lvl3pPr>
            <a:lvl4pPr marL="0" defTabSz="914400">
              <a:lnSpc>
                <a:spcPct val="100000"/>
              </a:lnSpc>
              <a:spcBef>
                <a:spcPts val="400"/>
              </a:spcBef>
              <a:defRPr sz="1700">
                <a:solidFill>
                  <a:srgbClr val="888888"/>
                </a:solidFill>
              </a:defRPr>
            </a:lvl4pPr>
            <a:lvl5pPr marL="0" defTabSz="914400">
              <a:lnSpc>
                <a:spcPct val="100000"/>
              </a:lnSpc>
              <a:spcBef>
                <a:spcPts val="400"/>
              </a:spcBef>
              <a:defRPr sz="1700">
                <a:solidFill>
                  <a:srgbClr val="888888"/>
                </a:solidFill>
              </a:defRPr>
            </a:lvl5pPr>
          </a:lstStyle>
          <a:p>
            <a:pPr lvl="0">
              <a:defRPr sz="1800">
                <a:solidFill>
                  <a:srgbClr val="000000"/>
                </a:solidFill>
              </a:defRPr>
            </a:pPr>
            <a:r>
              <a:rPr sz="1700">
                <a:solidFill>
                  <a:srgbClr val="888888"/>
                </a:solidFill>
              </a:rPr>
              <a:t>Corpo livello uno</a:t>
            </a:r>
          </a:p>
          <a:p>
            <a:pPr lvl="1">
              <a:defRPr sz="1800">
                <a:solidFill>
                  <a:srgbClr val="000000"/>
                </a:solidFill>
              </a:defRPr>
            </a:pPr>
            <a:r>
              <a:rPr sz="1700">
                <a:solidFill>
                  <a:srgbClr val="888888"/>
                </a:solidFill>
              </a:rPr>
              <a:t>Corpo livello due</a:t>
            </a:r>
          </a:p>
          <a:p>
            <a:pPr lvl="2">
              <a:defRPr sz="1800">
                <a:solidFill>
                  <a:srgbClr val="000000"/>
                </a:solidFill>
              </a:defRPr>
            </a:pPr>
            <a:r>
              <a:rPr sz="1700">
                <a:solidFill>
                  <a:srgbClr val="888888"/>
                </a:solidFill>
              </a:rPr>
              <a:t>Corpo livello tre</a:t>
            </a:r>
          </a:p>
          <a:p>
            <a:pPr lvl="3">
              <a:defRPr sz="1800">
                <a:solidFill>
                  <a:srgbClr val="000000"/>
                </a:solidFill>
              </a:defRPr>
            </a:pPr>
            <a:r>
              <a:rPr sz="1700">
                <a:solidFill>
                  <a:srgbClr val="888888"/>
                </a:solidFill>
              </a:rPr>
              <a:t>Corpo livello quattro</a:t>
            </a:r>
          </a:p>
          <a:p>
            <a:pPr lvl="4">
              <a:defRPr sz="1800">
                <a:solidFill>
                  <a:srgbClr val="000000"/>
                </a:solidFill>
              </a:defRPr>
            </a:pPr>
            <a:r>
              <a:rPr sz="1700">
                <a:solidFill>
                  <a:srgbClr val="888888"/>
                </a:solidFill>
              </a:rPr>
              <a:t>Livello 5</a:t>
            </a:r>
          </a:p>
        </p:txBody>
      </p:sp>
      <p:sp>
        <p:nvSpPr>
          <p:cNvPr id="85" name="Shape 85"/>
          <p:cNvSpPr>
            <a:spLocks noGrp="1"/>
          </p:cNvSpPr>
          <p:nvPr>
            <p:ph type="sldNum" sz="quarter" idx="2"/>
          </p:nvPr>
        </p:nvSpPr>
        <p:spPr>
          <a:xfrm>
            <a:off x="6553200" y="6425500"/>
            <a:ext cx="2133600" cy="231137"/>
          </a:xfrm>
          <a:prstGeom prst="rect">
            <a:avLst/>
          </a:prstGeom>
        </p:spPr>
        <p:txBody>
          <a:bodyPr lIns="45718" tIns="45718" rIns="45718" bIns="45718" anchor="ctr"/>
          <a:lstStyle>
            <a:lvl1pPr algn="r">
              <a:tabLst/>
              <a:defRPr sz="10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606699423"/>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2_Due contenuti">
    <p:spTree>
      <p:nvGrpSpPr>
        <p:cNvPr id="1" name=""/>
        <p:cNvGrpSpPr/>
        <p:nvPr/>
      </p:nvGrpSpPr>
      <p:grpSpPr>
        <a:xfrm>
          <a:off x="0" y="0"/>
          <a:ext cx="0" cy="0"/>
          <a:chOff x="0" y="0"/>
          <a:chExt cx="0" cy="0"/>
        </a:xfrm>
      </p:grpSpPr>
      <p:sp>
        <p:nvSpPr>
          <p:cNvPr id="87" name="Shape 87"/>
          <p:cNvSpPr>
            <a:spLocks noGrp="1"/>
          </p:cNvSpPr>
          <p:nvPr>
            <p:ph type="title"/>
          </p:nvPr>
        </p:nvSpPr>
        <p:spPr>
          <a:xfrm>
            <a:off x="457200" y="92067"/>
            <a:ext cx="8229600" cy="1508142"/>
          </a:xfrm>
          <a:prstGeom prst="rect">
            <a:avLst/>
          </a:prstGeom>
        </p:spPr>
        <p:txBody>
          <a:bodyPr lIns="45718" tIns="45718" rIns="45718" bIns="45718" anchor="ctr"/>
          <a:lstStyle>
            <a:lvl1pPr defTabSz="914400">
              <a:lnSpc>
                <a:spcPct val="100000"/>
              </a:lnSpc>
              <a:defRPr sz="3900">
                <a:latin typeface="Calibri"/>
                <a:ea typeface="Calibri"/>
                <a:cs typeface="Calibri"/>
                <a:sym typeface="Calibri"/>
              </a:defRPr>
            </a:lvl1pPr>
          </a:lstStyle>
          <a:p>
            <a:pPr lvl="0">
              <a:defRPr sz="1800"/>
            </a:pPr>
            <a:r>
              <a:rPr sz="3900"/>
              <a:t>Titolo Testo</a:t>
            </a:r>
          </a:p>
        </p:txBody>
      </p:sp>
      <p:sp>
        <p:nvSpPr>
          <p:cNvPr id="88" name="Shape 88"/>
          <p:cNvSpPr>
            <a:spLocks noGrp="1"/>
          </p:cNvSpPr>
          <p:nvPr>
            <p:ph type="body" idx="1"/>
          </p:nvPr>
        </p:nvSpPr>
        <p:spPr>
          <a:xfrm>
            <a:off x="514354" y="1600208"/>
            <a:ext cx="4552952" cy="5257797"/>
          </a:xfrm>
          <a:prstGeom prst="rect">
            <a:avLst/>
          </a:prstGeom>
        </p:spPr>
        <p:txBody>
          <a:bodyPr lIns="45718" tIns="45718" rIns="45718" bIns="45718"/>
          <a:lstStyle>
            <a:lvl1pPr marL="304042" indent="-304042" defTabSz="914400">
              <a:lnSpc>
                <a:spcPct val="100000"/>
              </a:lnSpc>
              <a:spcBef>
                <a:spcPts val="500"/>
              </a:spcBef>
              <a:buSzPct val="100000"/>
              <a:buFont typeface="Arial"/>
              <a:buChar char="•"/>
              <a:defRPr sz="2400"/>
            </a:lvl1pPr>
            <a:lvl2pPr marL="694952" indent="-289562" defTabSz="914400">
              <a:lnSpc>
                <a:spcPct val="100000"/>
              </a:lnSpc>
              <a:spcBef>
                <a:spcPts val="500"/>
              </a:spcBef>
              <a:buSzPct val="100000"/>
              <a:buFont typeface="Arial"/>
              <a:buChar char="–"/>
              <a:defRPr sz="2400"/>
            </a:lvl2pPr>
            <a:lvl3pPr marL="1096934" indent="-286157" defTabSz="914400">
              <a:lnSpc>
                <a:spcPct val="100000"/>
              </a:lnSpc>
              <a:spcBef>
                <a:spcPts val="500"/>
              </a:spcBef>
              <a:buSzPct val="100000"/>
              <a:buFont typeface="Arial"/>
              <a:buChar char="•"/>
              <a:defRPr sz="2400"/>
            </a:lvl3pPr>
            <a:lvl4pPr marL="1540479" indent="-324311" defTabSz="914400">
              <a:lnSpc>
                <a:spcPct val="100000"/>
              </a:lnSpc>
              <a:spcBef>
                <a:spcPts val="500"/>
              </a:spcBef>
              <a:buSzPct val="100000"/>
              <a:buFont typeface="Arial"/>
              <a:buChar char="–"/>
              <a:defRPr sz="2400"/>
            </a:lvl4pPr>
            <a:lvl5pPr marL="1945868" indent="-324311" defTabSz="914400">
              <a:lnSpc>
                <a:spcPct val="100000"/>
              </a:lnSpc>
              <a:spcBef>
                <a:spcPts val="500"/>
              </a:spcBef>
              <a:buSzPct val="100000"/>
              <a:buFont typeface="Arial"/>
              <a:buChar cha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89" name="Shape 89"/>
          <p:cNvSpPr>
            <a:spLocks noGrp="1"/>
          </p:cNvSpPr>
          <p:nvPr>
            <p:ph type="sldNum" sz="quarter" idx="2"/>
          </p:nvPr>
        </p:nvSpPr>
        <p:spPr>
          <a:xfrm>
            <a:off x="6553200" y="6425500"/>
            <a:ext cx="2133600" cy="231137"/>
          </a:xfrm>
          <a:prstGeom prst="rect">
            <a:avLst/>
          </a:prstGeom>
        </p:spPr>
        <p:txBody>
          <a:bodyPr lIns="45718" tIns="45718" rIns="45718" bIns="45718" anchor="ctr"/>
          <a:lstStyle>
            <a:lvl1pPr algn="r">
              <a:tabLst/>
              <a:defRPr sz="10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330680564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Diapositiva titolo">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37" name="Shape 137"/>
          <p:cNvSpPr>
            <a:spLocks noGrp="1"/>
          </p:cNvSpPr>
          <p:nvPr>
            <p:ph type="title"/>
          </p:nvPr>
        </p:nvSpPr>
        <p:spPr>
          <a:xfrm>
            <a:off x="685800" y="1844675"/>
            <a:ext cx="7772400" cy="2041532"/>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138" name="Shape 138"/>
          <p:cNvSpPr>
            <a:spLocks noGrp="1"/>
          </p:cNvSpPr>
          <p:nvPr>
            <p:ph type="body" idx="1"/>
          </p:nvPr>
        </p:nvSpPr>
        <p:spPr>
          <a:xfrm>
            <a:off x="1371600" y="3886203"/>
            <a:ext cx="6400800" cy="2971805"/>
          </a:xfrm>
          <a:prstGeom prst="rect">
            <a:avLst/>
          </a:prstGeom>
        </p:spPr>
        <p:txBody>
          <a:bodyPr lIns="45718" tIns="45718" rIns="45718" bIns="45718"/>
          <a:lstStyle>
            <a:lvl1pPr marL="0" indent="0" algn="ctr" defTabSz="914400">
              <a:lnSpc>
                <a:spcPct val="100000"/>
              </a:lnSpc>
              <a:spcBef>
                <a:spcPts val="600"/>
              </a:spcBef>
              <a:defRPr sz="2800">
                <a:latin typeface="Arial"/>
                <a:ea typeface="Arial"/>
                <a:cs typeface="Arial"/>
                <a:sym typeface="Arial"/>
              </a:defRPr>
            </a:lvl1pPr>
            <a:lvl2pPr marL="0" algn="ctr" defTabSz="914400">
              <a:lnSpc>
                <a:spcPct val="100000"/>
              </a:lnSpc>
              <a:spcBef>
                <a:spcPts val="600"/>
              </a:spcBef>
              <a:defRPr sz="2800">
                <a:latin typeface="Arial"/>
                <a:ea typeface="Arial"/>
                <a:cs typeface="Arial"/>
                <a:sym typeface="Arial"/>
              </a:defRPr>
            </a:lvl2pPr>
            <a:lvl3pPr marL="0" algn="ctr" defTabSz="914400">
              <a:lnSpc>
                <a:spcPct val="100000"/>
              </a:lnSpc>
              <a:spcBef>
                <a:spcPts val="600"/>
              </a:spcBef>
              <a:defRPr sz="2800">
                <a:latin typeface="Arial"/>
                <a:ea typeface="Arial"/>
                <a:cs typeface="Arial"/>
                <a:sym typeface="Arial"/>
              </a:defRPr>
            </a:lvl3pPr>
            <a:lvl4pPr marL="0" algn="ctr" defTabSz="914400">
              <a:lnSpc>
                <a:spcPct val="100000"/>
              </a:lnSpc>
              <a:spcBef>
                <a:spcPts val="600"/>
              </a:spcBef>
              <a:defRPr sz="2800">
                <a:latin typeface="Arial"/>
                <a:ea typeface="Arial"/>
                <a:cs typeface="Arial"/>
                <a:sym typeface="Arial"/>
              </a:defRPr>
            </a:lvl4pPr>
            <a:lvl5pPr marL="0" algn="ctr" defTabSz="914400">
              <a:lnSpc>
                <a:spcPct val="100000"/>
              </a:lnSpc>
              <a:spcBef>
                <a:spcPts val="600"/>
              </a:spcBef>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39" name="Shape 139"/>
          <p:cNvSpPr>
            <a:spLocks noGrp="1"/>
          </p:cNvSpPr>
          <p:nvPr>
            <p:ph type="sldNum" sz="quarter" idx="2"/>
          </p:nvPr>
        </p:nvSpPr>
        <p:spPr>
          <a:xfrm>
            <a:off x="6553200" y="6245228"/>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cSld>
  <p:clrMapOvr>
    <a:masterClrMapping/>
  </p:clrMapOvr>
  <p:transition spd="med"/>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2_Confronto">
    <p:spTree>
      <p:nvGrpSpPr>
        <p:cNvPr id="1" name=""/>
        <p:cNvGrpSpPr/>
        <p:nvPr/>
      </p:nvGrpSpPr>
      <p:grpSpPr>
        <a:xfrm>
          <a:off x="0" y="0"/>
          <a:ext cx="0" cy="0"/>
          <a:chOff x="0" y="0"/>
          <a:chExt cx="0" cy="0"/>
        </a:xfrm>
      </p:grpSpPr>
      <p:sp>
        <p:nvSpPr>
          <p:cNvPr id="91" name="Shape 91"/>
          <p:cNvSpPr>
            <a:spLocks noGrp="1"/>
          </p:cNvSpPr>
          <p:nvPr>
            <p:ph type="title"/>
          </p:nvPr>
        </p:nvSpPr>
        <p:spPr>
          <a:xfrm>
            <a:off x="457200" y="256810"/>
            <a:ext cx="8229600" cy="1178656"/>
          </a:xfrm>
          <a:prstGeom prst="rect">
            <a:avLst/>
          </a:prstGeom>
        </p:spPr>
        <p:txBody>
          <a:bodyPr lIns="45718" tIns="45718" rIns="45718" bIns="45718" anchor="ctr"/>
          <a:lstStyle>
            <a:lvl1pPr defTabSz="914400">
              <a:lnSpc>
                <a:spcPct val="100000"/>
              </a:lnSpc>
              <a:defRPr sz="3900">
                <a:latin typeface="Calibri"/>
                <a:ea typeface="Calibri"/>
                <a:cs typeface="Calibri"/>
                <a:sym typeface="Calibri"/>
              </a:defRPr>
            </a:lvl1pPr>
          </a:lstStyle>
          <a:p>
            <a:pPr lvl="0">
              <a:defRPr sz="1800"/>
            </a:pPr>
            <a:r>
              <a:rPr sz="3900"/>
              <a:t>Titolo Testo</a:t>
            </a:r>
          </a:p>
        </p:txBody>
      </p:sp>
      <p:sp>
        <p:nvSpPr>
          <p:cNvPr id="92" name="Shape 92"/>
          <p:cNvSpPr>
            <a:spLocks noGrp="1"/>
          </p:cNvSpPr>
          <p:nvPr>
            <p:ph type="body" idx="1"/>
          </p:nvPr>
        </p:nvSpPr>
        <p:spPr>
          <a:xfrm>
            <a:off x="457200" y="1435464"/>
            <a:ext cx="4040188" cy="739416"/>
          </a:xfrm>
          <a:prstGeom prst="rect">
            <a:avLst/>
          </a:prstGeom>
        </p:spPr>
        <p:txBody>
          <a:bodyPr lIns="45718" tIns="45718" rIns="45718" bIns="45718" anchor="b"/>
          <a:lstStyle>
            <a:lvl1pPr marL="0" indent="0" defTabSz="914400">
              <a:lnSpc>
                <a:spcPct val="100000"/>
              </a:lnSpc>
              <a:spcBef>
                <a:spcPts val="500"/>
              </a:spcBef>
              <a:defRPr sz="2100" b="1"/>
            </a:lvl1pPr>
            <a:lvl2pPr marL="0" defTabSz="914400">
              <a:lnSpc>
                <a:spcPct val="100000"/>
              </a:lnSpc>
              <a:spcBef>
                <a:spcPts val="500"/>
              </a:spcBef>
              <a:defRPr sz="2100" b="1"/>
            </a:lvl2pPr>
            <a:lvl3pPr marL="0" defTabSz="914400">
              <a:lnSpc>
                <a:spcPct val="100000"/>
              </a:lnSpc>
              <a:spcBef>
                <a:spcPts val="500"/>
              </a:spcBef>
              <a:defRPr sz="2100" b="1"/>
            </a:lvl3pPr>
            <a:lvl4pPr marL="0" defTabSz="914400">
              <a:lnSpc>
                <a:spcPct val="100000"/>
              </a:lnSpc>
              <a:spcBef>
                <a:spcPts val="500"/>
              </a:spcBef>
              <a:defRPr sz="2100" b="1"/>
            </a:lvl4pPr>
            <a:lvl5pPr marL="0" defTabSz="914400">
              <a:lnSpc>
                <a:spcPct val="100000"/>
              </a:lnSpc>
              <a:spcBef>
                <a:spcPts val="500"/>
              </a:spcBef>
              <a:defRPr sz="2100" b="1"/>
            </a:lvl5pPr>
          </a:lstStyle>
          <a:p>
            <a:pPr lvl="0">
              <a:defRPr sz="1800" b="0"/>
            </a:pPr>
            <a:r>
              <a:rPr sz="2100" b="1"/>
              <a:t>Corpo livello uno</a:t>
            </a:r>
          </a:p>
          <a:p>
            <a:pPr lvl="1">
              <a:defRPr sz="1800" b="0"/>
            </a:pPr>
            <a:r>
              <a:rPr sz="2100" b="1"/>
              <a:t>Corpo livello due</a:t>
            </a:r>
          </a:p>
          <a:p>
            <a:pPr lvl="2">
              <a:defRPr sz="1800" b="0"/>
            </a:pPr>
            <a:r>
              <a:rPr sz="2100" b="1"/>
              <a:t>Corpo livello tre</a:t>
            </a:r>
          </a:p>
          <a:p>
            <a:pPr lvl="3">
              <a:defRPr sz="1800" b="0"/>
            </a:pPr>
            <a:r>
              <a:rPr sz="2100" b="1"/>
              <a:t>Corpo livello quattro</a:t>
            </a:r>
          </a:p>
          <a:p>
            <a:pPr lvl="4">
              <a:defRPr sz="1800" b="0"/>
            </a:pPr>
            <a:r>
              <a:rPr sz="2100" b="1"/>
              <a:t>Livello 5</a:t>
            </a:r>
          </a:p>
        </p:txBody>
      </p:sp>
      <p:sp>
        <p:nvSpPr>
          <p:cNvPr id="93" name="Shape 93"/>
          <p:cNvSpPr>
            <a:spLocks noGrp="1"/>
          </p:cNvSpPr>
          <p:nvPr>
            <p:ph type="sldNum" sz="quarter" idx="2"/>
          </p:nvPr>
        </p:nvSpPr>
        <p:spPr>
          <a:xfrm>
            <a:off x="6553200" y="6425500"/>
            <a:ext cx="2133600" cy="231137"/>
          </a:xfrm>
          <a:prstGeom prst="rect">
            <a:avLst/>
          </a:prstGeom>
        </p:spPr>
        <p:txBody>
          <a:bodyPr lIns="45718" tIns="45718" rIns="45718" bIns="45718" anchor="ctr"/>
          <a:lstStyle>
            <a:lvl1pPr algn="r">
              <a:tabLst/>
              <a:defRPr sz="10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3017108899"/>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1_Solo titolo">
    <p:spTree>
      <p:nvGrpSpPr>
        <p:cNvPr id="1" name=""/>
        <p:cNvGrpSpPr/>
        <p:nvPr/>
      </p:nvGrpSpPr>
      <p:grpSpPr>
        <a:xfrm>
          <a:off x="0" y="0"/>
          <a:ext cx="0" cy="0"/>
          <a:chOff x="0" y="0"/>
          <a:chExt cx="0" cy="0"/>
        </a:xfrm>
      </p:grpSpPr>
      <p:sp>
        <p:nvSpPr>
          <p:cNvPr id="95" name="Shape 95"/>
          <p:cNvSpPr>
            <a:spLocks noGrp="1"/>
          </p:cNvSpPr>
          <p:nvPr>
            <p:ph type="title"/>
          </p:nvPr>
        </p:nvSpPr>
        <p:spPr>
          <a:xfrm>
            <a:off x="457200" y="0"/>
            <a:ext cx="8229600" cy="1692282"/>
          </a:xfrm>
          <a:prstGeom prst="rect">
            <a:avLst/>
          </a:prstGeom>
        </p:spPr>
        <p:txBody>
          <a:bodyPr lIns="45718" tIns="45718" rIns="45718" bIns="45718" anchor="ctr"/>
          <a:lstStyle>
            <a:lvl1pPr defTabSz="914400">
              <a:lnSpc>
                <a:spcPct val="100000"/>
              </a:lnSpc>
              <a:defRPr sz="3900">
                <a:latin typeface="Calibri"/>
                <a:ea typeface="Calibri"/>
                <a:cs typeface="Calibri"/>
                <a:sym typeface="Calibri"/>
              </a:defRPr>
            </a:lvl1pPr>
          </a:lstStyle>
          <a:p>
            <a:pPr lvl="0">
              <a:defRPr sz="1800"/>
            </a:pPr>
            <a:r>
              <a:rPr sz="3900"/>
              <a:t>Titolo Testo</a:t>
            </a:r>
          </a:p>
        </p:txBody>
      </p:sp>
      <p:sp>
        <p:nvSpPr>
          <p:cNvPr id="96" name="Shape 96"/>
          <p:cNvSpPr>
            <a:spLocks noGrp="1"/>
          </p:cNvSpPr>
          <p:nvPr>
            <p:ph type="sldNum" sz="quarter" idx="2"/>
          </p:nvPr>
        </p:nvSpPr>
        <p:spPr>
          <a:xfrm>
            <a:off x="6553200" y="6425500"/>
            <a:ext cx="2133600" cy="231137"/>
          </a:xfrm>
          <a:prstGeom prst="rect">
            <a:avLst/>
          </a:prstGeom>
        </p:spPr>
        <p:txBody>
          <a:bodyPr lIns="45718" tIns="45718" rIns="45718" bIns="45718" anchor="ctr"/>
          <a:lstStyle>
            <a:lvl1pPr algn="r">
              <a:tabLst/>
              <a:defRPr sz="10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060788379"/>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2_Contenuto con didascalia">
    <p:spTree>
      <p:nvGrpSpPr>
        <p:cNvPr id="1" name=""/>
        <p:cNvGrpSpPr/>
        <p:nvPr/>
      </p:nvGrpSpPr>
      <p:grpSpPr>
        <a:xfrm>
          <a:off x="0" y="0"/>
          <a:ext cx="0" cy="0"/>
          <a:chOff x="0" y="0"/>
          <a:chExt cx="0" cy="0"/>
        </a:xfrm>
      </p:grpSpPr>
      <p:sp>
        <p:nvSpPr>
          <p:cNvPr id="98" name="Shape 98"/>
          <p:cNvSpPr>
            <a:spLocks noGrp="1"/>
          </p:cNvSpPr>
          <p:nvPr>
            <p:ph type="title"/>
          </p:nvPr>
        </p:nvSpPr>
        <p:spPr>
          <a:xfrm>
            <a:off x="457206" y="0"/>
            <a:ext cx="3008316" cy="1435100"/>
          </a:xfrm>
          <a:prstGeom prst="rect">
            <a:avLst/>
          </a:prstGeom>
        </p:spPr>
        <p:txBody>
          <a:bodyPr lIns="45718" tIns="45718" rIns="45718" bIns="45718" anchor="b"/>
          <a:lstStyle>
            <a:lvl1pPr algn="l" defTabSz="914400">
              <a:lnSpc>
                <a:spcPct val="100000"/>
              </a:lnSpc>
              <a:defRPr sz="1700" b="1">
                <a:latin typeface="Calibri"/>
                <a:ea typeface="Calibri"/>
                <a:cs typeface="Calibri"/>
                <a:sym typeface="Calibri"/>
              </a:defRPr>
            </a:lvl1pPr>
          </a:lstStyle>
          <a:p>
            <a:pPr lvl="0">
              <a:defRPr sz="1800" b="0"/>
            </a:pPr>
            <a:r>
              <a:rPr sz="1700" b="1"/>
              <a:t>Titolo Testo</a:t>
            </a:r>
          </a:p>
        </p:txBody>
      </p:sp>
      <p:sp>
        <p:nvSpPr>
          <p:cNvPr id="99" name="Shape 99"/>
          <p:cNvSpPr>
            <a:spLocks noGrp="1"/>
          </p:cNvSpPr>
          <p:nvPr>
            <p:ph type="body" idx="1"/>
          </p:nvPr>
        </p:nvSpPr>
        <p:spPr>
          <a:xfrm>
            <a:off x="3575050" y="273152"/>
            <a:ext cx="5111750" cy="6584851"/>
          </a:xfrm>
          <a:prstGeom prst="rect">
            <a:avLst/>
          </a:prstGeom>
        </p:spPr>
        <p:txBody>
          <a:bodyPr lIns="45718" tIns="45718" rIns="45718" bIns="45718"/>
          <a:lstStyle>
            <a:lvl1pPr marL="304042" indent="-304042" defTabSz="914400">
              <a:lnSpc>
                <a:spcPct val="100000"/>
              </a:lnSpc>
              <a:spcBef>
                <a:spcPts val="600"/>
              </a:spcBef>
              <a:buSzPct val="100000"/>
              <a:buFont typeface="Arial"/>
              <a:buChar char="•"/>
              <a:defRPr sz="2800"/>
            </a:lvl1pPr>
            <a:lvl2pPr marL="700984" indent="-295593" defTabSz="914400">
              <a:lnSpc>
                <a:spcPct val="100000"/>
              </a:lnSpc>
              <a:spcBef>
                <a:spcPts val="600"/>
              </a:spcBef>
              <a:buSzPct val="100000"/>
              <a:buFont typeface="Arial"/>
              <a:buChar char="–"/>
              <a:defRPr sz="2800"/>
            </a:lvl2pPr>
            <a:lvl3pPr marL="1081037" indent="-270258" defTabSz="914400">
              <a:lnSpc>
                <a:spcPct val="100000"/>
              </a:lnSpc>
              <a:spcBef>
                <a:spcPts val="600"/>
              </a:spcBef>
              <a:buSzPct val="100000"/>
              <a:buFont typeface="Arial"/>
              <a:buChar char="•"/>
              <a:defRPr sz="2800"/>
            </a:lvl3pPr>
            <a:lvl4pPr marL="1550017" indent="-333849" defTabSz="914400">
              <a:lnSpc>
                <a:spcPct val="100000"/>
              </a:lnSpc>
              <a:spcBef>
                <a:spcPts val="600"/>
              </a:spcBef>
              <a:buSzPct val="100000"/>
              <a:buFont typeface="Arial"/>
              <a:buChar char="–"/>
              <a:defRPr sz="2800"/>
            </a:lvl4pPr>
            <a:lvl5pPr marL="1955406" indent="-333849" defTabSz="914400">
              <a:lnSpc>
                <a:spcPct val="100000"/>
              </a:lnSpc>
              <a:spcBef>
                <a:spcPts val="600"/>
              </a:spcBef>
              <a:buSzPct val="100000"/>
              <a:buFont typeface="Arial"/>
              <a:buChar char="»"/>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00" name="Shape 100"/>
          <p:cNvSpPr>
            <a:spLocks noGrp="1"/>
          </p:cNvSpPr>
          <p:nvPr>
            <p:ph type="sldNum" sz="quarter" idx="2"/>
          </p:nvPr>
        </p:nvSpPr>
        <p:spPr>
          <a:xfrm>
            <a:off x="6553200" y="6425500"/>
            <a:ext cx="2133600" cy="231137"/>
          </a:xfrm>
          <a:prstGeom prst="rect">
            <a:avLst/>
          </a:prstGeom>
        </p:spPr>
        <p:txBody>
          <a:bodyPr lIns="45718" tIns="45718" rIns="45718" bIns="45718" anchor="ctr"/>
          <a:lstStyle>
            <a:lvl1pPr algn="r">
              <a:tabLst/>
              <a:defRPr sz="10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2447353739"/>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2_Immagine con didascalia">
    <p:spTree>
      <p:nvGrpSpPr>
        <p:cNvPr id="1" name=""/>
        <p:cNvGrpSpPr/>
        <p:nvPr/>
      </p:nvGrpSpPr>
      <p:grpSpPr>
        <a:xfrm>
          <a:off x="0" y="0"/>
          <a:ext cx="0" cy="0"/>
          <a:chOff x="0" y="0"/>
          <a:chExt cx="0" cy="0"/>
        </a:xfrm>
      </p:grpSpPr>
      <p:sp>
        <p:nvSpPr>
          <p:cNvPr id="102" name="Shape 102"/>
          <p:cNvSpPr>
            <a:spLocks noGrp="1"/>
          </p:cNvSpPr>
          <p:nvPr>
            <p:ph type="title"/>
          </p:nvPr>
        </p:nvSpPr>
        <p:spPr>
          <a:xfrm>
            <a:off x="1792289" y="0"/>
            <a:ext cx="5486402" cy="5367340"/>
          </a:xfrm>
          <a:prstGeom prst="rect">
            <a:avLst/>
          </a:prstGeom>
        </p:spPr>
        <p:txBody>
          <a:bodyPr lIns="45718" tIns="45718" rIns="45718" bIns="45718" anchor="b"/>
          <a:lstStyle>
            <a:lvl1pPr algn="l" defTabSz="914400">
              <a:lnSpc>
                <a:spcPct val="100000"/>
              </a:lnSpc>
              <a:defRPr sz="1700" b="1">
                <a:latin typeface="Calibri"/>
                <a:ea typeface="Calibri"/>
                <a:cs typeface="Calibri"/>
                <a:sym typeface="Calibri"/>
              </a:defRPr>
            </a:lvl1pPr>
          </a:lstStyle>
          <a:p>
            <a:pPr lvl="0">
              <a:defRPr sz="1800" b="0"/>
            </a:pPr>
            <a:r>
              <a:rPr sz="1700" b="1"/>
              <a:t>Titolo Testo</a:t>
            </a:r>
          </a:p>
        </p:txBody>
      </p:sp>
      <p:sp>
        <p:nvSpPr>
          <p:cNvPr id="103" name="Shape 103"/>
          <p:cNvSpPr>
            <a:spLocks noGrp="1"/>
          </p:cNvSpPr>
          <p:nvPr>
            <p:ph type="body" idx="1"/>
          </p:nvPr>
        </p:nvSpPr>
        <p:spPr>
          <a:xfrm>
            <a:off x="1792289" y="5367339"/>
            <a:ext cx="5486402" cy="1490667"/>
          </a:xfrm>
          <a:prstGeom prst="rect">
            <a:avLst/>
          </a:prstGeom>
        </p:spPr>
        <p:txBody>
          <a:bodyPr lIns="45718" tIns="45718" rIns="45718" bIns="45718"/>
          <a:lstStyle>
            <a:lvl1pPr marL="0" indent="0" defTabSz="914400">
              <a:lnSpc>
                <a:spcPct val="100000"/>
              </a:lnSpc>
              <a:spcBef>
                <a:spcPts val="200"/>
              </a:spcBef>
              <a:defRPr sz="1200"/>
            </a:lvl1pPr>
            <a:lvl2pPr marL="0" defTabSz="914400">
              <a:lnSpc>
                <a:spcPct val="100000"/>
              </a:lnSpc>
              <a:spcBef>
                <a:spcPts val="200"/>
              </a:spcBef>
              <a:defRPr sz="1200"/>
            </a:lvl2pPr>
            <a:lvl3pPr marL="0" defTabSz="914400">
              <a:lnSpc>
                <a:spcPct val="100000"/>
              </a:lnSpc>
              <a:spcBef>
                <a:spcPts val="200"/>
              </a:spcBef>
              <a:defRPr sz="1200"/>
            </a:lvl3pPr>
            <a:lvl4pPr marL="0" defTabSz="914400">
              <a:lnSpc>
                <a:spcPct val="100000"/>
              </a:lnSpc>
              <a:spcBef>
                <a:spcPts val="200"/>
              </a:spcBef>
              <a:defRPr sz="1200"/>
            </a:lvl4pPr>
            <a:lvl5pPr marL="0" defTabSz="914400">
              <a:lnSpc>
                <a:spcPct val="100000"/>
              </a:lnSpc>
              <a:spcBef>
                <a:spcPts val="200"/>
              </a:spcBef>
              <a:defRPr sz="1200"/>
            </a:lvl5pPr>
          </a:lstStyle>
          <a:p>
            <a:pPr lvl="0">
              <a:defRPr sz="1800"/>
            </a:pPr>
            <a:r>
              <a:rPr sz="1200"/>
              <a:t>Corpo livello uno</a:t>
            </a:r>
          </a:p>
          <a:p>
            <a:pPr lvl="1">
              <a:defRPr sz="1800"/>
            </a:pPr>
            <a:r>
              <a:rPr sz="1200"/>
              <a:t>Corpo livello due</a:t>
            </a:r>
          </a:p>
          <a:p>
            <a:pPr lvl="2">
              <a:defRPr sz="1800"/>
            </a:pPr>
            <a:r>
              <a:rPr sz="1200"/>
              <a:t>Corpo livello tre</a:t>
            </a:r>
          </a:p>
          <a:p>
            <a:pPr lvl="3">
              <a:defRPr sz="1800"/>
            </a:pPr>
            <a:r>
              <a:rPr sz="1200"/>
              <a:t>Corpo livello quattro</a:t>
            </a:r>
          </a:p>
          <a:p>
            <a:pPr lvl="4">
              <a:defRPr sz="1800"/>
            </a:pPr>
            <a:r>
              <a:rPr sz="1200"/>
              <a:t>Livello 5</a:t>
            </a:r>
          </a:p>
        </p:txBody>
      </p:sp>
      <p:sp>
        <p:nvSpPr>
          <p:cNvPr id="104" name="Shape 104"/>
          <p:cNvSpPr>
            <a:spLocks noGrp="1"/>
          </p:cNvSpPr>
          <p:nvPr>
            <p:ph type="sldNum" sz="quarter" idx="2"/>
          </p:nvPr>
        </p:nvSpPr>
        <p:spPr>
          <a:xfrm>
            <a:off x="6553200" y="6425500"/>
            <a:ext cx="2133600" cy="231137"/>
          </a:xfrm>
          <a:prstGeom prst="rect">
            <a:avLst/>
          </a:prstGeom>
        </p:spPr>
        <p:txBody>
          <a:bodyPr lIns="45718" tIns="45718" rIns="45718" bIns="45718" anchor="ctr"/>
          <a:lstStyle>
            <a:lvl1pPr algn="r">
              <a:tabLst/>
              <a:defRPr sz="10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2379400203"/>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4_Titolo e testo verticale">
    <p:spTree>
      <p:nvGrpSpPr>
        <p:cNvPr id="1" name=""/>
        <p:cNvGrpSpPr/>
        <p:nvPr/>
      </p:nvGrpSpPr>
      <p:grpSpPr>
        <a:xfrm>
          <a:off x="0" y="0"/>
          <a:ext cx="0" cy="0"/>
          <a:chOff x="0" y="0"/>
          <a:chExt cx="0" cy="0"/>
        </a:xfrm>
      </p:grpSpPr>
      <p:sp>
        <p:nvSpPr>
          <p:cNvPr id="106" name="Shape 106"/>
          <p:cNvSpPr>
            <a:spLocks noGrp="1"/>
          </p:cNvSpPr>
          <p:nvPr>
            <p:ph type="title"/>
          </p:nvPr>
        </p:nvSpPr>
        <p:spPr>
          <a:xfrm>
            <a:off x="457200" y="92075"/>
            <a:ext cx="8229600" cy="1508132"/>
          </a:xfrm>
          <a:prstGeom prst="rect">
            <a:avLst/>
          </a:prstGeom>
        </p:spPr>
        <p:txBody>
          <a:bodyPr lIns="45718" tIns="45718" rIns="45718" bIns="45718" anchor="ctr"/>
          <a:lstStyle>
            <a:lvl1pPr defTabSz="914400">
              <a:lnSpc>
                <a:spcPct val="100000"/>
              </a:lnSpc>
              <a:defRPr sz="3900">
                <a:latin typeface="Calibri"/>
                <a:ea typeface="Calibri"/>
                <a:cs typeface="Calibri"/>
                <a:sym typeface="Calibri"/>
              </a:defRPr>
            </a:lvl1pPr>
          </a:lstStyle>
          <a:p>
            <a:pPr lvl="0">
              <a:defRPr sz="1800"/>
            </a:pPr>
            <a:r>
              <a:rPr sz="3900"/>
              <a:t>Titolo Testo</a:t>
            </a:r>
          </a:p>
        </p:txBody>
      </p:sp>
      <p:sp>
        <p:nvSpPr>
          <p:cNvPr id="107" name="Shape 107"/>
          <p:cNvSpPr>
            <a:spLocks noGrp="1"/>
          </p:cNvSpPr>
          <p:nvPr>
            <p:ph type="body" idx="1"/>
          </p:nvPr>
        </p:nvSpPr>
        <p:spPr>
          <a:xfrm>
            <a:off x="457200" y="1600200"/>
            <a:ext cx="8229600" cy="5257800"/>
          </a:xfrm>
          <a:prstGeom prst="rect">
            <a:avLst/>
          </a:prstGeom>
        </p:spPr>
        <p:txBody>
          <a:bodyPr lIns="45718" tIns="45718" rIns="45718" bIns="45718"/>
          <a:lstStyle>
            <a:lvl1pPr marL="304042" indent="-304042" defTabSz="914400">
              <a:lnSpc>
                <a:spcPct val="100000"/>
              </a:lnSpc>
              <a:spcBef>
                <a:spcPts val="600"/>
              </a:spcBef>
              <a:buSzPct val="100000"/>
              <a:buFont typeface="Arial"/>
              <a:buChar char="•"/>
              <a:defRPr sz="2800"/>
            </a:lvl1pPr>
            <a:lvl2pPr marL="700984" indent="-295593" defTabSz="914400">
              <a:lnSpc>
                <a:spcPct val="100000"/>
              </a:lnSpc>
              <a:spcBef>
                <a:spcPts val="600"/>
              </a:spcBef>
              <a:buSzPct val="100000"/>
              <a:buFont typeface="Arial"/>
              <a:buChar char="–"/>
              <a:defRPr sz="2800"/>
            </a:lvl2pPr>
            <a:lvl3pPr marL="1081037" indent="-270258" defTabSz="914400">
              <a:lnSpc>
                <a:spcPct val="100000"/>
              </a:lnSpc>
              <a:spcBef>
                <a:spcPts val="600"/>
              </a:spcBef>
              <a:buSzPct val="100000"/>
              <a:buFont typeface="Arial"/>
              <a:buChar char="•"/>
              <a:defRPr sz="2800"/>
            </a:lvl3pPr>
            <a:lvl4pPr marL="1550017" indent="-333849" defTabSz="914400">
              <a:lnSpc>
                <a:spcPct val="100000"/>
              </a:lnSpc>
              <a:spcBef>
                <a:spcPts val="600"/>
              </a:spcBef>
              <a:buSzPct val="100000"/>
              <a:buFont typeface="Arial"/>
              <a:buChar char="–"/>
              <a:defRPr sz="2800"/>
            </a:lvl4pPr>
            <a:lvl5pPr marL="1955406" indent="-333849" defTabSz="914400">
              <a:lnSpc>
                <a:spcPct val="100000"/>
              </a:lnSpc>
              <a:spcBef>
                <a:spcPts val="600"/>
              </a:spcBef>
              <a:buSzPct val="100000"/>
              <a:buFont typeface="Arial"/>
              <a:buChar char="»"/>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08" name="Shape 108"/>
          <p:cNvSpPr>
            <a:spLocks noGrp="1"/>
          </p:cNvSpPr>
          <p:nvPr>
            <p:ph type="sldNum" sz="quarter" idx="2"/>
          </p:nvPr>
        </p:nvSpPr>
        <p:spPr>
          <a:xfrm>
            <a:off x="6553200" y="6425500"/>
            <a:ext cx="2133600" cy="231137"/>
          </a:xfrm>
          <a:prstGeom prst="rect">
            <a:avLst/>
          </a:prstGeom>
        </p:spPr>
        <p:txBody>
          <a:bodyPr lIns="45718" tIns="45718" rIns="45718" bIns="45718" anchor="ctr"/>
          <a:lstStyle>
            <a:lvl1pPr algn="r">
              <a:tabLst/>
              <a:defRPr sz="10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237060003"/>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5_Titolo e testo verticale">
    <p:spTree>
      <p:nvGrpSpPr>
        <p:cNvPr id="1" name=""/>
        <p:cNvGrpSpPr/>
        <p:nvPr/>
      </p:nvGrpSpPr>
      <p:grpSpPr>
        <a:xfrm>
          <a:off x="0" y="0"/>
          <a:ext cx="0" cy="0"/>
          <a:chOff x="0" y="0"/>
          <a:chExt cx="0" cy="0"/>
        </a:xfrm>
      </p:grpSpPr>
      <p:sp>
        <p:nvSpPr>
          <p:cNvPr id="110" name="Shape 110"/>
          <p:cNvSpPr>
            <a:spLocks noGrp="1"/>
          </p:cNvSpPr>
          <p:nvPr>
            <p:ph type="title"/>
          </p:nvPr>
        </p:nvSpPr>
        <p:spPr>
          <a:xfrm>
            <a:off x="7458130" y="0"/>
            <a:ext cx="2314577" cy="6401014"/>
          </a:xfrm>
          <a:prstGeom prst="rect">
            <a:avLst/>
          </a:prstGeom>
        </p:spPr>
        <p:txBody>
          <a:bodyPr lIns="45718" tIns="45718" rIns="45718" bIns="45718" anchor="ctr"/>
          <a:lstStyle>
            <a:lvl1pPr defTabSz="914400">
              <a:lnSpc>
                <a:spcPct val="100000"/>
              </a:lnSpc>
              <a:defRPr sz="3900">
                <a:latin typeface="Calibri"/>
                <a:ea typeface="Calibri"/>
                <a:cs typeface="Calibri"/>
                <a:sym typeface="Calibri"/>
              </a:defRPr>
            </a:lvl1pPr>
          </a:lstStyle>
          <a:p>
            <a:pPr lvl="0">
              <a:defRPr sz="1800"/>
            </a:pPr>
            <a:r>
              <a:rPr sz="3900"/>
              <a:t>Titolo Testo</a:t>
            </a:r>
          </a:p>
        </p:txBody>
      </p:sp>
      <p:sp>
        <p:nvSpPr>
          <p:cNvPr id="111" name="Shape 111"/>
          <p:cNvSpPr>
            <a:spLocks noGrp="1"/>
          </p:cNvSpPr>
          <p:nvPr>
            <p:ph type="body" idx="1"/>
          </p:nvPr>
        </p:nvSpPr>
        <p:spPr>
          <a:xfrm>
            <a:off x="514404" y="274741"/>
            <a:ext cx="6791326" cy="6583261"/>
          </a:xfrm>
          <a:prstGeom prst="rect">
            <a:avLst/>
          </a:prstGeom>
        </p:spPr>
        <p:txBody>
          <a:bodyPr lIns="45718" tIns="45718" rIns="45718" bIns="45718"/>
          <a:lstStyle>
            <a:lvl1pPr marL="304042" indent="-304042" defTabSz="914400">
              <a:lnSpc>
                <a:spcPct val="100000"/>
              </a:lnSpc>
              <a:spcBef>
                <a:spcPts val="600"/>
              </a:spcBef>
              <a:buSzPct val="100000"/>
              <a:buFont typeface="Arial"/>
              <a:buChar char="•"/>
              <a:defRPr sz="2800"/>
            </a:lvl1pPr>
            <a:lvl2pPr marL="700984" indent="-295593" defTabSz="914400">
              <a:lnSpc>
                <a:spcPct val="100000"/>
              </a:lnSpc>
              <a:spcBef>
                <a:spcPts val="600"/>
              </a:spcBef>
              <a:buSzPct val="100000"/>
              <a:buFont typeface="Arial"/>
              <a:buChar char="–"/>
              <a:defRPr sz="2800"/>
            </a:lvl2pPr>
            <a:lvl3pPr marL="1081037" indent="-270258" defTabSz="914400">
              <a:lnSpc>
                <a:spcPct val="100000"/>
              </a:lnSpc>
              <a:spcBef>
                <a:spcPts val="600"/>
              </a:spcBef>
              <a:buSzPct val="100000"/>
              <a:buFont typeface="Arial"/>
              <a:buChar char="•"/>
              <a:defRPr sz="2800"/>
            </a:lvl3pPr>
            <a:lvl4pPr marL="1550017" indent="-333849" defTabSz="914400">
              <a:lnSpc>
                <a:spcPct val="100000"/>
              </a:lnSpc>
              <a:spcBef>
                <a:spcPts val="600"/>
              </a:spcBef>
              <a:buSzPct val="100000"/>
              <a:buFont typeface="Arial"/>
              <a:buChar char="–"/>
              <a:defRPr sz="2800"/>
            </a:lvl4pPr>
            <a:lvl5pPr marL="1955406" indent="-333849" defTabSz="914400">
              <a:lnSpc>
                <a:spcPct val="100000"/>
              </a:lnSpc>
              <a:spcBef>
                <a:spcPts val="600"/>
              </a:spcBef>
              <a:buSzPct val="100000"/>
              <a:buFont typeface="Arial"/>
              <a:buChar char="»"/>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12" name="Shape 112"/>
          <p:cNvSpPr>
            <a:spLocks noGrp="1"/>
          </p:cNvSpPr>
          <p:nvPr>
            <p:ph type="sldNum" sz="quarter" idx="2"/>
          </p:nvPr>
        </p:nvSpPr>
        <p:spPr>
          <a:xfrm>
            <a:off x="6553200" y="6425500"/>
            <a:ext cx="2133600" cy="231137"/>
          </a:xfrm>
          <a:prstGeom prst="rect">
            <a:avLst/>
          </a:prstGeom>
        </p:spPr>
        <p:txBody>
          <a:bodyPr lIns="45718" tIns="45718" rIns="45718" bIns="45718" anchor="ctr"/>
          <a:lstStyle>
            <a:lvl1pPr algn="r">
              <a:tabLst/>
              <a:defRPr sz="10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273467732"/>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1_Titolo e grafico">
    <p:spTree>
      <p:nvGrpSpPr>
        <p:cNvPr id="1" name=""/>
        <p:cNvGrpSpPr/>
        <p:nvPr/>
      </p:nvGrpSpPr>
      <p:grpSpPr>
        <a:xfrm>
          <a:off x="0" y="0"/>
          <a:ext cx="0" cy="0"/>
          <a:chOff x="0" y="0"/>
          <a:chExt cx="0" cy="0"/>
        </a:xfrm>
      </p:grpSpPr>
      <p:sp>
        <p:nvSpPr>
          <p:cNvPr id="114" name="Shape 114"/>
          <p:cNvSpPr>
            <a:spLocks noGrp="1"/>
          </p:cNvSpPr>
          <p:nvPr>
            <p:ph type="title"/>
          </p:nvPr>
        </p:nvSpPr>
        <p:spPr>
          <a:xfrm>
            <a:off x="677332" y="0"/>
            <a:ext cx="7772404" cy="1600210"/>
          </a:xfrm>
          <a:prstGeom prst="rect">
            <a:avLst/>
          </a:prstGeom>
        </p:spPr>
        <p:txBody>
          <a:bodyPr lIns="45718" tIns="45718" rIns="45718" bIns="45718" anchor="ctr"/>
          <a:lstStyle>
            <a:lvl1pPr defTabSz="914400">
              <a:lnSpc>
                <a:spcPct val="100000"/>
              </a:lnSpc>
              <a:defRPr sz="3900">
                <a:latin typeface="Calibri"/>
                <a:ea typeface="Calibri"/>
                <a:cs typeface="Calibri"/>
                <a:sym typeface="Calibri"/>
              </a:defRPr>
            </a:lvl1pPr>
          </a:lstStyle>
          <a:p>
            <a:pPr lvl="0">
              <a:defRPr sz="1800"/>
            </a:pPr>
            <a:r>
              <a:rPr sz="3900"/>
              <a:t>Titolo Testo</a:t>
            </a:r>
          </a:p>
        </p:txBody>
      </p:sp>
    </p:spTree>
    <p:extLst>
      <p:ext uri="{BB962C8B-B14F-4D97-AF65-F5344CB8AC3E}">
        <p14:creationId xmlns:p14="http://schemas.microsoft.com/office/powerpoint/2010/main" val="1691851277"/>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6" name="Shape 116"/>
          <p:cNvSpPr/>
          <p:nvPr/>
        </p:nvSpPr>
        <p:spPr>
          <a:xfrm>
            <a:off x="304075" y="378603"/>
            <a:ext cx="8558843" cy="7154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4800"/>
                </a:lnTo>
                <a:lnTo>
                  <a:pt x="21586" y="3524"/>
                </a:lnTo>
                <a:lnTo>
                  <a:pt x="21548" y="2378"/>
                </a:lnTo>
                <a:lnTo>
                  <a:pt x="21489" y="1406"/>
                </a:lnTo>
                <a:lnTo>
                  <a:pt x="21413" y="655"/>
                </a:lnTo>
                <a:lnTo>
                  <a:pt x="21322" y="171"/>
                </a:lnTo>
                <a:lnTo>
                  <a:pt x="21222" y="0"/>
                </a:lnTo>
                <a:lnTo>
                  <a:pt x="378" y="0"/>
                </a:lnTo>
                <a:lnTo>
                  <a:pt x="278" y="171"/>
                </a:lnTo>
                <a:lnTo>
                  <a:pt x="187" y="655"/>
                </a:lnTo>
                <a:lnTo>
                  <a:pt x="111" y="1406"/>
                </a:lnTo>
                <a:lnTo>
                  <a:pt x="52" y="2378"/>
                </a:lnTo>
                <a:lnTo>
                  <a:pt x="14" y="3524"/>
                </a:lnTo>
                <a:lnTo>
                  <a:pt x="0" y="4800"/>
                </a:lnTo>
                <a:lnTo>
                  <a:pt x="0" y="21600"/>
                </a:lnTo>
                <a:lnTo>
                  <a:pt x="21600" y="21600"/>
                </a:lnTo>
                <a:close/>
              </a:path>
            </a:pathLst>
          </a:custGeom>
          <a:solidFill>
            <a:srgbClr val="FF0000"/>
          </a:solidFill>
          <a:ln w="12700">
            <a:miter lim="400000"/>
          </a:ln>
        </p:spPr>
        <p:txBody>
          <a:bodyPr lIns="0" tIns="0" rIns="0" bIns="0"/>
          <a:lstStyle/>
          <a:p>
            <a:pPr lvl="0">
              <a:defRPr sz="1500">
                <a:latin typeface="Calibri"/>
                <a:ea typeface="Calibri"/>
                <a:cs typeface="Calibri"/>
                <a:sym typeface="Calibri"/>
              </a:defRPr>
            </a:pPr>
            <a:endParaRPr/>
          </a:p>
        </p:txBody>
      </p:sp>
      <p:sp>
        <p:nvSpPr>
          <p:cNvPr id="117" name="Shape 117"/>
          <p:cNvSpPr/>
          <p:nvPr/>
        </p:nvSpPr>
        <p:spPr>
          <a:xfrm>
            <a:off x="300004" y="374278"/>
            <a:ext cx="8566648" cy="71932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4627"/>
                </a:lnTo>
                <a:lnTo>
                  <a:pt x="21598" y="4378"/>
                </a:lnTo>
                <a:lnTo>
                  <a:pt x="21595" y="4150"/>
                </a:lnTo>
                <a:lnTo>
                  <a:pt x="21592" y="3901"/>
                </a:lnTo>
                <a:lnTo>
                  <a:pt x="21554" y="2561"/>
                </a:lnTo>
                <a:lnTo>
                  <a:pt x="21511" y="1784"/>
                </a:lnTo>
                <a:lnTo>
                  <a:pt x="21500" y="1598"/>
                </a:lnTo>
                <a:lnTo>
                  <a:pt x="21424" y="795"/>
                </a:lnTo>
                <a:lnTo>
                  <a:pt x="21350" y="309"/>
                </a:lnTo>
                <a:lnTo>
                  <a:pt x="21252" y="21"/>
                </a:lnTo>
                <a:lnTo>
                  <a:pt x="21232" y="0"/>
                </a:lnTo>
                <a:lnTo>
                  <a:pt x="368" y="0"/>
                </a:lnTo>
                <a:lnTo>
                  <a:pt x="348" y="21"/>
                </a:lnTo>
                <a:lnTo>
                  <a:pt x="309" y="104"/>
                </a:lnTo>
                <a:lnTo>
                  <a:pt x="291" y="145"/>
                </a:lnTo>
                <a:lnTo>
                  <a:pt x="273" y="228"/>
                </a:lnTo>
                <a:lnTo>
                  <a:pt x="255" y="290"/>
                </a:lnTo>
                <a:lnTo>
                  <a:pt x="150" y="1022"/>
                </a:lnTo>
                <a:lnTo>
                  <a:pt x="82" y="1882"/>
                </a:lnTo>
                <a:lnTo>
                  <a:pt x="33" y="2931"/>
                </a:lnTo>
                <a:lnTo>
                  <a:pt x="5" y="4150"/>
                </a:lnTo>
                <a:lnTo>
                  <a:pt x="2" y="4399"/>
                </a:lnTo>
                <a:lnTo>
                  <a:pt x="2" y="4648"/>
                </a:lnTo>
                <a:lnTo>
                  <a:pt x="0" y="4897"/>
                </a:lnTo>
                <a:lnTo>
                  <a:pt x="0" y="21600"/>
                </a:lnTo>
                <a:lnTo>
                  <a:pt x="21" y="21600"/>
                </a:lnTo>
                <a:lnTo>
                  <a:pt x="21" y="4648"/>
                </a:lnTo>
                <a:lnTo>
                  <a:pt x="25" y="4171"/>
                </a:lnTo>
                <a:lnTo>
                  <a:pt x="51" y="3045"/>
                </a:lnTo>
                <a:lnTo>
                  <a:pt x="99" y="2038"/>
                </a:lnTo>
                <a:lnTo>
                  <a:pt x="164" y="1210"/>
                </a:lnTo>
                <a:lnTo>
                  <a:pt x="245" y="622"/>
                </a:lnTo>
                <a:lnTo>
                  <a:pt x="332" y="311"/>
                </a:lnTo>
                <a:lnTo>
                  <a:pt x="370" y="270"/>
                </a:lnTo>
                <a:lnTo>
                  <a:pt x="388" y="249"/>
                </a:lnTo>
                <a:lnTo>
                  <a:pt x="21212" y="249"/>
                </a:lnTo>
                <a:lnTo>
                  <a:pt x="21232" y="270"/>
                </a:lnTo>
                <a:lnTo>
                  <a:pt x="21252" y="292"/>
                </a:lnTo>
                <a:lnTo>
                  <a:pt x="21270" y="311"/>
                </a:lnTo>
                <a:lnTo>
                  <a:pt x="21286" y="353"/>
                </a:lnTo>
                <a:lnTo>
                  <a:pt x="21304" y="394"/>
                </a:lnTo>
                <a:lnTo>
                  <a:pt x="21340" y="541"/>
                </a:lnTo>
                <a:lnTo>
                  <a:pt x="21432" y="1183"/>
                </a:lnTo>
                <a:lnTo>
                  <a:pt x="21472" y="1618"/>
                </a:lnTo>
                <a:lnTo>
                  <a:pt x="21485" y="1784"/>
                </a:lnTo>
                <a:lnTo>
                  <a:pt x="21548" y="2991"/>
                </a:lnTo>
                <a:lnTo>
                  <a:pt x="21575" y="4191"/>
                </a:lnTo>
                <a:lnTo>
                  <a:pt x="21580" y="4897"/>
                </a:lnTo>
                <a:lnTo>
                  <a:pt x="21580" y="21600"/>
                </a:lnTo>
                <a:lnTo>
                  <a:pt x="21600" y="21600"/>
                </a:lnTo>
                <a:close/>
              </a:path>
            </a:pathLst>
          </a:custGeom>
          <a:solidFill>
            <a:srgbClr val="FF0000"/>
          </a:solidFill>
          <a:ln w="12700">
            <a:miter lim="400000"/>
          </a:ln>
        </p:spPr>
        <p:txBody>
          <a:bodyPr lIns="0" tIns="0" rIns="0" bIns="0"/>
          <a:lstStyle/>
          <a:p>
            <a:pPr lvl="0">
              <a:defRPr sz="1500">
                <a:latin typeface="Calibri"/>
                <a:ea typeface="Calibri"/>
                <a:cs typeface="Calibri"/>
                <a:sym typeface="Calibri"/>
              </a:defRPr>
            </a:pPr>
            <a:endParaRPr/>
          </a:p>
        </p:txBody>
      </p:sp>
      <p:sp>
        <p:nvSpPr>
          <p:cNvPr id="118" name="Shape 118"/>
          <p:cNvSpPr>
            <a:spLocks noGrp="1"/>
          </p:cNvSpPr>
          <p:nvPr>
            <p:ph type="title"/>
          </p:nvPr>
        </p:nvSpPr>
        <p:spPr>
          <a:xfrm>
            <a:off x="528004" y="503153"/>
            <a:ext cx="8087995" cy="3337329"/>
          </a:xfrm>
          <a:prstGeom prst="rect">
            <a:avLst/>
          </a:prstGeom>
        </p:spPr>
        <p:txBody>
          <a:bodyPr/>
          <a:lstStyle/>
          <a:p>
            <a:pPr lvl="0">
              <a:defRPr sz="1800"/>
            </a:pPr>
            <a:r>
              <a:rPr sz="4400"/>
              <a:t>Titolo Testo</a:t>
            </a:r>
          </a:p>
        </p:txBody>
      </p:sp>
      <p:sp>
        <p:nvSpPr>
          <p:cNvPr id="119" name="Shape 119"/>
          <p:cNvSpPr>
            <a:spLocks noGrp="1"/>
          </p:cNvSpPr>
          <p:nvPr>
            <p:ph type="body" idx="1"/>
          </p:nvPr>
        </p:nvSpPr>
        <p:spPr>
          <a:xfrm>
            <a:off x="1371603" y="3840481"/>
            <a:ext cx="6400802" cy="3017519"/>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20" name="Shape 120"/>
          <p:cNvSpPr>
            <a:spLocks noGrp="1"/>
          </p:cNvSpPr>
          <p:nvPr>
            <p:ph type="sldNum" sz="quarter" idx="2"/>
          </p:nvPr>
        </p:nvSpPr>
        <p:spPr>
          <a:xfrm>
            <a:off x="6583788" y="6378633"/>
            <a:ext cx="2102744"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3046978715"/>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22" name="Shape 122"/>
          <p:cNvSpPr/>
          <p:nvPr/>
        </p:nvSpPr>
        <p:spPr>
          <a:xfrm>
            <a:off x="304075" y="378603"/>
            <a:ext cx="8558843" cy="7154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4800"/>
                </a:lnTo>
                <a:lnTo>
                  <a:pt x="21586" y="3524"/>
                </a:lnTo>
                <a:lnTo>
                  <a:pt x="21548" y="2378"/>
                </a:lnTo>
                <a:lnTo>
                  <a:pt x="21489" y="1406"/>
                </a:lnTo>
                <a:lnTo>
                  <a:pt x="21413" y="655"/>
                </a:lnTo>
                <a:lnTo>
                  <a:pt x="21322" y="171"/>
                </a:lnTo>
                <a:lnTo>
                  <a:pt x="21222" y="0"/>
                </a:lnTo>
                <a:lnTo>
                  <a:pt x="378" y="0"/>
                </a:lnTo>
                <a:lnTo>
                  <a:pt x="278" y="171"/>
                </a:lnTo>
                <a:lnTo>
                  <a:pt x="187" y="655"/>
                </a:lnTo>
                <a:lnTo>
                  <a:pt x="111" y="1406"/>
                </a:lnTo>
                <a:lnTo>
                  <a:pt x="52" y="2378"/>
                </a:lnTo>
                <a:lnTo>
                  <a:pt x="14" y="3524"/>
                </a:lnTo>
                <a:lnTo>
                  <a:pt x="0" y="4800"/>
                </a:lnTo>
                <a:lnTo>
                  <a:pt x="0" y="21600"/>
                </a:lnTo>
                <a:lnTo>
                  <a:pt x="21600" y="21600"/>
                </a:lnTo>
                <a:close/>
              </a:path>
            </a:pathLst>
          </a:custGeom>
          <a:solidFill>
            <a:srgbClr val="FF0000"/>
          </a:solidFill>
          <a:ln w="12700">
            <a:miter lim="400000"/>
          </a:ln>
        </p:spPr>
        <p:txBody>
          <a:bodyPr lIns="0" tIns="0" rIns="0" bIns="0"/>
          <a:lstStyle/>
          <a:p>
            <a:pPr lvl="0">
              <a:defRPr sz="1500">
                <a:latin typeface="Calibri"/>
                <a:ea typeface="Calibri"/>
                <a:cs typeface="Calibri"/>
                <a:sym typeface="Calibri"/>
              </a:defRPr>
            </a:pPr>
            <a:endParaRPr/>
          </a:p>
        </p:txBody>
      </p:sp>
      <p:sp>
        <p:nvSpPr>
          <p:cNvPr id="123" name="Shape 123"/>
          <p:cNvSpPr/>
          <p:nvPr/>
        </p:nvSpPr>
        <p:spPr>
          <a:xfrm>
            <a:off x="300004" y="374278"/>
            <a:ext cx="8566648" cy="71932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4627"/>
                </a:lnTo>
                <a:lnTo>
                  <a:pt x="21598" y="4378"/>
                </a:lnTo>
                <a:lnTo>
                  <a:pt x="21595" y="4150"/>
                </a:lnTo>
                <a:lnTo>
                  <a:pt x="21592" y="3901"/>
                </a:lnTo>
                <a:lnTo>
                  <a:pt x="21554" y="2561"/>
                </a:lnTo>
                <a:lnTo>
                  <a:pt x="21511" y="1784"/>
                </a:lnTo>
                <a:lnTo>
                  <a:pt x="21500" y="1598"/>
                </a:lnTo>
                <a:lnTo>
                  <a:pt x="21424" y="795"/>
                </a:lnTo>
                <a:lnTo>
                  <a:pt x="21350" y="309"/>
                </a:lnTo>
                <a:lnTo>
                  <a:pt x="21252" y="21"/>
                </a:lnTo>
                <a:lnTo>
                  <a:pt x="21232" y="0"/>
                </a:lnTo>
                <a:lnTo>
                  <a:pt x="368" y="0"/>
                </a:lnTo>
                <a:lnTo>
                  <a:pt x="348" y="21"/>
                </a:lnTo>
                <a:lnTo>
                  <a:pt x="309" y="104"/>
                </a:lnTo>
                <a:lnTo>
                  <a:pt x="291" y="145"/>
                </a:lnTo>
                <a:lnTo>
                  <a:pt x="273" y="228"/>
                </a:lnTo>
                <a:lnTo>
                  <a:pt x="255" y="290"/>
                </a:lnTo>
                <a:lnTo>
                  <a:pt x="150" y="1022"/>
                </a:lnTo>
                <a:lnTo>
                  <a:pt x="82" y="1882"/>
                </a:lnTo>
                <a:lnTo>
                  <a:pt x="33" y="2931"/>
                </a:lnTo>
                <a:lnTo>
                  <a:pt x="5" y="4150"/>
                </a:lnTo>
                <a:lnTo>
                  <a:pt x="2" y="4399"/>
                </a:lnTo>
                <a:lnTo>
                  <a:pt x="2" y="4648"/>
                </a:lnTo>
                <a:lnTo>
                  <a:pt x="0" y="4897"/>
                </a:lnTo>
                <a:lnTo>
                  <a:pt x="0" y="21600"/>
                </a:lnTo>
                <a:lnTo>
                  <a:pt x="21" y="21600"/>
                </a:lnTo>
                <a:lnTo>
                  <a:pt x="21" y="4648"/>
                </a:lnTo>
                <a:lnTo>
                  <a:pt x="25" y="4171"/>
                </a:lnTo>
                <a:lnTo>
                  <a:pt x="51" y="3045"/>
                </a:lnTo>
                <a:lnTo>
                  <a:pt x="99" y="2038"/>
                </a:lnTo>
                <a:lnTo>
                  <a:pt x="164" y="1210"/>
                </a:lnTo>
                <a:lnTo>
                  <a:pt x="245" y="622"/>
                </a:lnTo>
                <a:lnTo>
                  <a:pt x="332" y="311"/>
                </a:lnTo>
                <a:lnTo>
                  <a:pt x="370" y="270"/>
                </a:lnTo>
                <a:lnTo>
                  <a:pt x="388" y="249"/>
                </a:lnTo>
                <a:lnTo>
                  <a:pt x="21212" y="249"/>
                </a:lnTo>
                <a:lnTo>
                  <a:pt x="21232" y="270"/>
                </a:lnTo>
                <a:lnTo>
                  <a:pt x="21252" y="292"/>
                </a:lnTo>
                <a:lnTo>
                  <a:pt x="21270" y="311"/>
                </a:lnTo>
                <a:lnTo>
                  <a:pt x="21286" y="353"/>
                </a:lnTo>
                <a:lnTo>
                  <a:pt x="21304" y="394"/>
                </a:lnTo>
                <a:lnTo>
                  <a:pt x="21340" y="541"/>
                </a:lnTo>
                <a:lnTo>
                  <a:pt x="21432" y="1183"/>
                </a:lnTo>
                <a:lnTo>
                  <a:pt x="21472" y="1618"/>
                </a:lnTo>
                <a:lnTo>
                  <a:pt x="21485" y="1784"/>
                </a:lnTo>
                <a:lnTo>
                  <a:pt x="21548" y="2991"/>
                </a:lnTo>
                <a:lnTo>
                  <a:pt x="21575" y="4191"/>
                </a:lnTo>
                <a:lnTo>
                  <a:pt x="21580" y="4897"/>
                </a:lnTo>
                <a:lnTo>
                  <a:pt x="21580" y="21600"/>
                </a:lnTo>
                <a:lnTo>
                  <a:pt x="21600" y="21600"/>
                </a:lnTo>
                <a:close/>
              </a:path>
            </a:pathLst>
          </a:custGeom>
          <a:solidFill>
            <a:srgbClr val="FF0000"/>
          </a:solidFill>
          <a:ln w="12700">
            <a:miter lim="400000"/>
          </a:ln>
        </p:spPr>
        <p:txBody>
          <a:bodyPr lIns="0" tIns="0" rIns="0" bIns="0"/>
          <a:lstStyle/>
          <a:p>
            <a:pPr lvl="0">
              <a:defRPr sz="1500">
                <a:latin typeface="Calibri"/>
                <a:ea typeface="Calibri"/>
                <a:cs typeface="Calibri"/>
                <a:sym typeface="Calibri"/>
              </a:defRPr>
            </a:pPr>
            <a:endParaRPr/>
          </a:p>
        </p:txBody>
      </p:sp>
      <p:sp>
        <p:nvSpPr>
          <p:cNvPr id="124" name="Shape 124"/>
          <p:cNvSpPr>
            <a:spLocks noGrp="1"/>
          </p:cNvSpPr>
          <p:nvPr>
            <p:ph type="title"/>
          </p:nvPr>
        </p:nvSpPr>
        <p:spPr>
          <a:xfrm>
            <a:off x="346159" y="456339"/>
            <a:ext cx="8451686" cy="1203981"/>
          </a:xfrm>
          <a:prstGeom prst="rect">
            <a:avLst/>
          </a:prstGeom>
        </p:spPr>
        <p:txBody>
          <a:bodyPr/>
          <a:lstStyle/>
          <a:p>
            <a:pPr lvl="0">
              <a:defRPr sz="1800"/>
            </a:pPr>
            <a:r>
              <a:rPr sz="4400"/>
              <a:t>Titolo Testo</a:t>
            </a:r>
          </a:p>
        </p:txBody>
      </p:sp>
      <p:sp>
        <p:nvSpPr>
          <p:cNvPr id="125" name="Shape 125"/>
          <p:cNvSpPr>
            <a:spLocks noGrp="1"/>
          </p:cNvSpPr>
          <p:nvPr>
            <p:ph type="body" idx="1"/>
          </p:nvPr>
        </p:nvSpPr>
        <p:spPr>
          <a:xfrm>
            <a:off x="371623" y="1660317"/>
            <a:ext cx="3980139" cy="2030299"/>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26" name="Shape 126"/>
          <p:cNvSpPr>
            <a:spLocks noGrp="1"/>
          </p:cNvSpPr>
          <p:nvPr>
            <p:ph type="sldNum" sz="quarter" idx="2"/>
          </p:nvPr>
        </p:nvSpPr>
        <p:spPr>
          <a:xfrm>
            <a:off x="6583788" y="6378633"/>
            <a:ext cx="2102744"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647944309"/>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28" name="Shape 128"/>
          <p:cNvSpPr/>
          <p:nvPr/>
        </p:nvSpPr>
        <p:spPr>
          <a:xfrm>
            <a:off x="304075" y="378603"/>
            <a:ext cx="8558843" cy="7154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4800"/>
                </a:lnTo>
                <a:lnTo>
                  <a:pt x="21586" y="3524"/>
                </a:lnTo>
                <a:lnTo>
                  <a:pt x="21548" y="2378"/>
                </a:lnTo>
                <a:lnTo>
                  <a:pt x="21489" y="1406"/>
                </a:lnTo>
                <a:lnTo>
                  <a:pt x="21413" y="655"/>
                </a:lnTo>
                <a:lnTo>
                  <a:pt x="21322" y="171"/>
                </a:lnTo>
                <a:lnTo>
                  <a:pt x="21222" y="0"/>
                </a:lnTo>
                <a:lnTo>
                  <a:pt x="378" y="0"/>
                </a:lnTo>
                <a:lnTo>
                  <a:pt x="278" y="171"/>
                </a:lnTo>
                <a:lnTo>
                  <a:pt x="187" y="655"/>
                </a:lnTo>
                <a:lnTo>
                  <a:pt x="111" y="1406"/>
                </a:lnTo>
                <a:lnTo>
                  <a:pt x="52" y="2378"/>
                </a:lnTo>
                <a:lnTo>
                  <a:pt x="14" y="3524"/>
                </a:lnTo>
                <a:lnTo>
                  <a:pt x="0" y="4800"/>
                </a:lnTo>
                <a:lnTo>
                  <a:pt x="0" y="21600"/>
                </a:lnTo>
                <a:lnTo>
                  <a:pt x="21600" y="21600"/>
                </a:lnTo>
                <a:close/>
              </a:path>
            </a:pathLst>
          </a:custGeom>
          <a:solidFill>
            <a:srgbClr val="FF0000"/>
          </a:solidFill>
          <a:ln w="12700">
            <a:miter lim="400000"/>
          </a:ln>
        </p:spPr>
        <p:txBody>
          <a:bodyPr lIns="0" tIns="0" rIns="0" bIns="0"/>
          <a:lstStyle/>
          <a:p>
            <a:pPr lvl="0">
              <a:defRPr sz="1500">
                <a:latin typeface="Calibri"/>
                <a:ea typeface="Calibri"/>
                <a:cs typeface="Calibri"/>
                <a:sym typeface="Calibri"/>
              </a:defRPr>
            </a:pPr>
            <a:endParaRPr/>
          </a:p>
        </p:txBody>
      </p:sp>
      <p:sp>
        <p:nvSpPr>
          <p:cNvPr id="129" name="Shape 129"/>
          <p:cNvSpPr/>
          <p:nvPr/>
        </p:nvSpPr>
        <p:spPr>
          <a:xfrm>
            <a:off x="300004" y="374278"/>
            <a:ext cx="8566648" cy="71932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4627"/>
                </a:lnTo>
                <a:lnTo>
                  <a:pt x="21598" y="4378"/>
                </a:lnTo>
                <a:lnTo>
                  <a:pt x="21595" y="4150"/>
                </a:lnTo>
                <a:lnTo>
                  <a:pt x="21592" y="3901"/>
                </a:lnTo>
                <a:lnTo>
                  <a:pt x="21554" y="2561"/>
                </a:lnTo>
                <a:lnTo>
                  <a:pt x="21511" y="1784"/>
                </a:lnTo>
                <a:lnTo>
                  <a:pt x="21500" y="1598"/>
                </a:lnTo>
                <a:lnTo>
                  <a:pt x="21424" y="795"/>
                </a:lnTo>
                <a:lnTo>
                  <a:pt x="21350" y="309"/>
                </a:lnTo>
                <a:lnTo>
                  <a:pt x="21252" y="21"/>
                </a:lnTo>
                <a:lnTo>
                  <a:pt x="21232" y="0"/>
                </a:lnTo>
                <a:lnTo>
                  <a:pt x="368" y="0"/>
                </a:lnTo>
                <a:lnTo>
                  <a:pt x="348" y="21"/>
                </a:lnTo>
                <a:lnTo>
                  <a:pt x="309" y="104"/>
                </a:lnTo>
                <a:lnTo>
                  <a:pt x="291" y="145"/>
                </a:lnTo>
                <a:lnTo>
                  <a:pt x="273" y="228"/>
                </a:lnTo>
                <a:lnTo>
                  <a:pt x="255" y="290"/>
                </a:lnTo>
                <a:lnTo>
                  <a:pt x="150" y="1022"/>
                </a:lnTo>
                <a:lnTo>
                  <a:pt x="82" y="1882"/>
                </a:lnTo>
                <a:lnTo>
                  <a:pt x="33" y="2931"/>
                </a:lnTo>
                <a:lnTo>
                  <a:pt x="5" y="4150"/>
                </a:lnTo>
                <a:lnTo>
                  <a:pt x="2" y="4399"/>
                </a:lnTo>
                <a:lnTo>
                  <a:pt x="2" y="4648"/>
                </a:lnTo>
                <a:lnTo>
                  <a:pt x="0" y="4897"/>
                </a:lnTo>
                <a:lnTo>
                  <a:pt x="0" y="21600"/>
                </a:lnTo>
                <a:lnTo>
                  <a:pt x="21" y="21600"/>
                </a:lnTo>
                <a:lnTo>
                  <a:pt x="21" y="4648"/>
                </a:lnTo>
                <a:lnTo>
                  <a:pt x="25" y="4171"/>
                </a:lnTo>
                <a:lnTo>
                  <a:pt x="51" y="3045"/>
                </a:lnTo>
                <a:lnTo>
                  <a:pt x="99" y="2038"/>
                </a:lnTo>
                <a:lnTo>
                  <a:pt x="164" y="1210"/>
                </a:lnTo>
                <a:lnTo>
                  <a:pt x="245" y="622"/>
                </a:lnTo>
                <a:lnTo>
                  <a:pt x="332" y="311"/>
                </a:lnTo>
                <a:lnTo>
                  <a:pt x="370" y="270"/>
                </a:lnTo>
                <a:lnTo>
                  <a:pt x="388" y="249"/>
                </a:lnTo>
                <a:lnTo>
                  <a:pt x="21212" y="249"/>
                </a:lnTo>
                <a:lnTo>
                  <a:pt x="21232" y="270"/>
                </a:lnTo>
                <a:lnTo>
                  <a:pt x="21252" y="292"/>
                </a:lnTo>
                <a:lnTo>
                  <a:pt x="21270" y="311"/>
                </a:lnTo>
                <a:lnTo>
                  <a:pt x="21286" y="353"/>
                </a:lnTo>
                <a:lnTo>
                  <a:pt x="21304" y="394"/>
                </a:lnTo>
                <a:lnTo>
                  <a:pt x="21340" y="541"/>
                </a:lnTo>
                <a:lnTo>
                  <a:pt x="21432" y="1183"/>
                </a:lnTo>
                <a:lnTo>
                  <a:pt x="21472" y="1618"/>
                </a:lnTo>
                <a:lnTo>
                  <a:pt x="21485" y="1784"/>
                </a:lnTo>
                <a:lnTo>
                  <a:pt x="21548" y="2991"/>
                </a:lnTo>
                <a:lnTo>
                  <a:pt x="21575" y="4191"/>
                </a:lnTo>
                <a:lnTo>
                  <a:pt x="21580" y="4897"/>
                </a:lnTo>
                <a:lnTo>
                  <a:pt x="21580" y="21600"/>
                </a:lnTo>
                <a:lnTo>
                  <a:pt x="21600" y="21600"/>
                </a:lnTo>
                <a:close/>
              </a:path>
            </a:pathLst>
          </a:custGeom>
          <a:solidFill>
            <a:srgbClr val="FF0000"/>
          </a:solidFill>
          <a:ln w="12700">
            <a:miter lim="400000"/>
          </a:ln>
        </p:spPr>
        <p:txBody>
          <a:bodyPr lIns="0" tIns="0" rIns="0" bIns="0"/>
          <a:lstStyle/>
          <a:p>
            <a:pPr lvl="0">
              <a:defRPr sz="1500">
                <a:latin typeface="Calibri"/>
                <a:ea typeface="Calibri"/>
                <a:cs typeface="Calibri"/>
                <a:sym typeface="Calibri"/>
              </a:defRPr>
            </a:pPr>
            <a:endParaRPr/>
          </a:p>
        </p:txBody>
      </p:sp>
      <p:sp>
        <p:nvSpPr>
          <p:cNvPr id="130" name="Shape 130"/>
          <p:cNvSpPr>
            <a:spLocks noGrp="1"/>
          </p:cNvSpPr>
          <p:nvPr>
            <p:ph type="title"/>
          </p:nvPr>
        </p:nvSpPr>
        <p:spPr>
          <a:xfrm>
            <a:off x="346159" y="456337"/>
            <a:ext cx="8451686" cy="1982068"/>
          </a:xfrm>
          <a:prstGeom prst="rect">
            <a:avLst/>
          </a:prstGeom>
        </p:spPr>
        <p:txBody>
          <a:bodyPr/>
          <a:lstStyle/>
          <a:p>
            <a:pPr lvl="0">
              <a:defRPr sz="1800"/>
            </a:pPr>
            <a:r>
              <a:rPr sz="4400"/>
              <a:t>Titolo Testo</a:t>
            </a:r>
          </a:p>
        </p:txBody>
      </p:sp>
      <p:sp>
        <p:nvSpPr>
          <p:cNvPr id="131" name="Shape 131"/>
          <p:cNvSpPr>
            <a:spLocks noGrp="1"/>
          </p:cNvSpPr>
          <p:nvPr>
            <p:ph type="sldNum" sz="quarter" idx="2"/>
          </p:nvPr>
        </p:nvSpPr>
        <p:spPr>
          <a:xfrm>
            <a:off x="6583788" y="6378633"/>
            <a:ext cx="2102744"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396201522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olo e contenuto">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41" name="Shape 141"/>
          <p:cNvSpPr>
            <a:spLocks noGrp="1"/>
          </p:cNvSpPr>
          <p:nvPr>
            <p:ph type="title"/>
          </p:nvPr>
        </p:nvSpPr>
        <p:spPr>
          <a:xfrm>
            <a:off x="457200" y="92075"/>
            <a:ext cx="8229600" cy="1508129"/>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142" name="Shape 142"/>
          <p:cNvSpPr>
            <a:spLocks noGrp="1"/>
          </p:cNvSpPr>
          <p:nvPr>
            <p:ph type="body" idx="1"/>
          </p:nvPr>
        </p:nvSpPr>
        <p:spPr>
          <a:xfrm>
            <a:off x="457200" y="1600200"/>
            <a:ext cx="8229600" cy="5257800"/>
          </a:xfrm>
          <a:prstGeom prst="rect">
            <a:avLst/>
          </a:prstGeom>
        </p:spPr>
        <p:txBody>
          <a:bodyPr lIns="45718" tIns="45718" rIns="45718" bIns="45718"/>
          <a:lstStyle>
            <a:lvl1pPr marL="304042" indent="-304042" defTabSz="914400">
              <a:lnSpc>
                <a:spcPct val="100000"/>
              </a:lnSpc>
              <a:spcBef>
                <a:spcPts val="600"/>
              </a:spcBef>
              <a:buSzPct val="100000"/>
              <a:buChar char="•"/>
              <a:defRPr sz="2800">
                <a:latin typeface="Arial"/>
                <a:ea typeface="Arial"/>
                <a:cs typeface="Arial"/>
                <a:sym typeface="Arial"/>
              </a:defRPr>
            </a:lvl1pPr>
            <a:lvl2pPr marL="700984" indent="-295593" defTabSz="914400">
              <a:lnSpc>
                <a:spcPct val="100000"/>
              </a:lnSpc>
              <a:spcBef>
                <a:spcPts val="600"/>
              </a:spcBef>
              <a:buSzPct val="100000"/>
              <a:buChar char="–"/>
              <a:defRPr sz="2800">
                <a:latin typeface="Arial"/>
                <a:ea typeface="Arial"/>
                <a:cs typeface="Arial"/>
                <a:sym typeface="Arial"/>
              </a:defRPr>
            </a:lvl2pPr>
            <a:lvl3pPr marL="1081037" indent="-270258" defTabSz="914400">
              <a:lnSpc>
                <a:spcPct val="100000"/>
              </a:lnSpc>
              <a:spcBef>
                <a:spcPts val="600"/>
              </a:spcBef>
              <a:buSzPct val="100000"/>
              <a:buChar char="•"/>
              <a:defRPr sz="2800">
                <a:latin typeface="Arial"/>
                <a:ea typeface="Arial"/>
                <a:cs typeface="Arial"/>
                <a:sym typeface="Arial"/>
              </a:defRPr>
            </a:lvl3pPr>
            <a:lvl4pPr marL="1550017" indent="-333849" defTabSz="914400">
              <a:lnSpc>
                <a:spcPct val="100000"/>
              </a:lnSpc>
              <a:spcBef>
                <a:spcPts val="600"/>
              </a:spcBef>
              <a:buSzPct val="100000"/>
              <a:buChar char="–"/>
              <a:defRPr sz="2800">
                <a:latin typeface="Arial"/>
                <a:ea typeface="Arial"/>
                <a:cs typeface="Arial"/>
                <a:sym typeface="Arial"/>
              </a:defRPr>
            </a:lvl4pPr>
            <a:lvl5pPr marL="1955406" indent="-333849" defTabSz="914400">
              <a:lnSpc>
                <a:spcPct val="100000"/>
              </a:lnSpc>
              <a:spcBef>
                <a:spcPts val="600"/>
              </a:spcBef>
              <a:buSzPct val="100000"/>
              <a:buChar char="»"/>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43" name="Shape 143"/>
          <p:cNvSpPr>
            <a:spLocks noGrp="1"/>
          </p:cNvSpPr>
          <p:nvPr>
            <p:ph type="sldNum" sz="quarter" idx="2"/>
          </p:nvPr>
        </p:nvSpPr>
        <p:spPr>
          <a:xfrm>
            <a:off x="6553200" y="6245228"/>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cSld>
  <p:clrMapOvr>
    <a:masterClrMapping/>
  </p:clrMapOvr>
  <p:transition spd="med"/>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3" name="Shape 133"/>
          <p:cNvSpPr/>
          <p:nvPr/>
        </p:nvSpPr>
        <p:spPr>
          <a:xfrm>
            <a:off x="304075" y="378603"/>
            <a:ext cx="8558843" cy="7154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4800"/>
                </a:lnTo>
                <a:lnTo>
                  <a:pt x="21586" y="3524"/>
                </a:lnTo>
                <a:lnTo>
                  <a:pt x="21548" y="2378"/>
                </a:lnTo>
                <a:lnTo>
                  <a:pt x="21489" y="1406"/>
                </a:lnTo>
                <a:lnTo>
                  <a:pt x="21413" y="655"/>
                </a:lnTo>
                <a:lnTo>
                  <a:pt x="21322" y="171"/>
                </a:lnTo>
                <a:lnTo>
                  <a:pt x="21222" y="0"/>
                </a:lnTo>
                <a:lnTo>
                  <a:pt x="378" y="0"/>
                </a:lnTo>
                <a:lnTo>
                  <a:pt x="278" y="171"/>
                </a:lnTo>
                <a:lnTo>
                  <a:pt x="187" y="655"/>
                </a:lnTo>
                <a:lnTo>
                  <a:pt x="111" y="1406"/>
                </a:lnTo>
                <a:lnTo>
                  <a:pt x="52" y="2378"/>
                </a:lnTo>
                <a:lnTo>
                  <a:pt x="14" y="3524"/>
                </a:lnTo>
                <a:lnTo>
                  <a:pt x="0" y="4800"/>
                </a:lnTo>
                <a:lnTo>
                  <a:pt x="0" y="21600"/>
                </a:lnTo>
                <a:lnTo>
                  <a:pt x="21600" y="21600"/>
                </a:lnTo>
                <a:close/>
              </a:path>
            </a:pathLst>
          </a:custGeom>
          <a:solidFill>
            <a:srgbClr val="FF0000"/>
          </a:solidFill>
          <a:ln w="12700">
            <a:miter lim="400000"/>
          </a:ln>
        </p:spPr>
        <p:txBody>
          <a:bodyPr lIns="0" tIns="0" rIns="0" bIns="0"/>
          <a:lstStyle/>
          <a:p>
            <a:pPr lvl="0">
              <a:defRPr sz="1500">
                <a:latin typeface="Calibri"/>
                <a:ea typeface="Calibri"/>
                <a:cs typeface="Calibri"/>
                <a:sym typeface="Calibri"/>
              </a:defRPr>
            </a:pPr>
            <a:endParaRPr/>
          </a:p>
        </p:txBody>
      </p:sp>
      <p:sp>
        <p:nvSpPr>
          <p:cNvPr id="134" name="Shape 134"/>
          <p:cNvSpPr/>
          <p:nvPr/>
        </p:nvSpPr>
        <p:spPr>
          <a:xfrm>
            <a:off x="300004" y="374278"/>
            <a:ext cx="8566648" cy="71932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4627"/>
                </a:lnTo>
                <a:lnTo>
                  <a:pt x="21598" y="4378"/>
                </a:lnTo>
                <a:lnTo>
                  <a:pt x="21595" y="4150"/>
                </a:lnTo>
                <a:lnTo>
                  <a:pt x="21592" y="3901"/>
                </a:lnTo>
                <a:lnTo>
                  <a:pt x="21554" y="2561"/>
                </a:lnTo>
                <a:lnTo>
                  <a:pt x="21511" y="1784"/>
                </a:lnTo>
                <a:lnTo>
                  <a:pt x="21500" y="1598"/>
                </a:lnTo>
                <a:lnTo>
                  <a:pt x="21424" y="795"/>
                </a:lnTo>
                <a:lnTo>
                  <a:pt x="21350" y="309"/>
                </a:lnTo>
                <a:lnTo>
                  <a:pt x="21252" y="21"/>
                </a:lnTo>
                <a:lnTo>
                  <a:pt x="21232" y="0"/>
                </a:lnTo>
                <a:lnTo>
                  <a:pt x="368" y="0"/>
                </a:lnTo>
                <a:lnTo>
                  <a:pt x="348" y="21"/>
                </a:lnTo>
                <a:lnTo>
                  <a:pt x="309" y="104"/>
                </a:lnTo>
                <a:lnTo>
                  <a:pt x="291" y="145"/>
                </a:lnTo>
                <a:lnTo>
                  <a:pt x="273" y="228"/>
                </a:lnTo>
                <a:lnTo>
                  <a:pt x="255" y="290"/>
                </a:lnTo>
                <a:lnTo>
                  <a:pt x="150" y="1022"/>
                </a:lnTo>
                <a:lnTo>
                  <a:pt x="82" y="1882"/>
                </a:lnTo>
                <a:lnTo>
                  <a:pt x="33" y="2931"/>
                </a:lnTo>
                <a:lnTo>
                  <a:pt x="5" y="4150"/>
                </a:lnTo>
                <a:lnTo>
                  <a:pt x="2" y="4399"/>
                </a:lnTo>
                <a:lnTo>
                  <a:pt x="2" y="4648"/>
                </a:lnTo>
                <a:lnTo>
                  <a:pt x="0" y="4897"/>
                </a:lnTo>
                <a:lnTo>
                  <a:pt x="0" y="21600"/>
                </a:lnTo>
                <a:lnTo>
                  <a:pt x="21" y="21600"/>
                </a:lnTo>
                <a:lnTo>
                  <a:pt x="21" y="4648"/>
                </a:lnTo>
                <a:lnTo>
                  <a:pt x="25" y="4171"/>
                </a:lnTo>
                <a:lnTo>
                  <a:pt x="51" y="3045"/>
                </a:lnTo>
                <a:lnTo>
                  <a:pt x="99" y="2038"/>
                </a:lnTo>
                <a:lnTo>
                  <a:pt x="164" y="1210"/>
                </a:lnTo>
                <a:lnTo>
                  <a:pt x="245" y="622"/>
                </a:lnTo>
                <a:lnTo>
                  <a:pt x="332" y="311"/>
                </a:lnTo>
                <a:lnTo>
                  <a:pt x="370" y="270"/>
                </a:lnTo>
                <a:lnTo>
                  <a:pt x="388" y="249"/>
                </a:lnTo>
                <a:lnTo>
                  <a:pt x="21212" y="249"/>
                </a:lnTo>
                <a:lnTo>
                  <a:pt x="21232" y="270"/>
                </a:lnTo>
                <a:lnTo>
                  <a:pt x="21252" y="292"/>
                </a:lnTo>
                <a:lnTo>
                  <a:pt x="21270" y="311"/>
                </a:lnTo>
                <a:lnTo>
                  <a:pt x="21286" y="353"/>
                </a:lnTo>
                <a:lnTo>
                  <a:pt x="21304" y="394"/>
                </a:lnTo>
                <a:lnTo>
                  <a:pt x="21340" y="541"/>
                </a:lnTo>
                <a:lnTo>
                  <a:pt x="21432" y="1183"/>
                </a:lnTo>
                <a:lnTo>
                  <a:pt x="21472" y="1618"/>
                </a:lnTo>
                <a:lnTo>
                  <a:pt x="21485" y="1784"/>
                </a:lnTo>
                <a:lnTo>
                  <a:pt x="21548" y="2991"/>
                </a:lnTo>
                <a:lnTo>
                  <a:pt x="21575" y="4191"/>
                </a:lnTo>
                <a:lnTo>
                  <a:pt x="21580" y="4897"/>
                </a:lnTo>
                <a:lnTo>
                  <a:pt x="21580" y="21600"/>
                </a:lnTo>
                <a:lnTo>
                  <a:pt x="21600" y="21600"/>
                </a:lnTo>
                <a:close/>
              </a:path>
            </a:pathLst>
          </a:custGeom>
          <a:solidFill>
            <a:srgbClr val="FF0000"/>
          </a:solidFill>
          <a:ln w="12700">
            <a:miter lim="400000"/>
          </a:ln>
        </p:spPr>
        <p:txBody>
          <a:bodyPr lIns="0" tIns="0" rIns="0" bIns="0"/>
          <a:lstStyle/>
          <a:p>
            <a:pPr lvl="0">
              <a:defRPr sz="1500">
                <a:latin typeface="Calibri"/>
                <a:ea typeface="Calibri"/>
                <a:cs typeface="Calibri"/>
                <a:sym typeface="Calibri"/>
              </a:defRPr>
            </a:pPr>
            <a:endParaRPr/>
          </a:p>
        </p:txBody>
      </p:sp>
      <p:sp>
        <p:nvSpPr>
          <p:cNvPr id="135" name="Shape 135"/>
          <p:cNvSpPr>
            <a:spLocks noGrp="1"/>
          </p:cNvSpPr>
          <p:nvPr>
            <p:ph type="sldNum" sz="quarter" idx="2"/>
          </p:nvPr>
        </p:nvSpPr>
        <p:spPr>
          <a:xfrm>
            <a:off x="6583788" y="6378633"/>
            <a:ext cx="2102744"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3044932545"/>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Diapositiva titolo">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37" name="Shape 137"/>
          <p:cNvSpPr>
            <a:spLocks noGrp="1"/>
          </p:cNvSpPr>
          <p:nvPr>
            <p:ph type="title"/>
          </p:nvPr>
        </p:nvSpPr>
        <p:spPr>
          <a:xfrm>
            <a:off x="685800" y="1844675"/>
            <a:ext cx="7772400" cy="2041532"/>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138" name="Shape 138"/>
          <p:cNvSpPr>
            <a:spLocks noGrp="1"/>
          </p:cNvSpPr>
          <p:nvPr>
            <p:ph type="body" idx="1"/>
          </p:nvPr>
        </p:nvSpPr>
        <p:spPr>
          <a:xfrm>
            <a:off x="1371600" y="3886203"/>
            <a:ext cx="6400800" cy="2971805"/>
          </a:xfrm>
          <a:prstGeom prst="rect">
            <a:avLst/>
          </a:prstGeom>
        </p:spPr>
        <p:txBody>
          <a:bodyPr lIns="45718" tIns="45718" rIns="45718" bIns="45718"/>
          <a:lstStyle>
            <a:lvl1pPr marL="0" indent="0" algn="ctr" defTabSz="914400">
              <a:lnSpc>
                <a:spcPct val="100000"/>
              </a:lnSpc>
              <a:spcBef>
                <a:spcPts val="600"/>
              </a:spcBef>
              <a:defRPr sz="2800">
                <a:latin typeface="Arial"/>
                <a:ea typeface="Arial"/>
                <a:cs typeface="Arial"/>
                <a:sym typeface="Arial"/>
              </a:defRPr>
            </a:lvl1pPr>
            <a:lvl2pPr marL="0" algn="ctr" defTabSz="914400">
              <a:lnSpc>
                <a:spcPct val="100000"/>
              </a:lnSpc>
              <a:spcBef>
                <a:spcPts val="600"/>
              </a:spcBef>
              <a:defRPr sz="2800">
                <a:latin typeface="Arial"/>
                <a:ea typeface="Arial"/>
                <a:cs typeface="Arial"/>
                <a:sym typeface="Arial"/>
              </a:defRPr>
            </a:lvl2pPr>
            <a:lvl3pPr marL="0" algn="ctr" defTabSz="914400">
              <a:lnSpc>
                <a:spcPct val="100000"/>
              </a:lnSpc>
              <a:spcBef>
                <a:spcPts val="600"/>
              </a:spcBef>
              <a:defRPr sz="2800">
                <a:latin typeface="Arial"/>
                <a:ea typeface="Arial"/>
                <a:cs typeface="Arial"/>
                <a:sym typeface="Arial"/>
              </a:defRPr>
            </a:lvl3pPr>
            <a:lvl4pPr marL="0" algn="ctr" defTabSz="914400">
              <a:lnSpc>
                <a:spcPct val="100000"/>
              </a:lnSpc>
              <a:spcBef>
                <a:spcPts val="600"/>
              </a:spcBef>
              <a:defRPr sz="2800">
                <a:latin typeface="Arial"/>
                <a:ea typeface="Arial"/>
                <a:cs typeface="Arial"/>
                <a:sym typeface="Arial"/>
              </a:defRPr>
            </a:lvl4pPr>
            <a:lvl5pPr marL="0" algn="ctr" defTabSz="914400">
              <a:lnSpc>
                <a:spcPct val="100000"/>
              </a:lnSpc>
              <a:spcBef>
                <a:spcPts val="600"/>
              </a:spcBef>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39" name="Shape 139"/>
          <p:cNvSpPr>
            <a:spLocks noGrp="1"/>
          </p:cNvSpPr>
          <p:nvPr>
            <p:ph type="sldNum" sz="quarter" idx="2"/>
          </p:nvPr>
        </p:nvSpPr>
        <p:spPr>
          <a:xfrm>
            <a:off x="6553200" y="6245228"/>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extLst>
      <p:ext uri="{BB962C8B-B14F-4D97-AF65-F5344CB8AC3E}">
        <p14:creationId xmlns:p14="http://schemas.microsoft.com/office/powerpoint/2010/main" val="3031175156"/>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3_Titolo e contenuto">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41" name="Shape 141"/>
          <p:cNvSpPr>
            <a:spLocks noGrp="1"/>
          </p:cNvSpPr>
          <p:nvPr>
            <p:ph type="title"/>
          </p:nvPr>
        </p:nvSpPr>
        <p:spPr>
          <a:xfrm>
            <a:off x="457200" y="92075"/>
            <a:ext cx="8229600" cy="1508129"/>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142" name="Shape 142"/>
          <p:cNvSpPr>
            <a:spLocks noGrp="1"/>
          </p:cNvSpPr>
          <p:nvPr>
            <p:ph type="body" idx="1"/>
          </p:nvPr>
        </p:nvSpPr>
        <p:spPr>
          <a:xfrm>
            <a:off x="457200" y="1600200"/>
            <a:ext cx="8229600" cy="5257800"/>
          </a:xfrm>
          <a:prstGeom prst="rect">
            <a:avLst/>
          </a:prstGeom>
        </p:spPr>
        <p:txBody>
          <a:bodyPr lIns="45718" tIns="45718" rIns="45718" bIns="45718"/>
          <a:lstStyle>
            <a:lvl1pPr marL="304042" indent="-304042" defTabSz="914400">
              <a:lnSpc>
                <a:spcPct val="100000"/>
              </a:lnSpc>
              <a:spcBef>
                <a:spcPts val="600"/>
              </a:spcBef>
              <a:buSzPct val="100000"/>
              <a:buChar char="•"/>
              <a:defRPr sz="2800">
                <a:latin typeface="Arial"/>
                <a:ea typeface="Arial"/>
                <a:cs typeface="Arial"/>
                <a:sym typeface="Arial"/>
              </a:defRPr>
            </a:lvl1pPr>
            <a:lvl2pPr marL="700984" indent="-295593" defTabSz="914400">
              <a:lnSpc>
                <a:spcPct val="100000"/>
              </a:lnSpc>
              <a:spcBef>
                <a:spcPts val="600"/>
              </a:spcBef>
              <a:buSzPct val="100000"/>
              <a:buChar char="–"/>
              <a:defRPr sz="2800">
                <a:latin typeface="Arial"/>
                <a:ea typeface="Arial"/>
                <a:cs typeface="Arial"/>
                <a:sym typeface="Arial"/>
              </a:defRPr>
            </a:lvl2pPr>
            <a:lvl3pPr marL="1081037" indent="-270258" defTabSz="914400">
              <a:lnSpc>
                <a:spcPct val="100000"/>
              </a:lnSpc>
              <a:spcBef>
                <a:spcPts val="600"/>
              </a:spcBef>
              <a:buSzPct val="100000"/>
              <a:buChar char="•"/>
              <a:defRPr sz="2800">
                <a:latin typeface="Arial"/>
                <a:ea typeface="Arial"/>
                <a:cs typeface="Arial"/>
                <a:sym typeface="Arial"/>
              </a:defRPr>
            </a:lvl3pPr>
            <a:lvl4pPr marL="1550017" indent="-333849" defTabSz="914400">
              <a:lnSpc>
                <a:spcPct val="100000"/>
              </a:lnSpc>
              <a:spcBef>
                <a:spcPts val="600"/>
              </a:spcBef>
              <a:buSzPct val="100000"/>
              <a:buChar char="–"/>
              <a:defRPr sz="2800">
                <a:latin typeface="Arial"/>
                <a:ea typeface="Arial"/>
                <a:cs typeface="Arial"/>
                <a:sym typeface="Arial"/>
              </a:defRPr>
            </a:lvl4pPr>
            <a:lvl5pPr marL="1955406" indent="-333849" defTabSz="914400">
              <a:lnSpc>
                <a:spcPct val="100000"/>
              </a:lnSpc>
              <a:spcBef>
                <a:spcPts val="600"/>
              </a:spcBef>
              <a:buSzPct val="100000"/>
              <a:buChar char="»"/>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43" name="Shape 143"/>
          <p:cNvSpPr>
            <a:spLocks noGrp="1"/>
          </p:cNvSpPr>
          <p:nvPr>
            <p:ph type="sldNum" sz="quarter" idx="2"/>
          </p:nvPr>
        </p:nvSpPr>
        <p:spPr>
          <a:xfrm>
            <a:off x="6553200" y="6245228"/>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extLst>
      <p:ext uri="{BB962C8B-B14F-4D97-AF65-F5344CB8AC3E}">
        <p14:creationId xmlns:p14="http://schemas.microsoft.com/office/powerpoint/2010/main" val="3079292792"/>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3_Intestazione sezione">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45" name="Shape 145"/>
          <p:cNvSpPr>
            <a:spLocks noGrp="1"/>
          </p:cNvSpPr>
          <p:nvPr>
            <p:ph type="title"/>
          </p:nvPr>
        </p:nvSpPr>
        <p:spPr>
          <a:xfrm>
            <a:off x="722488" y="4406903"/>
            <a:ext cx="7772404" cy="2451105"/>
          </a:xfrm>
          <a:prstGeom prst="rect">
            <a:avLst/>
          </a:prstGeom>
        </p:spPr>
        <p:txBody>
          <a:bodyPr lIns="45718" tIns="45718" rIns="45718" bIns="45718"/>
          <a:lstStyle>
            <a:lvl1pPr algn="l" defTabSz="914400">
              <a:lnSpc>
                <a:spcPct val="100000"/>
              </a:lnSpc>
              <a:defRPr sz="3500" cap="all">
                <a:latin typeface="Arial Bold"/>
                <a:ea typeface="Arial Bold"/>
                <a:cs typeface="Arial Bold"/>
                <a:sym typeface="Arial Bold"/>
              </a:defRPr>
            </a:lvl1pPr>
          </a:lstStyle>
          <a:p>
            <a:pPr lvl="0">
              <a:defRPr sz="1800" cap="none"/>
            </a:pPr>
            <a:r>
              <a:rPr sz="3500" cap="all"/>
              <a:t>Titolo Testo</a:t>
            </a:r>
          </a:p>
        </p:txBody>
      </p:sp>
      <p:sp>
        <p:nvSpPr>
          <p:cNvPr id="146" name="Shape 146"/>
          <p:cNvSpPr>
            <a:spLocks noGrp="1"/>
          </p:cNvSpPr>
          <p:nvPr>
            <p:ph type="body" idx="1"/>
          </p:nvPr>
        </p:nvSpPr>
        <p:spPr>
          <a:xfrm>
            <a:off x="722488" y="0"/>
            <a:ext cx="7772404" cy="4406904"/>
          </a:xfrm>
          <a:prstGeom prst="rect">
            <a:avLst/>
          </a:prstGeom>
        </p:spPr>
        <p:txBody>
          <a:bodyPr lIns="45718" tIns="45718" rIns="45718" bIns="45718" anchor="b"/>
          <a:lstStyle>
            <a:lvl1pPr marL="0" indent="0" defTabSz="914400">
              <a:lnSpc>
                <a:spcPct val="100000"/>
              </a:lnSpc>
              <a:spcBef>
                <a:spcPts val="400"/>
              </a:spcBef>
              <a:defRPr sz="1700">
                <a:latin typeface="Arial"/>
                <a:ea typeface="Arial"/>
                <a:cs typeface="Arial"/>
                <a:sym typeface="Arial"/>
              </a:defRPr>
            </a:lvl1pPr>
            <a:lvl2pPr marL="0" defTabSz="914400">
              <a:lnSpc>
                <a:spcPct val="100000"/>
              </a:lnSpc>
              <a:spcBef>
                <a:spcPts val="400"/>
              </a:spcBef>
              <a:defRPr sz="1700">
                <a:latin typeface="Arial"/>
                <a:ea typeface="Arial"/>
                <a:cs typeface="Arial"/>
                <a:sym typeface="Arial"/>
              </a:defRPr>
            </a:lvl2pPr>
            <a:lvl3pPr marL="0" defTabSz="914400">
              <a:lnSpc>
                <a:spcPct val="100000"/>
              </a:lnSpc>
              <a:spcBef>
                <a:spcPts val="400"/>
              </a:spcBef>
              <a:defRPr sz="1700">
                <a:latin typeface="Arial"/>
                <a:ea typeface="Arial"/>
                <a:cs typeface="Arial"/>
                <a:sym typeface="Arial"/>
              </a:defRPr>
            </a:lvl3pPr>
            <a:lvl4pPr marL="0" defTabSz="914400">
              <a:lnSpc>
                <a:spcPct val="100000"/>
              </a:lnSpc>
              <a:spcBef>
                <a:spcPts val="400"/>
              </a:spcBef>
              <a:defRPr sz="1700">
                <a:latin typeface="Arial"/>
                <a:ea typeface="Arial"/>
                <a:cs typeface="Arial"/>
                <a:sym typeface="Arial"/>
              </a:defRPr>
            </a:lvl4pPr>
            <a:lvl5pPr marL="0" defTabSz="914400">
              <a:lnSpc>
                <a:spcPct val="100000"/>
              </a:lnSpc>
              <a:spcBef>
                <a:spcPts val="400"/>
              </a:spcBef>
              <a:defRPr sz="1700">
                <a:latin typeface="Arial"/>
                <a:ea typeface="Arial"/>
                <a:cs typeface="Arial"/>
                <a:sym typeface="Arial"/>
              </a:defRPr>
            </a:lvl5pPr>
          </a:lstStyle>
          <a:p>
            <a:pPr lvl="0">
              <a:defRPr sz="1800"/>
            </a:pPr>
            <a:r>
              <a:rPr sz="1700"/>
              <a:t>Corpo livello uno</a:t>
            </a:r>
          </a:p>
          <a:p>
            <a:pPr lvl="1">
              <a:defRPr sz="1800"/>
            </a:pPr>
            <a:r>
              <a:rPr sz="1700"/>
              <a:t>Corpo livello due</a:t>
            </a:r>
          </a:p>
          <a:p>
            <a:pPr lvl="2">
              <a:defRPr sz="1800"/>
            </a:pPr>
            <a:r>
              <a:rPr sz="1700"/>
              <a:t>Corpo livello tre</a:t>
            </a:r>
          </a:p>
          <a:p>
            <a:pPr lvl="3">
              <a:defRPr sz="1800"/>
            </a:pPr>
            <a:r>
              <a:rPr sz="1700"/>
              <a:t>Corpo livello quattro</a:t>
            </a:r>
          </a:p>
          <a:p>
            <a:pPr lvl="4">
              <a:defRPr sz="1800"/>
            </a:pPr>
            <a:r>
              <a:rPr sz="1700"/>
              <a:t>Livello 5</a:t>
            </a:r>
          </a:p>
        </p:txBody>
      </p:sp>
      <p:sp>
        <p:nvSpPr>
          <p:cNvPr id="147" name="Shape 147"/>
          <p:cNvSpPr>
            <a:spLocks noGrp="1"/>
          </p:cNvSpPr>
          <p:nvPr>
            <p:ph type="sldNum" sz="quarter" idx="2"/>
          </p:nvPr>
        </p:nvSpPr>
        <p:spPr>
          <a:xfrm>
            <a:off x="6553200" y="6245228"/>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extLst>
      <p:ext uri="{BB962C8B-B14F-4D97-AF65-F5344CB8AC3E}">
        <p14:creationId xmlns:p14="http://schemas.microsoft.com/office/powerpoint/2010/main" val="173162200"/>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3_Due contenuti">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49" name="Shape 149"/>
          <p:cNvSpPr>
            <a:spLocks noGrp="1"/>
          </p:cNvSpPr>
          <p:nvPr>
            <p:ph type="title"/>
          </p:nvPr>
        </p:nvSpPr>
        <p:spPr>
          <a:xfrm>
            <a:off x="457200" y="92075"/>
            <a:ext cx="8229600" cy="1508129"/>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150" name="Shape 150"/>
          <p:cNvSpPr>
            <a:spLocks noGrp="1"/>
          </p:cNvSpPr>
          <p:nvPr>
            <p:ph type="body" idx="1"/>
          </p:nvPr>
        </p:nvSpPr>
        <p:spPr>
          <a:xfrm>
            <a:off x="457201" y="1600200"/>
            <a:ext cx="4047069" cy="5257800"/>
          </a:xfrm>
          <a:prstGeom prst="rect">
            <a:avLst/>
          </a:prstGeom>
        </p:spPr>
        <p:txBody>
          <a:bodyPr lIns="45718" tIns="45718" rIns="45718" bIns="45718"/>
          <a:lstStyle>
            <a:lvl1pPr marL="304042" indent="-304042" defTabSz="914400">
              <a:lnSpc>
                <a:spcPct val="100000"/>
              </a:lnSpc>
              <a:spcBef>
                <a:spcPts val="500"/>
              </a:spcBef>
              <a:buSzPct val="100000"/>
              <a:buChar char="•"/>
              <a:defRPr sz="2400">
                <a:latin typeface="Arial"/>
                <a:ea typeface="Arial"/>
                <a:cs typeface="Arial"/>
                <a:sym typeface="Arial"/>
              </a:defRPr>
            </a:lvl1pPr>
            <a:lvl2pPr marL="694952" indent="-289562" defTabSz="914400">
              <a:lnSpc>
                <a:spcPct val="100000"/>
              </a:lnSpc>
              <a:spcBef>
                <a:spcPts val="500"/>
              </a:spcBef>
              <a:buSzPct val="100000"/>
              <a:buChar char="–"/>
              <a:defRPr sz="2400">
                <a:latin typeface="Arial"/>
                <a:ea typeface="Arial"/>
                <a:cs typeface="Arial"/>
                <a:sym typeface="Arial"/>
              </a:defRPr>
            </a:lvl2pPr>
            <a:lvl3pPr marL="1096934" indent="-286157" defTabSz="914400">
              <a:lnSpc>
                <a:spcPct val="100000"/>
              </a:lnSpc>
              <a:spcBef>
                <a:spcPts val="500"/>
              </a:spcBef>
              <a:buSzPct val="100000"/>
              <a:buChar char="•"/>
              <a:defRPr sz="2400">
                <a:latin typeface="Arial"/>
                <a:ea typeface="Arial"/>
                <a:cs typeface="Arial"/>
                <a:sym typeface="Arial"/>
              </a:defRPr>
            </a:lvl3pPr>
            <a:lvl4pPr marL="1540479" indent="-324311" defTabSz="914400">
              <a:lnSpc>
                <a:spcPct val="100000"/>
              </a:lnSpc>
              <a:spcBef>
                <a:spcPts val="500"/>
              </a:spcBef>
              <a:buSzPct val="100000"/>
              <a:buChar char="–"/>
              <a:defRPr sz="2400">
                <a:latin typeface="Arial"/>
                <a:ea typeface="Arial"/>
                <a:cs typeface="Arial"/>
                <a:sym typeface="Arial"/>
              </a:defRPr>
            </a:lvl4pPr>
            <a:lvl5pPr marL="1945868" indent="-324311" defTabSz="914400">
              <a:lnSpc>
                <a:spcPct val="100000"/>
              </a:lnSpc>
              <a:spcBef>
                <a:spcPts val="500"/>
              </a:spcBef>
              <a:buSzPct val="100000"/>
              <a:buChar char="»"/>
              <a:defRPr sz="2400">
                <a:latin typeface="Arial"/>
                <a:ea typeface="Arial"/>
                <a:cs typeface="Arial"/>
                <a:sym typeface="Arial"/>
              </a:defRPr>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151" name="Shape 151"/>
          <p:cNvSpPr>
            <a:spLocks noGrp="1"/>
          </p:cNvSpPr>
          <p:nvPr>
            <p:ph type="sldNum" sz="quarter" idx="2"/>
          </p:nvPr>
        </p:nvSpPr>
        <p:spPr>
          <a:xfrm>
            <a:off x="6553200" y="6245228"/>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extLst>
      <p:ext uri="{BB962C8B-B14F-4D97-AF65-F5344CB8AC3E}">
        <p14:creationId xmlns:p14="http://schemas.microsoft.com/office/powerpoint/2010/main" val="3423744819"/>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3_Confronto">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53" name="Shape 153"/>
          <p:cNvSpPr>
            <a:spLocks noGrp="1"/>
          </p:cNvSpPr>
          <p:nvPr>
            <p:ph type="title"/>
          </p:nvPr>
        </p:nvSpPr>
        <p:spPr>
          <a:xfrm>
            <a:off x="457200" y="256810"/>
            <a:ext cx="8229600" cy="1178656"/>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154" name="Shape 154"/>
          <p:cNvSpPr>
            <a:spLocks noGrp="1"/>
          </p:cNvSpPr>
          <p:nvPr>
            <p:ph type="body" idx="1"/>
          </p:nvPr>
        </p:nvSpPr>
        <p:spPr>
          <a:xfrm>
            <a:off x="457201" y="1435464"/>
            <a:ext cx="4040012" cy="739416"/>
          </a:xfrm>
          <a:prstGeom prst="rect">
            <a:avLst/>
          </a:prstGeom>
        </p:spPr>
        <p:txBody>
          <a:bodyPr lIns="45718" tIns="45718" rIns="45718" bIns="45718" anchor="b"/>
          <a:lstStyle>
            <a:lvl1pPr marL="0" indent="0" defTabSz="914400">
              <a:lnSpc>
                <a:spcPct val="100000"/>
              </a:lnSpc>
              <a:spcBef>
                <a:spcPts val="500"/>
              </a:spcBef>
              <a:defRPr sz="2100">
                <a:latin typeface="Arial Bold"/>
                <a:ea typeface="Arial Bold"/>
                <a:cs typeface="Arial Bold"/>
                <a:sym typeface="Arial Bold"/>
              </a:defRPr>
            </a:lvl1pPr>
            <a:lvl2pPr marL="0" defTabSz="914400">
              <a:lnSpc>
                <a:spcPct val="100000"/>
              </a:lnSpc>
              <a:spcBef>
                <a:spcPts val="500"/>
              </a:spcBef>
              <a:defRPr sz="2100">
                <a:latin typeface="Arial Bold"/>
                <a:ea typeface="Arial Bold"/>
                <a:cs typeface="Arial Bold"/>
                <a:sym typeface="Arial Bold"/>
              </a:defRPr>
            </a:lvl2pPr>
            <a:lvl3pPr marL="0" defTabSz="914400">
              <a:lnSpc>
                <a:spcPct val="100000"/>
              </a:lnSpc>
              <a:spcBef>
                <a:spcPts val="500"/>
              </a:spcBef>
              <a:defRPr sz="2100">
                <a:latin typeface="Arial Bold"/>
                <a:ea typeface="Arial Bold"/>
                <a:cs typeface="Arial Bold"/>
                <a:sym typeface="Arial Bold"/>
              </a:defRPr>
            </a:lvl3pPr>
            <a:lvl4pPr marL="0" defTabSz="914400">
              <a:lnSpc>
                <a:spcPct val="100000"/>
              </a:lnSpc>
              <a:spcBef>
                <a:spcPts val="500"/>
              </a:spcBef>
              <a:defRPr sz="2100">
                <a:latin typeface="Arial Bold"/>
                <a:ea typeface="Arial Bold"/>
                <a:cs typeface="Arial Bold"/>
                <a:sym typeface="Arial Bold"/>
              </a:defRPr>
            </a:lvl4pPr>
            <a:lvl5pPr marL="0" defTabSz="914400">
              <a:lnSpc>
                <a:spcPct val="100000"/>
              </a:lnSpc>
              <a:spcBef>
                <a:spcPts val="500"/>
              </a:spcBef>
              <a:defRPr sz="2100">
                <a:latin typeface="Arial Bold"/>
                <a:ea typeface="Arial Bold"/>
                <a:cs typeface="Arial Bold"/>
                <a:sym typeface="Arial Bold"/>
              </a:defRPr>
            </a:lvl5pPr>
          </a:lstStyle>
          <a:p>
            <a:pPr lvl="0">
              <a:defRPr sz="1800"/>
            </a:pPr>
            <a:r>
              <a:rPr sz="2100"/>
              <a:t>Corpo livello uno</a:t>
            </a:r>
          </a:p>
          <a:p>
            <a:pPr lvl="1">
              <a:defRPr sz="1800"/>
            </a:pPr>
            <a:r>
              <a:rPr sz="2100"/>
              <a:t>Corpo livello due</a:t>
            </a:r>
          </a:p>
          <a:p>
            <a:pPr lvl="2">
              <a:defRPr sz="1800"/>
            </a:pPr>
            <a:r>
              <a:rPr sz="2100"/>
              <a:t>Corpo livello tre</a:t>
            </a:r>
          </a:p>
          <a:p>
            <a:pPr lvl="3">
              <a:defRPr sz="1800"/>
            </a:pPr>
            <a:r>
              <a:rPr sz="2100"/>
              <a:t>Corpo livello quattro</a:t>
            </a:r>
          </a:p>
          <a:p>
            <a:pPr lvl="4">
              <a:defRPr sz="1800"/>
            </a:pPr>
            <a:r>
              <a:rPr sz="2100"/>
              <a:t>Livello 5</a:t>
            </a:r>
          </a:p>
        </p:txBody>
      </p:sp>
      <p:sp>
        <p:nvSpPr>
          <p:cNvPr id="155" name="Shape 155"/>
          <p:cNvSpPr>
            <a:spLocks noGrp="1"/>
          </p:cNvSpPr>
          <p:nvPr>
            <p:ph type="sldNum" sz="quarter" idx="2"/>
          </p:nvPr>
        </p:nvSpPr>
        <p:spPr>
          <a:xfrm>
            <a:off x="6553200" y="6245228"/>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extLst>
      <p:ext uri="{BB962C8B-B14F-4D97-AF65-F5344CB8AC3E}">
        <p14:creationId xmlns:p14="http://schemas.microsoft.com/office/powerpoint/2010/main" val="4069019592"/>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2_Solo titolo">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57" name="Shape 157"/>
          <p:cNvSpPr>
            <a:spLocks noGrp="1"/>
          </p:cNvSpPr>
          <p:nvPr>
            <p:ph type="title"/>
          </p:nvPr>
        </p:nvSpPr>
        <p:spPr>
          <a:xfrm>
            <a:off x="457200" y="0"/>
            <a:ext cx="8229600" cy="1692282"/>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158" name="Shape 158"/>
          <p:cNvSpPr>
            <a:spLocks noGrp="1"/>
          </p:cNvSpPr>
          <p:nvPr>
            <p:ph type="sldNum" sz="quarter" idx="2"/>
          </p:nvPr>
        </p:nvSpPr>
        <p:spPr>
          <a:xfrm>
            <a:off x="6553200" y="6245228"/>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extLst>
      <p:ext uri="{BB962C8B-B14F-4D97-AF65-F5344CB8AC3E}">
        <p14:creationId xmlns:p14="http://schemas.microsoft.com/office/powerpoint/2010/main" val="2324250197"/>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2_Vuota">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60" name="Shape 160"/>
          <p:cNvSpPr>
            <a:spLocks noGrp="1"/>
          </p:cNvSpPr>
          <p:nvPr>
            <p:ph type="sldNum" sz="quarter" idx="2"/>
          </p:nvPr>
        </p:nvSpPr>
        <p:spPr>
          <a:xfrm>
            <a:off x="6553200" y="6245228"/>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extLst>
      <p:ext uri="{BB962C8B-B14F-4D97-AF65-F5344CB8AC3E}">
        <p14:creationId xmlns:p14="http://schemas.microsoft.com/office/powerpoint/2010/main" val="3040468495"/>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3_Contenuto con didascalia">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62" name="Shape 162"/>
          <p:cNvSpPr>
            <a:spLocks noGrp="1"/>
          </p:cNvSpPr>
          <p:nvPr>
            <p:ph type="title"/>
          </p:nvPr>
        </p:nvSpPr>
        <p:spPr>
          <a:xfrm>
            <a:off x="457201" y="0"/>
            <a:ext cx="3008491" cy="1435100"/>
          </a:xfrm>
          <a:prstGeom prst="rect">
            <a:avLst/>
          </a:prstGeom>
        </p:spPr>
        <p:txBody>
          <a:bodyPr lIns="45718" tIns="45718" rIns="45718" bIns="45718" anchor="b"/>
          <a:lstStyle>
            <a:lvl1pPr algn="l" defTabSz="914400">
              <a:lnSpc>
                <a:spcPct val="100000"/>
              </a:lnSpc>
              <a:defRPr sz="1700">
                <a:latin typeface="Arial Bold"/>
                <a:ea typeface="Arial Bold"/>
                <a:cs typeface="Arial Bold"/>
                <a:sym typeface="Arial Bold"/>
              </a:defRPr>
            </a:lvl1pPr>
          </a:lstStyle>
          <a:p>
            <a:pPr lvl="0">
              <a:defRPr sz="1800"/>
            </a:pPr>
            <a:r>
              <a:rPr sz="1700"/>
              <a:t>Titolo Testo</a:t>
            </a:r>
          </a:p>
        </p:txBody>
      </p:sp>
      <p:sp>
        <p:nvSpPr>
          <p:cNvPr id="163" name="Shape 163"/>
          <p:cNvSpPr>
            <a:spLocks noGrp="1"/>
          </p:cNvSpPr>
          <p:nvPr>
            <p:ph type="body" idx="1"/>
          </p:nvPr>
        </p:nvSpPr>
        <p:spPr>
          <a:xfrm>
            <a:off x="3575756" y="273050"/>
            <a:ext cx="5111050" cy="6584950"/>
          </a:xfrm>
          <a:prstGeom prst="rect">
            <a:avLst/>
          </a:prstGeom>
        </p:spPr>
        <p:txBody>
          <a:bodyPr lIns="45718" tIns="45718" rIns="45718" bIns="45718"/>
          <a:lstStyle>
            <a:lvl1pPr marL="304042" indent="-304042" defTabSz="914400">
              <a:lnSpc>
                <a:spcPct val="100000"/>
              </a:lnSpc>
              <a:spcBef>
                <a:spcPts val="600"/>
              </a:spcBef>
              <a:buSzPct val="100000"/>
              <a:buChar char="•"/>
              <a:defRPr sz="2800">
                <a:latin typeface="Arial"/>
                <a:ea typeface="Arial"/>
                <a:cs typeface="Arial"/>
                <a:sym typeface="Arial"/>
              </a:defRPr>
            </a:lvl1pPr>
            <a:lvl2pPr marL="700984" indent="-295593" defTabSz="914400">
              <a:lnSpc>
                <a:spcPct val="100000"/>
              </a:lnSpc>
              <a:spcBef>
                <a:spcPts val="600"/>
              </a:spcBef>
              <a:buSzPct val="100000"/>
              <a:buChar char="–"/>
              <a:defRPr sz="2800">
                <a:latin typeface="Arial"/>
                <a:ea typeface="Arial"/>
                <a:cs typeface="Arial"/>
                <a:sym typeface="Arial"/>
              </a:defRPr>
            </a:lvl2pPr>
            <a:lvl3pPr marL="1081037" indent="-270258" defTabSz="914400">
              <a:lnSpc>
                <a:spcPct val="100000"/>
              </a:lnSpc>
              <a:spcBef>
                <a:spcPts val="600"/>
              </a:spcBef>
              <a:buSzPct val="100000"/>
              <a:buChar char="•"/>
              <a:defRPr sz="2800">
                <a:latin typeface="Arial"/>
                <a:ea typeface="Arial"/>
                <a:cs typeface="Arial"/>
                <a:sym typeface="Arial"/>
              </a:defRPr>
            </a:lvl3pPr>
            <a:lvl4pPr marL="1550017" indent="-333849" defTabSz="914400">
              <a:lnSpc>
                <a:spcPct val="100000"/>
              </a:lnSpc>
              <a:spcBef>
                <a:spcPts val="600"/>
              </a:spcBef>
              <a:buSzPct val="100000"/>
              <a:buChar char="–"/>
              <a:defRPr sz="2800">
                <a:latin typeface="Arial"/>
                <a:ea typeface="Arial"/>
                <a:cs typeface="Arial"/>
                <a:sym typeface="Arial"/>
              </a:defRPr>
            </a:lvl4pPr>
            <a:lvl5pPr marL="1955406" indent="-333849" defTabSz="914400">
              <a:lnSpc>
                <a:spcPct val="100000"/>
              </a:lnSpc>
              <a:spcBef>
                <a:spcPts val="600"/>
              </a:spcBef>
              <a:buSzPct val="100000"/>
              <a:buChar char="»"/>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64" name="Shape 164"/>
          <p:cNvSpPr>
            <a:spLocks noGrp="1"/>
          </p:cNvSpPr>
          <p:nvPr>
            <p:ph type="sldNum" sz="quarter" idx="2"/>
          </p:nvPr>
        </p:nvSpPr>
        <p:spPr>
          <a:xfrm>
            <a:off x="6553200" y="6245228"/>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extLst>
      <p:ext uri="{BB962C8B-B14F-4D97-AF65-F5344CB8AC3E}">
        <p14:creationId xmlns:p14="http://schemas.microsoft.com/office/powerpoint/2010/main" val="1623066983"/>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3_Immagine con didascalia">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66" name="Shape 166"/>
          <p:cNvSpPr>
            <a:spLocks noGrp="1"/>
          </p:cNvSpPr>
          <p:nvPr>
            <p:ph type="title"/>
          </p:nvPr>
        </p:nvSpPr>
        <p:spPr>
          <a:xfrm>
            <a:off x="1792109" y="0"/>
            <a:ext cx="5486406" cy="5367340"/>
          </a:xfrm>
          <a:prstGeom prst="rect">
            <a:avLst/>
          </a:prstGeom>
        </p:spPr>
        <p:txBody>
          <a:bodyPr lIns="45718" tIns="45718" rIns="45718" bIns="45718" anchor="b"/>
          <a:lstStyle>
            <a:lvl1pPr algn="l" defTabSz="914400">
              <a:lnSpc>
                <a:spcPct val="100000"/>
              </a:lnSpc>
              <a:defRPr sz="1700">
                <a:latin typeface="Arial Bold"/>
                <a:ea typeface="Arial Bold"/>
                <a:cs typeface="Arial Bold"/>
                <a:sym typeface="Arial Bold"/>
              </a:defRPr>
            </a:lvl1pPr>
          </a:lstStyle>
          <a:p>
            <a:pPr lvl="0">
              <a:defRPr sz="1800"/>
            </a:pPr>
            <a:r>
              <a:rPr sz="1700"/>
              <a:t>Titolo Testo</a:t>
            </a:r>
          </a:p>
        </p:txBody>
      </p:sp>
      <p:sp>
        <p:nvSpPr>
          <p:cNvPr id="167" name="Shape 167"/>
          <p:cNvSpPr>
            <a:spLocks noGrp="1"/>
          </p:cNvSpPr>
          <p:nvPr>
            <p:ph type="body" idx="1"/>
          </p:nvPr>
        </p:nvSpPr>
        <p:spPr>
          <a:xfrm>
            <a:off x="1792109" y="5367339"/>
            <a:ext cx="5486406" cy="1490667"/>
          </a:xfrm>
          <a:prstGeom prst="rect">
            <a:avLst/>
          </a:prstGeom>
        </p:spPr>
        <p:txBody>
          <a:bodyPr lIns="45718" tIns="45718" rIns="45718" bIns="45718"/>
          <a:lstStyle>
            <a:lvl1pPr marL="0" indent="0" defTabSz="914400">
              <a:lnSpc>
                <a:spcPct val="100000"/>
              </a:lnSpc>
              <a:spcBef>
                <a:spcPts val="200"/>
              </a:spcBef>
              <a:defRPr sz="1200">
                <a:latin typeface="Arial"/>
                <a:ea typeface="Arial"/>
                <a:cs typeface="Arial"/>
                <a:sym typeface="Arial"/>
              </a:defRPr>
            </a:lvl1pPr>
            <a:lvl2pPr marL="0" defTabSz="914400">
              <a:lnSpc>
                <a:spcPct val="100000"/>
              </a:lnSpc>
              <a:spcBef>
                <a:spcPts val="200"/>
              </a:spcBef>
              <a:defRPr sz="1200">
                <a:latin typeface="Arial"/>
                <a:ea typeface="Arial"/>
                <a:cs typeface="Arial"/>
                <a:sym typeface="Arial"/>
              </a:defRPr>
            </a:lvl2pPr>
            <a:lvl3pPr marL="0" defTabSz="914400">
              <a:lnSpc>
                <a:spcPct val="100000"/>
              </a:lnSpc>
              <a:spcBef>
                <a:spcPts val="200"/>
              </a:spcBef>
              <a:defRPr sz="1200">
                <a:latin typeface="Arial"/>
                <a:ea typeface="Arial"/>
                <a:cs typeface="Arial"/>
                <a:sym typeface="Arial"/>
              </a:defRPr>
            </a:lvl3pPr>
            <a:lvl4pPr marL="0" defTabSz="914400">
              <a:lnSpc>
                <a:spcPct val="100000"/>
              </a:lnSpc>
              <a:spcBef>
                <a:spcPts val="200"/>
              </a:spcBef>
              <a:defRPr sz="1200">
                <a:latin typeface="Arial"/>
                <a:ea typeface="Arial"/>
                <a:cs typeface="Arial"/>
                <a:sym typeface="Arial"/>
              </a:defRPr>
            </a:lvl4pPr>
            <a:lvl5pPr marL="0" defTabSz="914400">
              <a:lnSpc>
                <a:spcPct val="100000"/>
              </a:lnSpc>
              <a:spcBef>
                <a:spcPts val="200"/>
              </a:spcBef>
              <a:defRPr sz="1200">
                <a:latin typeface="Arial"/>
                <a:ea typeface="Arial"/>
                <a:cs typeface="Arial"/>
                <a:sym typeface="Arial"/>
              </a:defRPr>
            </a:lvl5pPr>
          </a:lstStyle>
          <a:p>
            <a:pPr lvl="0">
              <a:defRPr sz="1800"/>
            </a:pPr>
            <a:r>
              <a:rPr sz="1200"/>
              <a:t>Corpo livello uno</a:t>
            </a:r>
          </a:p>
          <a:p>
            <a:pPr lvl="1">
              <a:defRPr sz="1800"/>
            </a:pPr>
            <a:r>
              <a:rPr sz="1200"/>
              <a:t>Corpo livello due</a:t>
            </a:r>
          </a:p>
          <a:p>
            <a:pPr lvl="2">
              <a:defRPr sz="1800"/>
            </a:pPr>
            <a:r>
              <a:rPr sz="1200"/>
              <a:t>Corpo livello tre</a:t>
            </a:r>
          </a:p>
          <a:p>
            <a:pPr lvl="3">
              <a:defRPr sz="1800"/>
            </a:pPr>
            <a:r>
              <a:rPr sz="1200"/>
              <a:t>Corpo livello quattro</a:t>
            </a:r>
          </a:p>
          <a:p>
            <a:pPr lvl="4">
              <a:defRPr sz="1800"/>
            </a:pPr>
            <a:r>
              <a:rPr sz="1200"/>
              <a:t>Livello 5</a:t>
            </a:r>
          </a:p>
        </p:txBody>
      </p:sp>
      <p:sp>
        <p:nvSpPr>
          <p:cNvPr id="168" name="Shape 168"/>
          <p:cNvSpPr>
            <a:spLocks noGrp="1"/>
          </p:cNvSpPr>
          <p:nvPr>
            <p:ph type="sldNum" sz="quarter" idx="2"/>
          </p:nvPr>
        </p:nvSpPr>
        <p:spPr>
          <a:xfrm>
            <a:off x="6553200" y="6245228"/>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extLst>
      <p:ext uri="{BB962C8B-B14F-4D97-AF65-F5344CB8AC3E}">
        <p14:creationId xmlns:p14="http://schemas.microsoft.com/office/powerpoint/2010/main" val="416408698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Intestazione sezione">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45" name="Shape 145"/>
          <p:cNvSpPr>
            <a:spLocks noGrp="1"/>
          </p:cNvSpPr>
          <p:nvPr>
            <p:ph type="title"/>
          </p:nvPr>
        </p:nvSpPr>
        <p:spPr>
          <a:xfrm>
            <a:off x="722488" y="4406903"/>
            <a:ext cx="7772404" cy="2451105"/>
          </a:xfrm>
          <a:prstGeom prst="rect">
            <a:avLst/>
          </a:prstGeom>
        </p:spPr>
        <p:txBody>
          <a:bodyPr lIns="45718" tIns="45718" rIns="45718" bIns="45718"/>
          <a:lstStyle>
            <a:lvl1pPr algn="l" defTabSz="914400">
              <a:lnSpc>
                <a:spcPct val="100000"/>
              </a:lnSpc>
              <a:defRPr sz="3500" cap="all">
                <a:latin typeface="Arial Bold"/>
                <a:ea typeface="Arial Bold"/>
                <a:cs typeface="Arial Bold"/>
                <a:sym typeface="Arial Bold"/>
              </a:defRPr>
            </a:lvl1pPr>
          </a:lstStyle>
          <a:p>
            <a:pPr lvl="0">
              <a:defRPr sz="1800" cap="none"/>
            </a:pPr>
            <a:r>
              <a:rPr sz="3500" cap="all"/>
              <a:t>Titolo Testo</a:t>
            </a:r>
          </a:p>
        </p:txBody>
      </p:sp>
      <p:sp>
        <p:nvSpPr>
          <p:cNvPr id="146" name="Shape 146"/>
          <p:cNvSpPr>
            <a:spLocks noGrp="1"/>
          </p:cNvSpPr>
          <p:nvPr>
            <p:ph type="body" idx="1"/>
          </p:nvPr>
        </p:nvSpPr>
        <p:spPr>
          <a:xfrm>
            <a:off x="722488" y="0"/>
            <a:ext cx="7772404" cy="4406904"/>
          </a:xfrm>
          <a:prstGeom prst="rect">
            <a:avLst/>
          </a:prstGeom>
        </p:spPr>
        <p:txBody>
          <a:bodyPr lIns="45718" tIns="45718" rIns="45718" bIns="45718" anchor="b"/>
          <a:lstStyle>
            <a:lvl1pPr marL="0" indent="0" defTabSz="914400">
              <a:lnSpc>
                <a:spcPct val="100000"/>
              </a:lnSpc>
              <a:spcBef>
                <a:spcPts val="400"/>
              </a:spcBef>
              <a:defRPr sz="1700">
                <a:latin typeface="Arial"/>
                <a:ea typeface="Arial"/>
                <a:cs typeface="Arial"/>
                <a:sym typeface="Arial"/>
              </a:defRPr>
            </a:lvl1pPr>
            <a:lvl2pPr marL="0" defTabSz="914400">
              <a:lnSpc>
                <a:spcPct val="100000"/>
              </a:lnSpc>
              <a:spcBef>
                <a:spcPts val="400"/>
              </a:spcBef>
              <a:defRPr sz="1700">
                <a:latin typeface="Arial"/>
                <a:ea typeface="Arial"/>
                <a:cs typeface="Arial"/>
                <a:sym typeface="Arial"/>
              </a:defRPr>
            </a:lvl2pPr>
            <a:lvl3pPr marL="0" defTabSz="914400">
              <a:lnSpc>
                <a:spcPct val="100000"/>
              </a:lnSpc>
              <a:spcBef>
                <a:spcPts val="400"/>
              </a:spcBef>
              <a:defRPr sz="1700">
                <a:latin typeface="Arial"/>
                <a:ea typeface="Arial"/>
                <a:cs typeface="Arial"/>
                <a:sym typeface="Arial"/>
              </a:defRPr>
            </a:lvl3pPr>
            <a:lvl4pPr marL="0" defTabSz="914400">
              <a:lnSpc>
                <a:spcPct val="100000"/>
              </a:lnSpc>
              <a:spcBef>
                <a:spcPts val="400"/>
              </a:spcBef>
              <a:defRPr sz="1700">
                <a:latin typeface="Arial"/>
                <a:ea typeface="Arial"/>
                <a:cs typeface="Arial"/>
                <a:sym typeface="Arial"/>
              </a:defRPr>
            </a:lvl4pPr>
            <a:lvl5pPr marL="0" defTabSz="914400">
              <a:lnSpc>
                <a:spcPct val="100000"/>
              </a:lnSpc>
              <a:spcBef>
                <a:spcPts val="400"/>
              </a:spcBef>
              <a:defRPr sz="1700">
                <a:latin typeface="Arial"/>
                <a:ea typeface="Arial"/>
                <a:cs typeface="Arial"/>
                <a:sym typeface="Arial"/>
              </a:defRPr>
            </a:lvl5pPr>
          </a:lstStyle>
          <a:p>
            <a:pPr lvl="0">
              <a:defRPr sz="1800"/>
            </a:pPr>
            <a:r>
              <a:rPr sz="1700"/>
              <a:t>Corpo livello uno</a:t>
            </a:r>
          </a:p>
          <a:p>
            <a:pPr lvl="1">
              <a:defRPr sz="1800"/>
            </a:pPr>
            <a:r>
              <a:rPr sz="1700"/>
              <a:t>Corpo livello due</a:t>
            </a:r>
          </a:p>
          <a:p>
            <a:pPr lvl="2">
              <a:defRPr sz="1800"/>
            </a:pPr>
            <a:r>
              <a:rPr sz="1700"/>
              <a:t>Corpo livello tre</a:t>
            </a:r>
          </a:p>
          <a:p>
            <a:pPr lvl="3">
              <a:defRPr sz="1800"/>
            </a:pPr>
            <a:r>
              <a:rPr sz="1700"/>
              <a:t>Corpo livello quattro</a:t>
            </a:r>
          </a:p>
          <a:p>
            <a:pPr lvl="4">
              <a:defRPr sz="1800"/>
            </a:pPr>
            <a:r>
              <a:rPr sz="1700"/>
              <a:t>Livello 5</a:t>
            </a:r>
          </a:p>
        </p:txBody>
      </p:sp>
      <p:sp>
        <p:nvSpPr>
          <p:cNvPr id="147" name="Shape 147"/>
          <p:cNvSpPr>
            <a:spLocks noGrp="1"/>
          </p:cNvSpPr>
          <p:nvPr>
            <p:ph type="sldNum" sz="quarter" idx="2"/>
          </p:nvPr>
        </p:nvSpPr>
        <p:spPr>
          <a:xfrm>
            <a:off x="6553200" y="6245228"/>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cSld>
  <p:clrMapOvr>
    <a:masterClrMapping/>
  </p:clrMapOvr>
  <p:transition spd="med"/>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6_Titolo e testo verticale">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70" name="Shape 170"/>
          <p:cNvSpPr>
            <a:spLocks noGrp="1"/>
          </p:cNvSpPr>
          <p:nvPr>
            <p:ph type="title"/>
          </p:nvPr>
        </p:nvSpPr>
        <p:spPr>
          <a:xfrm>
            <a:off x="457200" y="92075"/>
            <a:ext cx="8229600" cy="1508129"/>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171" name="Shape 171"/>
          <p:cNvSpPr>
            <a:spLocks noGrp="1"/>
          </p:cNvSpPr>
          <p:nvPr>
            <p:ph type="body" idx="1"/>
          </p:nvPr>
        </p:nvSpPr>
        <p:spPr>
          <a:xfrm>
            <a:off x="457200" y="1600200"/>
            <a:ext cx="8229600" cy="5257800"/>
          </a:xfrm>
          <a:prstGeom prst="rect">
            <a:avLst/>
          </a:prstGeom>
        </p:spPr>
        <p:txBody>
          <a:bodyPr lIns="45718" tIns="45718" rIns="45718" bIns="45718"/>
          <a:lstStyle>
            <a:lvl1pPr marL="304042" indent="-304042" defTabSz="914400">
              <a:lnSpc>
                <a:spcPct val="100000"/>
              </a:lnSpc>
              <a:spcBef>
                <a:spcPts val="600"/>
              </a:spcBef>
              <a:buSzPct val="100000"/>
              <a:buChar char="•"/>
              <a:defRPr sz="2800">
                <a:latin typeface="Arial"/>
                <a:ea typeface="Arial"/>
                <a:cs typeface="Arial"/>
                <a:sym typeface="Arial"/>
              </a:defRPr>
            </a:lvl1pPr>
            <a:lvl2pPr marL="700984" indent="-295593" defTabSz="914400">
              <a:lnSpc>
                <a:spcPct val="100000"/>
              </a:lnSpc>
              <a:spcBef>
                <a:spcPts val="600"/>
              </a:spcBef>
              <a:buSzPct val="100000"/>
              <a:buChar char="–"/>
              <a:defRPr sz="2800">
                <a:latin typeface="Arial"/>
                <a:ea typeface="Arial"/>
                <a:cs typeface="Arial"/>
                <a:sym typeface="Arial"/>
              </a:defRPr>
            </a:lvl2pPr>
            <a:lvl3pPr marL="1081037" indent="-270258" defTabSz="914400">
              <a:lnSpc>
                <a:spcPct val="100000"/>
              </a:lnSpc>
              <a:spcBef>
                <a:spcPts val="600"/>
              </a:spcBef>
              <a:buSzPct val="100000"/>
              <a:buChar char="•"/>
              <a:defRPr sz="2800">
                <a:latin typeface="Arial"/>
                <a:ea typeface="Arial"/>
                <a:cs typeface="Arial"/>
                <a:sym typeface="Arial"/>
              </a:defRPr>
            </a:lvl3pPr>
            <a:lvl4pPr marL="1550017" indent="-333849" defTabSz="914400">
              <a:lnSpc>
                <a:spcPct val="100000"/>
              </a:lnSpc>
              <a:spcBef>
                <a:spcPts val="600"/>
              </a:spcBef>
              <a:buSzPct val="100000"/>
              <a:buChar char="–"/>
              <a:defRPr sz="2800">
                <a:latin typeface="Arial"/>
                <a:ea typeface="Arial"/>
                <a:cs typeface="Arial"/>
                <a:sym typeface="Arial"/>
              </a:defRPr>
            </a:lvl4pPr>
            <a:lvl5pPr marL="1955406" indent="-333849" defTabSz="914400">
              <a:lnSpc>
                <a:spcPct val="100000"/>
              </a:lnSpc>
              <a:spcBef>
                <a:spcPts val="600"/>
              </a:spcBef>
              <a:buSzPct val="100000"/>
              <a:buChar char="»"/>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72" name="Shape 172"/>
          <p:cNvSpPr>
            <a:spLocks noGrp="1"/>
          </p:cNvSpPr>
          <p:nvPr>
            <p:ph type="sldNum" sz="quarter" idx="2"/>
          </p:nvPr>
        </p:nvSpPr>
        <p:spPr>
          <a:xfrm>
            <a:off x="6553200" y="6245228"/>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extLst>
      <p:ext uri="{BB962C8B-B14F-4D97-AF65-F5344CB8AC3E}">
        <p14:creationId xmlns:p14="http://schemas.microsoft.com/office/powerpoint/2010/main" val="3530887748"/>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7_Titolo e testo verticale">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74" name="Shape 174"/>
          <p:cNvSpPr>
            <a:spLocks noGrp="1"/>
          </p:cNvSpPr>
          <p:nvPr>
            <p:ph type="title"/>
          </p:nvPr>
        </p:nvSpPr>
        <p:spPr>
          <a:xfrm>
            <a:off x="6629400" y="0"/>
            <a:ext cx="2057400" cy="6400804"/>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175" name="Shape 175"/>
          <p:cNvSpPr>
            <a:spLocks noGrp="1"/>
          </p:cNvSpPr>
          <p:nvPr>
            <p:ph type="body" idx="1"/>
          </p:nvPr>
        </p:nvSpPr>
        <p:spPr>
          <a:xfrm>
            <a:off x="457201" y="274639"/>
            <a:ext cx="6036737" cy="6583365"/>
          </a:xfrm>
          <a:prstGeom prst="rect">
            <a:avLst/>
          </a:prstGeom>
        </p:spPr>
        <p:txBody>
          <a:bodyPr lIns="45718" tIns="45718" rIns="45718" bIns="45718"/>
          <a:lstStyle>
            <a:lvl1pPr marL="304042" indent="-304042" defTabSz="914400">
              <a:lnSpc>
                <a:spcPct val="100000"/>
              </a:lnSpc>
              <a:spcBef>
                <a:spcPts val="600"/>
              </a:spcBef>
              <a:buSzPct val="100000"/>
              <a:buChar char="•"/>
              <a:defRPr sz="2800">
                <a:latin typeface="Arial"/>
                <a:ea typeface="Arial"/>
                <a:cs typeface="Arial"/>
                <a:sym typeface="Arial"/>
              </a:defRPr>
            </a:lvl1pPr>
            <a:lvl2pPr marL="700984" indent="-295593" defTabSz="914400">
              <a:lnSpc>
                <a:spcPct val="100000"/>
              </a:lnSpc>
              <a:spcBef>
                <a:spcPts val="600"/>
              </a:spcBef>
              <a:buSzPct val="100000"/>
              <a:buChar char="–"/>
              <a:defRPr sz="2800">
                <a:latin typeface="Arial"/>
                <a:ea typeface="Arial"/>
                <a:cs typeface="Arial"/>
                <a:sym typeface="Arial"/>
              </a:defRPr>
            </a:lvl2pPr>
            <a:lvl3pPr marL="1081037" indent="-270258" defTabSz="914400">
              <a:lnSpc>
                <a:spcPct val="100000"/>
              </a:lnSpc>
              <a:spcBef>
                <a:spcPts val="600"/>
              </a:spcBef>
              <a:buSzPct val="100000"/>
              <a:buChar char="•"/>
              <a:defRPr sz="2800">
                <a:latin typeface="Arial"/>
                <a:ea typeface="Arial"/>
                <a:cs typeface="Arial"/>
                <a:sym typeface="Arial"/>
              </a:defRPr>
            </a:lvl3pPr>
            <a:lvl4pPr marL="1550017" indent="-333849" defTabSz="914400">
              <a:lnSpc>
                <a:spcPct val="100000"/>
              </a:lnSpc>
              <a:spcBef>
                <a:spcPts val="600"/>
              </a:spcBef>
              <a:buSzPct val="100000"/>
              <a:buChar char="–"/>
              <a:defRPr sz="2800">
                <a:latin typeface="Arial"/>
                <a:ea typeface="Arial"/>
                <a:cs typeface="Arial"/>
                <a:sym typeface="Arial"/>
              </a:defRPr>
            </a:lvl4pPr>
            <a:lvl5pPr marL="1955406" indent="-333849" defTabSz="914400">
              <a:lnSpc>
                <a:spcPct val="100000"/>
              </a:lnSpc>
              <a:spcBef>
                <a:spcPts val="600"/>
              </a:spcBef>
              <a:buSzPct val="100000"/>
              <a:buChar char="»"/>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76" name="Shape 176"/>
          <p:cNvSpPr>
            <a:spLocks noGrp="1"/>
          </p:cNvSpPr>
          <p:nvPr>
            <p:ph type="sldNum" sz="quarter" idx="2"/>
          </p:nvPr>
        </p:nvSpPr>
        <p:spPr>
          <a:xfrm>
            <a:off x="6553200" y="6245228"/>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extLst>
      <p:ext uri="{BB962C8B-B14F-4D97-AF65-F5344CB8AC3E}">
        <p14:creationId xmlns:p14="http://schemas.microsoft.com/office/powerpoint/2010/main" val="3520504125"/>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3_Default">
    <p:spTree>
      <p:nvGrpSpPr>
        <p:cNvPr id="1" name=""/>
        <p:cNvGrpSpPr/>
        <p:nvPr/>
      </p:nvGrpSpPr>
      <p:grpSpPr>
        <a:xfrm>
          <a:off x="0" y="0"/>
          <a:ext cx="0" cy="0"/>
          <a:chOff x="0" y="0"/>
          <a:chExt cx="0" cy="0"/>
        </a:xfrm>
      </p:grpSpPr>
      <p:sp>
        <p:nvSpPr>
          <p:cNvPr id="178" name="Shape 178"/>
          <p:cNvSpPr>
            <a:spLocks noGrp="1"/>
          </p:cNvSpPr>
          <p:nvPr>
            <p:ph type="sldNum" sz="quarter" idx="2"/>
          </p:nvPr>
        </p:nvSpPr>
        <p:spPr>
          <a:xfrm>
            <a:off x="6553200" y="6356350"/>
            <a:ext cx="2132016" cy="269237"/>
          </a:xfrm>
          <a:prstGeom prst="rect">
            <a:avLst/>
          </a:prstGeom>
        </p:spPr>
        <p:txBody>
          <a:bodyPr lIns="45718" tIns="45718" rIns="45718" bIns="45718"/>
          <a:lstStyle>
            <a:lvl1pPr algn="r">
              <a:tabLst>
                <a:tab pos="723900" algn="l"/>
                <a:tab pos="1447800" algn="l"/>
              </a:tabLst>
              <a:defRPr sz="1200">
                <a:latin typeface="Calibri"/>
                <a:ea typeface="Calibri"/>
                <a:cs typeface="Calibri"/>
                <a:sym typeface="Calibri"/>
              </a:defRPr>
            </a:lvl1pPr>
          </a:lstStyle>
          <a:p>
            <a:pPr lvl="0"/>
            <a:fld id="{86CB4B4D-7CA3-9044-876B-883B54F8677D}" type="slidenum">
              <a:t>‹N›</a:t>
            </a:fld>
            <a:endParaRPr/>
          </a:p>
        </p:txBody>
      </p:sp>
      <p:sp>
        <p:nvSpPr>
          <p:cNvPr id="179" name="Shape 179"/>
          <p:cNvSpPr>
            <a:spLocks noGrp="1"/>
          </p:cNvSpPr>
          <p:nvPr>
            <p:ph type="title"/>
          </p:nvPr>
        </p:nvSpPr>
        <p:spPr>
          <a:xfrm>
            <a:off x="685801" y="2130425"/>
            <a:ext cx="7770815" cy="1468438"/>
          </a:xfrm>
          <a:prstGeom prst="rect">
            <a:avLst/>
          </a:prstGeom>
        </p:spPr>
        <p:txBody>
          <a:bodyPr lIns="44999" tIns="44999" rIns="44999" bIns="44999"/>
          <a:lstStyle/>
          <a:p>
            <a:pPr lvl="0">
              <a:defRPr sz="1800"/>
            </a:pPr>
            <a:r>
              <a:rPr sz="4400"/>
              <a:t>Titolo Testo</a:t>
            </a:r>
          </a:p>
        </p:txBody>
      </p:sp>
      <p:sp>
        <p:nvSpPr>
          <p:cNvPr id="180" name="Shape 180"/>
          <p:cNvSpPr>
            <a:spLocks noGrp="1"/>
          </p:cNvSpPr>
          <p:nvPr>
            <p:ph type="body" idx="1"/>
          </p:nvPr>
        </p:nvSpPr>
        <p:spPr>
          <a:xfrm>
            <a:off x="457201" y="1604962"/>
            <a:ext cx="8228015" cy="4524381"/>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1147822484"/>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1_Diapositiva titolo">
    <p:spTree>
      <p:nvGrpSpPr>
        <p:cNvPr id="1" name=""/>
        <p:cNvGrpSpPr/>
        <p:nvPr/>
      </p:nvGrpSpPr>
      <p:grpSpPr>
        <a:xfrm>
          <a:off x="0" y="0"/>
          <a:ext cx="0" cy="0"/>
          <a:chOff x="0" y="0"/>
          <a:chExt cx="0" cy="0"/>
        </a:xfrm>
      </p:grpSpPr>
      <p:sp>
        <p:nvSpPr>
          <p:cNvPr id="182" name="Shape 182"/>
          <p:cNvSpPr>
            <a:spLocks noGrp="1"/>
          </p:cNvSpPr>
          <p:nvPr>
            <p:ph type="title"/>
          </p:nvPr>
        </p:nvSpPr>
        <p:spPr>
          <a:xfrm>
            <a:off x="1143000" y="0"/>
            <a:ext cx="6858000" cy="3510551"/>
          </a:xfrm>
          <a:prstGeom prst="rect">
            <a:avLst/>
          </a:prstGeom>
        </p:spPr>
        <p:txBody>
          <a:bodyPr lIns="45718" tIns="45718" rIns="45718" bIns="45718" anchor="b"/>
          <a:lstStyle>
            <a:lvl1pPr defTabSz="912113">
              <a:lnSpc>
                <a:spcPct val="90000"/>
              </a:lnSpc>
              <a:defRPr sz="5900">
                <a:latin typeface="Calibri Light"/>
                <a:ea typeface="Calibri Light"/>
                <a:cs typeface="Calibri Light"/>
                <a:sym typeface="Calibri Light"/>
              </a:defRPr>
            </a:lvl1pPr>
          </a:lstStyle>
          <a:p>
            <a:pPr lvl="0">
              <a:defRPr sz="1800"/>
            </a:pPr>
            <a:r>
              <a:rPr sz="5900"/>
              <a:t>Titolo Testo</a:t>
            </a:r>
          </a:p>
        </p:txBody>
      </p:sp>
      <p:sp>
        <p:nvSpPr>
          <p:cNvPr id="183" name="Shape 183"/>
          <p:cNvSpPr>
            <a:spLocks noGrp="1"/>
          </p:cNvSpPr>
          <p:nvPr>
            <p:ph type="body" idx="1"/>
          </p:nvPr>
        </p:nvSpPr>
        <p:spPr>
          <a:xfrm>
            <a:off x="1143000" y="3602392"/>
            <a:ext cx="6858000" cy="3255608"/>
          </a:xfrm>
          <a:prstGeom prst="rect">
            <a:avLst/>
          </a:prstGeom>
        </p:spPr>
        <p:txBody>
          <a:bodyPr lIns="45718" tIns="45718" rIns="45718" bIns="45718"/>
          <a:lstStyle>
            <a:lvl1pPr marL="0" indent="0" algn="ctr" defTabSz="912113">
              <a:lnSpc>
                <a:spcPct val="90000"/>
              </a:lnSpc>
              <a:spcBef>
                <a:spcPts val="900"/>
              </a:spcBef>
              <a:defRPr sz="2300"/>
            </a:lvl1pPr>
            <a:lvl2pPr marL="0" algn="ctr" defTabSz="912113">
              <a:lnSpc>
                <a:spcPct val="90000"/>
              </a:lnSpc>
              <a:spcBef>
                <a:spcPts val="900"/>
              </a:spcBef>
              <a:defRPr sz="2300"/>
            </a:lvl2pPr>
            <a:lvl3pPr marL="0" algn="ctr" defTabSz="912113">
              <a:lnSpc>
                <a:spcPct val="90000"/>
              </a:lnSpc>
              <a:spcBef>
                <a:spcPts val="900"/>
              </a:spcBef>
              <a:defRPr sz="2300"/>
            </a:lvl3pPr>
            <a:lvl4pPr marL="0" algn="ctr" defTabSz="912113">
              <a:lnSpc>
                <a:spcPct val="90000"/>
              </a:lnSpc>
              <a:spcBef>
                <a:spcPts val="900"/>
              </a:spcBef>
              <a:defRPr sz="2300"/>
            </a:lvl4pPr>
            <a:lvl5pPr marL="0" algn="ctr" defTabSz="912113">
              <a:lnSpc>
                <a:spcPct val="90000"/>
              </a:lnSpc>
              <a:spcBef>
                <a:spcPts val="900"/>
              </a:spcBef>
              <a:defRPr sz="2300"/>
            </a:lvl5pPr>
          </a:lstStyle>
          <a:p>
            <a:pPr lvl="0">
              <a:defRPr sz="1800"/>
            </a:pPr>
            <a:r>
              <a:rPr sz="2300"/>
              <a:t>Corpo livello uno</a:t>
            </a:r>
          </a:p>
          <a:p>
            <a:pPr lvl="1">
              <a:defRPr sz="1800"/>
            </a:pPr>
            <a:r>
              <a:rPr sz="2300"/>
              <a:t>Corpo livello due</a:t>
            </a:r>
          </a:p>
          <a:p>
            <a:pPr lvl="2">
              <a:defRPr sz="1800"/>
            </a:pPr>
            <a:r>
              <a:rPr sz="2300"/>
              <a:t>Corpo livello tre</a:t>
            </a:r>
          </a:p>
          <a:p>
            <a:pPr lvl="3">
              <a:defRPr sz="1800"/>
            </a:pPr>
            <a:r>
              <a:rPr sz="2300"/>
              <a:t>Corpo livello quattro</a:t>
            </a:r>
          </a:p>
          <a:p>
            <a:pPr lvl="4">
              <a:defRPr sz="1800"/>
            </a:pPr>
            <a:r>
              <a:rPr sz="2300"/>
              <a:t>Livello 5</a:t>
            </a:r>
          </a:p>
        </p:txBody>
      </p:sp>
    </p:spTree>
    <p:extLst>
      <p:ext uri="{BB962C8B-B14F-4D97-AF65-F5344CB8AC3E}">
        <p14:creationId xmlns:p14="http://schemas.microsoft.com/office/powerpoint/2010/main" val="3525737588"/>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4_Titolo e contenuto">
    <p:spTree>
      <p:nvGrpSpPr>
        <p:cNvPr id="1" name=""/>
        <p:cNvGrpSpPr/>
        <p:nvPr/>
      </p:nvGrpSpPr>
      <p:grpSpPr>
        <a:xfrm>
          <a:off x="0" y="0"/>
          <a:ext cx="0" cy="0"/>
          <a:chOff x="0" y="0"/>
          <a:chExt cx="0" cy="0"/>
        </a:xfrm>
      </p:grpSpPr>
      <p:sp>
        <p:nvSpPr>
          <p:cNvPr id="185" name="Shape 185"/>
          <p:cNvSpPr>
            <a:spLocks noGrp="1"/>
          </p:cNvSpPr>
          <p:nvPr>
            <p:ph type="title"/>
          </p:nvPr>
        </p:nvSpPr>
        <p:spPr>
          <a:xfrm>
            <a:off x="628650" y="365783"/>
            <a:ext cx="7886700" cy="1459961"/>
          </a:xfrm>
          <a:prstGeom prst="rect">
            <a:avLst/>
          </a:prstGeom>
        </p:spPr>
        <p:txBody>
          <a:bodyPr lIns="45718" tIns="45718" rIns="45718" bIns="45718"/>
          <a:lstStyle>
            <a:lvl1pPr algn="l" defTabSz="912113">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186" name="Shape 186"/>
          <p:cNvSpPr>
            <a:spLocks noGrp="1"/>
          </p:cNvSpPr>
          <p:nvPr>
            <p:ph type="body" idx="1"/>
          </p:nvPr>
        </p:nvSpPr>
        <p:spPr>
          <a:xfrm>
            <a:off x="628650" y="1825737"/>
            <a:ext cx="7886700" cy="5032263"/>
          </a:xfrm>
          <a:prstGeom prst="rect">
            <a:avLst/>
          </a:prstGeom>
        </p:spPr>
        <p:txBody>
          <a:bodyPr lIns="45718" tIns="45718" rIns="45718" bIns="45718"/>
          <a:lstStyle>
            <a:lvl1pPr marL="228029" indent="-228029" defTabSz="912113">
              <a:lnSpc>
                <a:spcPct val="90000"/>
              </a:lnSpc>
              <a:spcBef>
                <a:spcPts val="900"/>
              </a:spcBef>
              <a:buSzPct val="100000"/>
              <a:buFont typeface="Arial"/>
              <a:buChar char="•"/>
              <a:defRPr sz="2700"/>
            </a:lvl1pPr>
            <a:lvl2pPr marL="723742" indent="-267686" defTabSz="912113">
              <a:lnSpc>
                <a:spcPct val="90000"/>
              </a:lnSpc>
              <a:spcBef>
                <a:spcPts val="900"/>
              </a:spcBef>
              <a:buSzPct val="100000"/>
              <a:buFont typeface="Arial"/>
              <a:buChar char="•"/>
              <a:defRPr sz="2700"/>
            </a:lvl2pPr>
            <a:lvl3pPr marL="1236154" indent="-324040" defTabSz="912113">
              <a:lnSpc>
                <a:spcPct val="90000"/>
              </a:lnSpc>
              <a:spcBef>
                <a:spcPts val="900"/>
              </a:spcBef>
              <a:buSzPct val="100000"/>
              <a:buFont typeface="Arial"/>
              <a:buChar char="•"/>
              <a:defRPr sz="2700"/>
            </a:lvl3pPr>
            <a:lvl4pPr marL="1730331" indent="-362162" defTabSz="912113">
              <a:lnSpc>
                <a:spcPct val="90000"/>
              </a:lnSpc>
              <a:spcBef>
                <a:spcPts val="900"/>
              </a:spcBef>
              <a:buSzPct val="100000"/>
              <a:buFont typeface="Arial"/>
              <a:buChar char="•"/>
              <a:defRPr sz="2700"/>
            </a:lvl4pPr>
            <a:lvl5pPr marL="2186389" indent="-362162" defTabSz="912113">
              <a:lnSpc>
                <a:spcPct val="90000"/>
              </a:lnSpc>
              <a:spcBef>
                <a:spcPts val="900"/>
              </a:spcBef>
              <a:buSzPct val="100000"/>
              <a:buFont typeface="Arial"/>
              <a:buChar char="•"/>
              <a:defRPr sz="2700"/>
            </a:lvl5pPr>
          </a:lstStyle>
          <a:p>
            <a:pPr lvl="0">
              <a:defRPr sz="1800"/>
            </a:pPr>
            <a:r>
              <a:rPr sz="2700"/>
              <a:t>Corpo livello uno</a:t>
            </a:r>
          </a:p>
          <a:p>
            <a:pPr lvl="1">
              <a:defRPr sz="1800"/>
            </a:pPr>
            <a:r>
              <a:rPr sz="2700"/>
              <a:t>Corpo livello due</a:t>
            </a:r>
          </a:p>
          <a:p>
            <a:pPr lvl="2">
              <a:defRPr sz="1800"/>
            </a:pPr>
            <a:r>
              <a:rPr sz="2700"/>
              <a:t>Corpo livello tre</a:t>
            </a:r>
          </a:p>
          <a:p>
            <a:pPr lvl="3">
              <a:defRPr sz="1800"/>
            </a:pPr>
            <a:r>
              <a:rPr sz="2700"/>
              <a:t>Corpo livello quattro</a:t>
            </a:r>
          </a:p>
          <a:p>
            <a:pPr lvl="4">
              <a:defRPr sz="1800"/>
            </a:pPr>
            <a:r>
              <a:rPr sz="2700"/>
              <a:t>Livello 5</a:t>
            </a:r>
          </a:p>
        </p:txBody>
      </p:sp>
    </p:spTree>
    <p:extLst>
      <p:ext uri="{BB962C8B-B14F-4D97-AF65-F5344CB8AC3E}">
        <p14:creationId xmlns:p14="http://schemas.microsoft.com/office/powerpoint/2010/main" val="2089130764"/>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4_Intestazione sezione">
    <p:spTree>
      <p:nvGrpSpPr>
        <p:cNvPr id="1" name=""/>
        <p:cNvGrpSpPr/>
        <p:nvPr/>
      </p:nvGrpSpPr>
      <p:grpSpPr>
        <a:xfrm>
          <a:off x="0" y="0"/>
          <a:ext cx="0" cy="0"/>
          <a:chOff x="0" y="0"/>
          <a:chExt cx="0" cy="0"/>
        </a:xfrm>
      </p:grpSpPr>
      <p:sp>
        <p:nvSpPr>
          <p:cNvPr id="188" name="Shape 188"/>
          <p:cNvSpPr>
            <a:spLocks noGrp="1"/>
          </p:cNvSpPr>
          <p:nvPr>
            <p:ph type="title"/>
          </p:nvPr>
        </p:nvSpPr>
        <p:spPr>
          <a:xfrm>
            <a:off x="623887" y="0"/>
            <a:ext cx="7886704" cy="4561974"/>
          </a:xfrm>
          <a:prstGeom prst="rect">
            <a:avLst/>
          </a:prstGeom>
        </p:spPr>
        <p:txBody>
          <a:bodyPr lIns="45718" tIns="45718" rIns="45718" bIns="45718" anchor="b"/>
          <a:lstStyle>
            <a:lvl1pPr algn="l" defTabSz="912113">
              <a:lnSpc>
                <a:spcPct val="90000"/>
              </a:lnSpc>
              <a:defRPr sz="5900">
                <a:latin typeface="Calibri Light"/>
                <a:ea typeface="Calibri Light"/>
                <a:cs typeface="Calibri Light"/>
                <a:sym typeface="Calibri Light"/>
              </a:defRPr>
            </a:lvl1pPr>
          </a:lstStyle>
          <a:p>
            <a:pPr lvl="0">
              <a:defRPr sz="1800"/>
            </a:pPr>
            <a:r>
              <a:rPr sz="5900"/>
              <a:t>Titolo Testo</a:t>
            </a:r>
          </a:p>
        </p:txBody>
      </p:sp>
      <p:sp>
        <p:nvSpPr>
          <p:cNvPr id="189" name="Shape 189"/>
          <p:cNvSpPr>
            <a:spLocks noGrp="1"/>
          </p:cNvSpPr>
          <p:nvPr>
            <p:ph type="body" idx="1"/>
          </p:nvPr>
        </p:nvSpPr>
        <p:spPr>
          <a:xfrm>
            <a:off x="623887" y="4588890"/>
            <a:ext cx="7886704" cy="2269110"/>
          </a:xfrm>
          <a:prstGeom prst="rect">
            <a:avLst/>
          </a:prstGeom>
        </p:spPr>
        <p:txBody>
          <a:bodyPr lIns="45718" tIns="45718" rIns="45718" bIns="45718"/>
          <a:lstStyle>
            <a:lvl1pPr marL="0" indent="0" defTabSz="912113">
              <a:lnSpc>
                <a:spcPct val="90000"/>
              </a:lnSpc>
              <a:spcBef>
                <a:spcPts val="900"/>
              </a:spcBef>
              <a:defRPr sz="2300">
                <a:solidFill>
                  <a:srgbClr val="888888"/>
                </a:solidFill>
              </a:defRPr>
            </a:lvl1pPr>
            <a:lvl2pPr marL="0" defTabSz="912113">
              <a:lnSpc>
                <a:spcPct val="90000"/>
              </a:lnSpc>
              <a:spcBef>
                <a:spcPts val="900"/>
              </a:spcBef>
              <a:defRPr sz="2300">
                <a:solidFill>
                  <a:srgbClr val="888888"/>
                </a:solidFill>
              </a:defRPr>
            </a:lvl2pPr>
            <a:lvl3pPr marL="0" defTabSz="912113">
              <a:lnSpc>
                <a:spcPct val="90000"/>
              </a:lnSpc>
              <a:spcBef>
                <a:spcPts val="900"/>
              </a:spcBef>
              <a:defRPr sz="2300">
                <a:solidFill>
                  <a:srgbClr val="888888"/>
                </a:solidFill>
              </a:defRPr>
            </a:lvl3pPr>
            <a:lvl4pPr marL="0" defTabSz="912113">
              <a:lnSpc>
                <a:spcPct val="90000"/>
              </a:lnSpc>
              <a:spcBef>
                <a:spcPts val="900"/>
              </a:spcBef>
              <a:defRPr sz="2300">
                <a:solidFill>
                  <a:srgbClr val="888888"/>
                </a:solidFill>
              </a:defRPr>
            </a:lvl4pPr>
            <a:lvl5pPr marL="0" defTabSz="912113">
              <a:lnSpc>
                <a:spcPct val="90000"/>
              </a:lnSpc>
              <a:spcBef>
                <a:spcPts val="900"/>
              </a:spcBef>
              <a:defRPr sz="2300">
                <a:solidFill>
                  <a:srgbClr val="888888"/>
                </a:solidFill>
              </a:defRPr>
            </a:lvl5pPr>
          </a:lstStyle>
          <a:p>
            <a:pPr lvl="0">
              <a:defRPr sz="1800">
                <a:solidFill>
                  <a:srgbClr val="000000"/>
                </a:solidFill>
              </a:defRPr>
            </a:pPr>
            <a:r>
              <a:rPr sz="2300">
                <a:solidFill>
                  <a:srgbClr val="888888"/>
                </a:solidFill>
              </a:rPr>
              <a:t>Corpo livello uno</a:t>
            </a:r>
          </a:p>
          <a:p>
            <a:pPr lvl="1">
              <a:defRPr sz="1800">
                <a:solidFill>
                  <a:srgbClr val="000000"/>
                </a:solidFill>
              </a:defRPr>
            </a:pPr>
            <a:r>
              <a:rPr sz="2300">
                <a:solidFill>
                  <a:srgbClr val="888888"/>
                </a:solidFill>
              </a:rPr>
              <a:t>Corpo livello due</a:t>
            </a:r>
          </a:p>
          <a:p>
            <a:pPr lvl="2">
              <a:defRPr sz="1800">
                <a:solidFill>
                  <a:srgbClr val="000000"/>
                </a:solidFill>
              </a:defRPr>
            </a:pPr>
            <a:r>
              <a:rPr sz="2300">
                <a:solidFill>
                  <a:srgbClr val="888888"/>
                </a:solidFill>
              </a:rPr>
              <a:t>Corpo livello tre</a:t>
            </a:r>
          </a:p>
          <a:p>
            <a:pPr lvl="3">
              <a:defRPr sz="1800">
                <a:solidFill>
                  <a:srgbClr val="000000"/>
                </a:solidFill>
              </a:defRPr>
            </a:pPr>
            <a:r>
              <a:rPr sz="2300">
                <a:solidFill>
                  <a:srgbClr val="888888"/>
                </a:solidFill>
              </a:rPr>
              <a:t>Corpo livello quattro</a:t>
            </a:r>
          </a:p>
          <a:p>
            <a:pPr lvl="4">
              <a:defRPr sz="1800">
                <a:solidFill>
                  <a:srgbClr val="000000"/>
                </a:solidFill>
              </a:defRPr>
            </a:pPr>
            <a:r>
              <a:rPr sz="2300">
                <a:solidFill>
                  <a:srgbClr val="888888"/>
                </a:solidFill>
              </a:rPr>
              <a:t>Livello 5</a:t>
            </a:r>
          </a:p>
        </p:txBody>
      </p:sp>
    </p:spTree>
    <p:extLst>
      <p:ext uri="{BB962C8B-B14F-4D97-AF65-F5344CB8AC3E}">
        <p14:creationId xmlns:p14="http://schemas.microsoft.com/office/powerpoint/2010/main" val="1114772168"/>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4_Due contenuti">
    <p:spTree>
      <p:nvGrpSpPr>
        <p:cNvPr id="1" name=""/>
        <p:cNvGrpSpPr/>
        <p:nvPr/>
      </p:nvGrpSpPr>
      <p:grpSpPr>
        <a:xfrm>
          <a:off x="0" y="0"/>
          <a:ext cx="0" cy="0"/>
          <a:chOff x="0" y="0"/>
          <a:chExt cx="0" cy="0"/>
        </a:xfrm>
      </p:grpSpPr>
      <p:sp>
        <p:nvSpPr>
          <p:cNvPr id="191" name="Shape 191"/>
          <p:cNvSpPr>
            <a:spLocks noGrp="1"/>
          </p:cNvSpPr>
          <p:nvPr>
            <p:ph type="title"/>
          </p:nvPr>
        </p:nvSpPr>
        <p:spPr>
          <a:xfrm>
            <a:off x="628650" y="365783"/>
            <a:ext cx="7886700" cy="1459961"/>
          </a:xfrm>
          <a:prstGeom prst="rect">
            <a:avLst/>
          </a:prstGeom>
        </p:spPr>
        <p:txBody>
          <a:bodyPr lIns="45718" tIns="45718" rIns="45718" bIns="45718"/>
          <a:lstStyle>
            <a:lvl1pPr algn="l" defTabSz="912113">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192" name="Shape 192"/>
          <p:cNvSpPr>
            <a:spLocks noGrp="1"/>
          </p:cNvSpPr>
          <p:nvPr>
            <p:ph type="body" idx="1"/>
          </p:nvPr>
        </p:nvSpPr>
        <p:spPr>
          <a:xfrm>
            <a:off x="628650" y="1825737"/>
            <a:ext cx="3867150" cy="5032263"/>
          </a:xfrm>
          <a:prstGeom prst="rect">
            <a:avLst/>
          </a:prstGeom>
        </p:spPr>
        <p:txBody>
          <a:bodyPr lIns="45718" tIns="45718" rIns="45718" bIns="45718"/>
          <a:lstStyle>
            <a:lvl1pPr marL="228029" indent="-228029" defTabSz="912113">
              <a:lnSpc>
                <a:spcPct val="90000"/>
              </a:lnSpc>
              <a:spcBef>
                <a:spcPts val="900"/>
              </a:spcBef>
              <a:buSzPct val="100000"/>
              <a:buFont typeface="Arial"/>
              <a:buChar char="•"/>
              <a:defRPr sz="2700"/>
            </a:lvl1pPr>
            <a:lvl2pPr marL="723742" indent="-267686" defTabSz="912113">
              <a:lnSpc>
                <a:spcPct val="90000"/>
              </a:lnSpc>
              <a:spcBef>
                <a:spcPts val="900"/>
              </a:spcBef>
              <a:buSzPct val="100000"/>
              <a:buFont typeface="Arial"/>
              <a:buChar char="•"/>
              <a:defRPr sz="2700"/>
            </a:lvl2pPr>
            <a:lvl3pPr marL="1236154" indent="-324040" defTabSz="912113">
              <a:lnSpc>
                <a:spcPct val="90000"/>
              </a:lnSpc>
              <a:spcBef>
                <a:spcPts val="900"/>
              </a:spcBef>
              <a:buSzPct val="100000"/>
              <a:buFont typeface="Arial"/>
              <a:buChar char="•"/>
              <a:defRPr sz="2700"/>
            </a:lvl3pPr>
            <a:lvl4pPr marL="1730331" indent="-362162" defTabSz="912113">
              <a:lnSpc>
                <a:spcPct val="90000"/>
              </a:lnSpc>
              <a:spcBef>
                <a:spcPts val="900"/>
              </a:spcBef>
              <a:buSzPct val="100000"/>
              <a:buFont typeface="Arial"/>
              <a:buChar char="•"/>
              <a:defRPr sz="2700"/>
            </a:lvl4pPr>
            <a:lvl5pPr marL="2186389" indent="-362162" defTabSz="912113">
              <a:lnSpc>
                <a:spcPct val="90000"/>
              </a:lnSpc>
              <a:spcBef>
                <a:spcPts val="900"/>
              </a:spcBef>
              <a:buSzPct val="100000"/>
              <a:buFont typeface="Arial"/>
              <a:buChar char="•"/>
              <a:defRPr sz="2700"/>
            </a:lvl5pPr>
          </a:lstStyle>
          <a:p>
            <a:pPr lvl="0">
              <a:defRPr sz="1800"/>
            </a:pPr>
            <a:r>
              <a:rPr sz="2700"/>
              <a:t>Corpo livello uno</a:t>
            </a:r>
          </a:p>
          <a:p>
            <a:pPr lvl="1">
              <a:defRPr sz="1800"/>
            </a:pPr>
            <a:r>
              <a:rPr sz="2700"/>
              <a:t>Corpo livello due</a:t>
            </a:r>
          </a:p>
          <a:p>
            <a:pPr lvl="2">
              <a:defRPr sz="1800"/>
            </a:pPr>
            <a:r>
              <a:rPr sz="2700"/>
              <a:t>Corpo livello tre</a:t>
            </a:r>
          </a:p>
          <a:p>
            <a:pPr lvl="3">
              <a:defRPr sz="1800"/>
            </a:pPr>
            <a:r>
              <a:rPr sz="2700"/>
              <a:t>Corpo livello quattro</a:t>
            </a:r>
          </a:p>
          <a:p>
            <a:pPr lvl="4">
              <a:defRPr sz="1800"/>
            </a:pPr>
            <a:r>
              <a:rPr sz="2700"/>
              <a:t>Livello 5</a:t>
            </a:r>
          </a:p>
        </p:txBody>
      </p:sp>
    </p:spTree>
    <p:extLst>
      <p:ext uri="{BB962C8B-B14F-4D97-AF65-F5344CB8AC3E}">
        <p14:creationId xmlns:p14="http://schemas.microsoft.com/office/powerpoint/2010/main" val="1907135034"/>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4_Confronto">
    <p:spTree>
      <p:nvGrpSpPr>
        <p:cNvPr id="1" name=""/>
        <p:cNvGrpSpPr/>
        <p:nvPr/>
      </p:nvGrpSpPr>
      <p:grpSpPr>
        <a:xfrm>
          <a:off x="0" y="0"/>
          <a:ext cx="0" cy="0"/>
          <a:chOff x="0" y="0"/>
          <a:chExt cx="0" cy="0"/>
        </a:xfrm>
      </p:grpSpPr>
      <p:sp>
        <p:nvSpPr>
          <p:cNvPr id="194" name="Shape 194"/>
          <p:cNvSpPr>
            <a:spLocks noGrp="1"/>
          </p:cNvSpPr>
          <p:nvPr>
            <p:ph type="title"/>
          </p:nvPr>
        </p:nvSpPr>
        <p:spPr>
          <a:xfrm>
            <a:off x="630237" y="365783"/>
            <a:ext cx="7886704" cy="1325364"/>
          </a:xfrm>
          <a:prstGeom prst="rect">
            <a:avLst/>
          </a:prstGeom>
        </p:spPr>
        <p:txBody>
          <a:bodyPr lIns="45718" tIns="45718" rIns="45718" bIns="45718"/>
          <a:lstStyle>
            <a:lvl1pPr algn="l" defTabSz="912113">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195" name="Shape 195"/>
          <p:cNvSpPr>
            <a:spLocks noGrp="1"/>
          </p:cNvSpPr>
          <p:nvPr>
            <p:ph type="body" idx="1"/>
          </p:nvPr>
        </p:nvSpPr>
        <p:spPr>
          <a:xfrm>
            <a:off x="630240" y="1681643"/>
            <a:ext cx="3868738" cy="823410"/>
          </a:xfrm>
          <a:prstGeom prst="rect">
            <a:avLst/>
          </a:prstGeom>
        </p:spPr>
        <p:txBody>
          <a:bodyPr lIns="45718" tIns="45718" rIns="45718" bIns="45718" anchor="b"/>
          <a:lstStyle>
            <a:lvl1pPr marL="0" indent="0" defTabSz="912113">
              <a:lnSpc>
                <a:spcPct val="90000"/>
              </a:lnSpc>
              <a:spcBef>
                <a:spcPts val="900"/>
              </a:spcBef>
              <a:defRPr sz="2300" b="1"/>
            </a:lvl1pPr>
            <a:lvl2pPr marL="0" defTabSz="912113">
              <a:lnSpc>
                <a:spcPct val="90000"/>
              </a:lnSpc>
              <a:spcBef>
                <a:spcPts val="900"/>
              </a:spcBef>
              <a:defRPr sz="2300" b="1"/>
            </a:lvl2pPr>
            <a:lvl3pPr marL="0" defTabSz="912113">
              <a:lnSpc>
                <a:spcPct val="90000"/>
              </a:lnSpc>
              <a:spcBef>
                <a:spcPts val="900"/>
              </a:spcBef>
              <a:defRPr sz="2300" b="1"/>
            </a:lvl3pPr>
            <a:lvl4pPr marL="0" defTabSz="912113">
              <a:lnSpc>
                <a:spcPct val="90000"/>
              </a:lnSpc>
              <a:spcBef>
                <a:spcPts val="900"/>
              </a:spcBef>
              <a:defRPr sz="2300" b="1"/>
            </a:lvl4pPr>
            <a:lvl5pPr marL="0" defTabSz="912113">
              <a:lnSpc>
                <a:spcPct val="90000"/>
              </a:lnSpc>
              <a:spcBef>
                <a:spcPts val="900"/>
              </a:spcBef>
              <a:defRPr sz="2300" b="1"/>
            </a:lvl5pPr>
          </a:lstStyle>
          <a:p>
            <a:pPr lvl="0">
              <a:defRPr sz="1800" b="0"/>
            </a:pPr>
            <a:r>
              <a:rPr sz="2300" b="1"/>
              <a:t>Corpo livello uno</a:t>
            </a:r>
          </a:p>
          <a:p>
            <a:pPr lvl="1">
              <a:defRPr sz="1800" b="0"/>
            </a:pPr>
            <a:r>
              <a:rPr sz="2300" b="1"/>
              <a:t>Corpo livello due</a:t>
            </a:r>
          </a:p>
          <a:p>
            <a:pPr lvl="2">
              <a:defRPr sz="1800" b="0"/>
            </a:pPr>
            <a:r>
              <a:rPr sz="2300" b="1"/>
              <a:t>Corpo livello tre</a:t>
            </a:r>
          </a:p>
          <a:p>
            <a:pPr lvl="3">
              <a:defRPr sz="1800" b="0"/>
            </a:pPr>
            <a:r>
              <a:rPr sz="2300" b="1"/>
              <a:t>Corpo livello quattro</a:t>
            </a:r>
          </a:p>
          <a:p>
            <a:pPr lvl="4">
              <a:defRPr sz="1800" b="0"/>
            </a:pPr>
            <a:r>
              <a:rPr sz="2300" b="1"/>
              <a:t>Livello 5</a:t>
            </a:r>
          </a:p>
        </p:txBody>
      </p:sp>
    </p:spTree>
    <p:extLst>
      <p:ext uri="{BB962C8B-B14F-4D97-AF65-F5344CB8AC3E}">
        <p14:creationId xmlns:p14="http://schemas.microsoft.com/office/powerpoint/2010/main" val="1665595711"/>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3_Solo titolo">
    <p:spTree>
      <p:nvGrpSpPr>
        <p:cNvPr id="1" name=""/>
        <p:cNvGrpSpPr/>
        <p:nvPr/>
      </p:nvGrpSpPr>
      <p:grpSpPr>
        <a:xfrm>
          <a:off x="0" y="0"/>
          <a:ext cx="0" cy="0"/>
          <a:chOff x="0" y="0"/>
          <a:chExt cx="0" cy="0"/>
        </a:xfrm>
      </p:grpSpPr>
      <p:sp>
        <p:nvSpPr>
          <p:cNvPr id="197" name="Shape 197"/>
          <p:cNvSpPr>
            <a:spLocks noGrp="1"/>
          </p:cNvSpPr>
          <p:nvPr>
            <p:ph type="title"/>
          </p:nvPr>
        </p:nvSpPr>
        <p:spPr>
          <a:xfrm>
            <a:off x="628650" y="365783"/>
            <a:ext cx="7886700" cy="2072621"/>
          </a:xfrm>
          <a:prstGeom prst="rect">
            <a:avLst/>
          </a:prstGeom>
        </p:spPr>
        <p:txBody>
          <a:bodyPr lIns="45718" tIns="45718" rIns="45718" bIns="45718"/>
          <a:lstStyle>
            <a:lvl1pPr algn="l" defTabSz="912113">
              <a:lnSpc>
                <a:spcPct val="90000"/>
              </a:lnSpc>
              <a:defRPr sz="4300">
                <a:latin typeface="Calibri Light"/>
                <a:ea typeface="Calibri Light"/>
                <a:cs typeface="Calibri Light"/>
                <a:sym typeface="Calibri Light"/>
              </a:defRPr>
            </a:lvl1pPr>
          </a:lstStyle>
          <a:p>
            <a:pPr lvl="0">
              <a:defRPr sz="1800"/>
            </a:pPr>
            <a:r>
              <a:rPr sz="4300"/>
              <a:t>Titolo Testo</a:t>
            </a:r>
          </a:p>
        </p:txBody>
      </p:sp>
    </p:spTree>
    <p:extLst>
      <p:ext uri="{BB962C8B-B14F-4D97-AF65-F5344CB8AC3E}">
        <p14:creationId xmlns:p14="http://schemas.microsoft.com/office/powerpoint/2010/main" val="3893476218"/>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4_Contenuto con didascalia">
    <p:spTree>
      <p:nvGrpSpPr>
        <p:cNvPr id="1" name=""/>
        <p:cNvGrpSpPr/>
        <p:nvPr/>
      </p:nvGrpSpPr>
      <p:grpSpPr>
        <a:xfrm>
          <a:off x="0" y="0"/>
          <a:ext cx="0" cy="0"/>
          <a:chOff x="0" y="0"/>
          <a:chExt cx="0" cy="0"/>
        </a:xfrm>
      </p:grpSpPr>
      <p:sp>
        <p:nvSpPr>
          <p:cNvPr id="200" name="Shape 200"/>
          <p:cNvSpPr>
            <a:spLocks noGrp="1"/>
          </p:cNvSpPr>
          <p:nvPr>
            <p:ph type="title"/>
          </p:nvPr>
        </p:nvSpPr>
        <p:spPr>
          <a:xfrm>
            <a:off x="630240" y="0"/>
            <a:ext cx="2949576" cy="2056929"/>
          </a:xfrm>
          <a:prstGeom prst="rect">
            <a:avLst/>
          </a:prstGeom>
        </p:spPr>
        <p:txBody>
          <a:bodyPr lIns="45718" tIns="45718" rIns="45718" bIns="45718" anchor="b"/>
          <a:lstStyle>
            <a:lvl1pPr algn="l" defTabSz="912113">
              <a:lnSpc>
                <a:spcPct val="90000"/>
              </a:lnSpc>
              <a:defRPr sz="3100">
                <a:latin typeface="Calibri Light"/>
                <a:ea typeface="Calibri Light"/>
                <a:cs typeface="Calibri Light"/>
                <a:sym typeface="Calibri Light"/>
              </a:defRPr>
            </a:lvl1pPr>
          </a:lstStyle>
          <a:p>
            <a:pPr lvl="0">
              <a:defRPr sz="1800"/>
            </a:pPr>
            <a:r>
              <a:rPr sz="3100"/>
              <a:t>Titolo Testo</a:t>
            </a:r>
          </a:p>
        </p:txBody>
      </p:sp>
      <p:sp>
        <p:nvSpPr>
          <p:cNvPr id="201" name="Shape 201"/>
          <p:cNvSpPr>
            <a:spLocks noGrp="1"/>
          </p:cNvSpPr>
          <p:nvPr>
            <p:ph type="body" idx="1"/>
          </p:nvPr>
        </p:nvSpPr>
        <p:spPr>
          <a:xfrm>
            <a:off x="3887787" y="988083"/>
            <a:ext cx="4629154" cy="5869919"/>
          </a:xfrm>
          <a:prstGeom prst="rect">
            <a:avLst/>
          </a:prstGeom>
        </p:spPr>
        <p:txBody>
          <a:bodyPr lIns="45718" tIns="45718" rIns="45718" bIns="45718"/>
          <a:lstStyle>
            <a:lvl1pPr marL="228029" indent="-228029" defTabSz="912113">
              <a:lnSpc>
                <a:spcPct val="90000"/>
              </a:lnSpc>
              <a:spcBef>
                <a:spcPts val="900"/>
              </a:spcBef>
              <a:buSzPct val="100000"/>
              <a:buFont typeface="Arial"/>
              <a:buChar char="•"/>
              <a:defRPr sz="3100"/>
            </a:lvl1pPr>
            <a:lvl2pPr marL="717868" indent="-261811" defTabSz="912113">
              <a:lnSpc>
                <a:spcPct val="90000"/>
              </a:lnSpc>
              <a:spcBef>
                <a:spcPts val="900"/>
              </a:spcBef>
              <a:buSzPct val="100000"/>
              <a:buFont typeface="Arial"/>
              <a:buChar char="•"/>
              <a:defRPr sz="3100"/>
            </a:lvl2pPr>
            <a:lvl3pPr marL="1219455" indent="-307341" defTabSz="912113">
              <a:lnSpc>
                <a:spcPct val="90000"/>
              </a:lnSpc>
              <a:spcBef>
                <a:spcPts val="900"/>
              </a:spcBef>
              <a:buSzPct val="100000"/>
              <a:buFont typeface="Arial"/>
              <a:buChar char="•"/>
              <a:defRPr sz="3100"/>
            </a:lvl3pPr>
            <a:lvl4pPr marL="1740218" indent="-372047" defTabSz="912113">
              <a:lnSpc>
                <a:spcPct val="90000"/>
              </a:lnSpc>
              <a:spcBef>
                <a:spcPts val="900"/>
              </a:spcBef>
              <a:buSzPct val="100000"/>
              <a:buFont typeface="Arial"/>
              <a:buChar char="•"/>
              <a:defRPr sz="3100"/>
            </a:lvl4pPr>
            <a:lvl5pPr marL="2196275" indent="-372047" defTabSz="912113">
              <a:lnSpc>
                <a:spcPct val="90000"/>
              </a:lnSpc>
              <a:spcBef>
                <a:spcPts val="900"/>
              </a:spcBef>
              <a:buSzPct val="100000"/>
              <a:buFont typeface="Arial"/>
              <a:buChar char="•"/>
              <a:defRPr sz="3100"/>
            </a:lvl5pPr>
          </a:lstStyle>
          <a:p>
            <a:pPr lvl="0">
              <a:defRPr sz="1800"/>
            </a:pPr>
            <a:r>
              <a:rPr sz="3100"/>
              <a:t>Corpo livello uno</a:t>
            </a:r>
          </a:p>
          <a:p>
            <a:pPr lvl="1">
              <a:defRPr sz="1800"/>
            </a:pPr>
            <a:r>
              <a:rPr sz="3100"/>
              <a:t>Corpo livello due</a:t>
            </a:r>
          </a:p>
          <a:p>
            <a:pPr lvl="2">
              <a:defRPr sz="1800"/>
            </a:pPr>
            <a:r>
              <a:rPr sz="3100"/>
              <a:t>Corpo livello tre</a:t>
            </a:r>
          </a:p>
          <a:p>
            <a:pPr lvl="3">
              <a:defRPr sz="1800"/>
            </a:pPr>
            <a:r>
              <a:rPr sz="3100"/>
              <a:t>Corpo livello quattro</a:t>
            </a:r>
          </a:p>
          <a:p>
            <a:pPr lvl="4">
              <a:defRPr sz="1800"/>
            </a:pPr>
            <a:r>
              <a:rPr sz="3100"/>
              <a:t>Livello 5</a:t>
            </a:r>
          </a:p>
        </p:txBody>
      </p:sp>
    </p:spTree>
    <p:extLst>
      <p:ext uri="{BB962C8B-B14F-4D97-AF65-F5344CB8AC3E}">
        <p14:creationId xmlns:p14="http://schemas.microsoft.com/office/powerpoint/2010/main" val="4243656537"/>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Due contenuti">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49" name="Shape 149"/>
          <p:cNvSpPr>
            <a:spLocks noGrp="1"/>
          </p:cNvSpPr>
          <p:nvPr>
            <p:ph type="title"/>
          </p:nvPr>
        </p:nvSpPr>
        <p:spPr>
          <a:xfrm>
            <a:off x="457200" y="92075"/>
            <a:ext cx="8229600" cy="1508129"/>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150" name="Shape 150"/>
          <p:cNvSpPr>
            <a:spLocks noGrp="1"/>
          </p:cNvSpPr>
          <p:nvPr>
            <p:ph type="body" idx="1"/>
          </p:nvPr>
        </p:nvSpPr>
        <p:spPr>
          <a:xfrm>
            <a:off x="457201" y="1600200"/>
            <a:ext cx="4047069" cy="5257800"/>
          </a:xfrm>
          <a:prstGeom prst="rect">
            <a:avLst/>
          </a:prstGeom>
        </p:spPr>
        <p:txBody>
          <a:bodyPr lIns="45718" tIns="45718" rIns="45718" bIns="45718"/>
          <a:lstStyle>
            <a:lvl1pPr marL="304042" indent="-304042" defTabSz="914400">
              <a:lnSpc>
                <a:spcPct val="100000"/>
              </a:lnSpc>
              <a:spcBef>
                <a:spcPts val="500"/>
              </a:spcBef>
              <a:buSzPct val="100000"/>
              <a:buChar char="•"/>
              <a:defRPr sz="2400">
                <a:latin typeface="Arial"/>
                <a:ea typeface="Arial"/>
                <a:cs typeface="Arial"/>
                <a:sym typeface="Arial"/>
              </a:defRPr>
            </a:lvl1pPr>
            <a:lvl2pPr marL="694952" indent="-289562" defTabSz="914400">
              <a:lnSpc>
                <a:spcPct val="100000"/>
              </a:lnSpc>
              <a:spcBef>
                <a:spcPts val="500"/>
              </a:spcBef>
              <a:buSzPct val="100000"/>
              <a:buChar char="–"/>
              <a:defRPr sz="2400">
                <a:latin typeface="Arial"/>
                <a:ea typeface="Arial"/>
                <a:cs typeface="Arial"/>
                <a:sym typeface="Arial"/>
              </a:defRPr>
            </a:lvl2pPr>
            <a:lvl3pPr marL="1096934" indent="-286157" defTabSz="914400">
              <a:lnSpc>
                <a:spcPct val="100000"/>
              </a:lnSpc>
              <a:spcBef>
                <a:spcPts val="500"/>
              </a:spcBef>
              <a:buSzPct val="100000"/>
              <a:buChar char="•"/>
              <a:defRPr sz="2400">
                <a:latin typeface="Arial"/>
                <a:ea typeface="Arial"/>
                <a:cs typeface="Arial"/>
                <a:sym typeface="Arial"/>
              </a:defRPr>
            </a:lvl3pPr>
            <a:lvl4pPr marL="1540479" indent="-324311" defTabSz="914400">
              <a:lnSpc>
                <a:spcPct val="100000"/>
              </a:lnSpc>
              <a:spcBef>
                <a:spcPts val="500"/>
              </a:spcBef>
              <a:buSzPct val="100000"/>
              <a:buChar char="–"/>
              <a:defRPr sz="2400">
                <a:latin typeface="Arial"/>
                <a:ea typeface="Arial"/>
                <a:cs typeface="Arial"/>
                <a:sym typeface="Arial"/>
              </a:defRPr>
            </a:lvl4pPr>
            <a:lvl5pPr marL="1945868" indent="-324311" defTabSz="914400">
              <a:lnSpc>
                <a:spcPct val="100000"/>
              </a:lnSpc>
              <a:spcBef>
                <a:spcPts val="500"/>
              </a:spcBef>
              <a:buSzPct val="100000"/>
              <a:buChar char="»"/>
              <a:defRPr sz="2400">
                <a:latin typeface="Arial"/>
                <a:ea typeface="Arial"/>
                <a:cs typeface="Arial"/>
                <a:sym typeface="Arial"/>
              </a:defRPr>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151" name="Shape 151"/>
          <p:cNvSpPr>
            <a:spLocks noGrp="1"/>
          </p:cNvSpPr>
          <p:nvPr>
            <p:ph type="sldNum" sz="quarter" idx="2"/>
          </p:nvPr>
        </p:nvSpPr>
        <p:spPr>
          <a:xfrm>
            <a:off x="6553200" y="6245228"/>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cSld>
  <p:clrMapOvr>
    <a:masterClrMapping/>
  </p:clrMapOvr>
  <p:transition spd="med"/>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4_Immagine con didascalia">
    <p:spTree>
      <p:nvGrpSpPr>
        <p:cNvPr id="1" name=""/>
        <p:cNvGrpSpPr/>
        <p:nvPr/>
      </p:nvGrpSpPr>
      <p:grpSpPr>
        <a:xfrm>
          <a:off x="0" y="0"/>
          <a:ext cx="0" cy="0"/>
          <a:chOff x="0" y="0"/>
          <a:chExt cx="0" cy="0"/>
        </a:xfrm>
      </p:grpSpPr>
      <p:sp>
        <p:nvSpPr>
          <p:cNvPr id="203" name="Shape 203"/>
          <p:cNvSpPr>
            <a:spLocks noGrp="1"/>
          </p:cNvSpPr>
          <p:nvPr>
            <p:ph type="title"/>
          </p:nvPr>
        </p:nvSpPr>
        <p:spPr>
          <a:xfrm>
            <a:off x="630240" y="457625"/>
            <a:ext cx="2949576" cy="1599306"/>
          </a:xfrm>
          <a:prstGeom prst="rect">
            <a:avLst/>
          </a:prstGeom>
        </p:spPr>
        <p:txBody>
          <a:bodyPr lIns="45718" tIns="45718" rIns="45718" bIns="45718" anchor="b"/>
          <a:lstStyle>
            <a:lvl1pPr algn="l" defTabSz="912113">
              <a:lnSpc>
                <a:spcPct val="90000"/>
              </a:lnSpc>
              <a:defRPr sz="3100">
                <a:latin typeface="Calibri Light"/>
                <a:ea typeface="Calibri Light"/>
                <a:cs typeface="Calibri Light"/>
                <a:sym typeface="Calibri Light"/>
              </a:defRPr>
            </a:lvl1pPr>
          </a:lstStyle>
          <a:p>
            <a:pPr lvl="0">
              <a:defRPr sz="1800"/>
            </a:pPr>
            <a:r>
              <a:rPr sz="3100"/>
              <a:t>Titolo Testo</a:t>
            </a:r>
          </a:p>
        </p:txBody>
      </p:sp>
      <p:sp>
        <p:nvSpPr>
          <p:cNvPr id="204" name="Shape 204"/>
          <p:cNvSpPr>
            <a:spLocks noGrp="1"/>
          </p:cNvSpPr>
          <p:nvPr>
            <p:ph type="body" idx="1"/>
          </p:nvPr>
        </p:nvSpPr>
        <p:spPr>
          <a:xfrm>
            <a:off x="630240" y="2056925"/>
            <a:ext cx="2949576" cy="3811412"/>
          </a:xfrm>
          <a:prstGeom prst="rect">
            <a:avLst/>
          </a:prstGeom>
        </p:spPr>
        <p:txBody>
          <a:bodyPr lIns="45718" tIns="45718" rIns="45718" bIns="45718"/>
          <a:lstStyle>
            <a:lvl1pPr marL="0" indent="0" defTabSz="912113">
              <a:lnSpc>
                <a:spcPct val="90000"/>
              </a:lnSpc>
              <a:spcBef>
                <a:spcPts val="900"/>
              </a:spcBef>
              <a:defRPr sz="1500"/>
            </a:lvl1pPr>
            <a:lvl2pPr marL="0" defTabSz="912113">
              <a:lnSpc>
                <a:spcPct val="90000"/>
              </a:lnSpc>
              <a:spcBef>
                <a:spcPts val="900"/>
              </a:spcBef>
              <a:defRPr sz="1500"/>
            </a:lvl2pPr>
            <a:lvl3pPr marL="0" defTabSz="912113">
              <a:lnSpc>
                <a:spcPct val="90000"/>
              </a:lnSpc>
              <a:spcBef>
                <a:spcPts val="900"/>
              </a:spcBef>
              <a:defRPr sz="1500"/>
            </a:lvl3pPr>
            <a:lvl4pPr marL="0" defTabSz="912113">
              <a:lnSpc>
                <a:spcPct val="90000"/>
              </a:lnSpc>
              <a:spcBef>
                <a:spcPts val="900"/>
              </a:spcBef>
              <a:defRPr sz="1500"/>
            </a:lvl4pPr>
            <a:lvl5pPr marL="0" defTabSz="912113">
              <a:lnSpc>
                <a:spcPct val="90000"/>
              </a:lnSpc>
              <a:spcBef>
                <a:spcPts val="900"/>
              </a:spcBef>
              <a:defRPr sz="1500"/>
            </a:lvl5pPr>
          </a:lstStyle>
          <a:p>
            <a:pPr lvl="0">
              <a:defRPr sz="1800"/>
            </a:pPr>
            <a:r>
              <a:rPr sz="1500"/>
              <a:t>Corpo livello uno</a:t>
            </a:r>
          </a:p>
          <a:p>
            <a:pPr lvl="1">
              <a:defRPr sz="1800"/>
            </a:pPr>
            <a:r>
              <a:rPr sz="1500"/>
              <a:t>Corpo livello due</a:t>
            </a:r>
          </a:p>
          <a:p>
            <a:pPr lvl="2">
              <a:defRPr sz="1800"/>
            </a:pPr>
            <a:r>
              <a:rPr sz="1500"/>
              <a:t>Corpo livello tre</a:t>
            </a:r>
          </a:p>
          <a:p>
            <a:pPr lvl="3">
              <a:defRPr sz="1800"/>
            </a:pPr>
            <a:r>
              <a:rPr sz="1500"/>
              <a:t>Corpo livello quattro</a:t>
            </a:r>
          </a:p>
          <a:p>
            <a:pPr lvl="4">
              <a:defRPr sz="1800"/>
            </a:pPr>
            <a:r>
              <a:rPr sz="1500"/>
              <a:t>Livello 5</a:t>
            </a:r>
          </a:p>
        </p:txBody>
      </p:sp>
    </p:spTree>
    <p:extLst>
      <p:ext uri="{BB962C8B-B14F-4D97-AF65-F5344CB8AC3E}">
        <p14:creationId xmlns:p14="http://schemas.microsoft.com/office/powerpoint/2010/main" val="3052579133"/>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8_Titolo e testo verticale">
    <p:spTree>
      <p:nvGrpSpPr>
        <p:cNvPr id="1" name=""/>
        <p:cNvGrpSpPr/>
        <p:nvPr/>
      </p:nvGrpSpPr>
      <p:grpSpPr>
        <a:xfrm>
          <a:off x="0" y="0"/>
          <a:ext cx="0" cy="0"/>
          <a:chOff x="0" y="0"/>
          <a:chExt cx="0" cy="0"/>
        </a:xfrm>
      </p:grpSpPr>
      <p:sp>
        <p:nvSpPr>
          <p:cNvPr id="206" name="Shape 206"/>
          <p:cNvSpPr>
            <a:spLocks noGrp="1"/>
          </p:cNvSpPr>
          <p:nvPr>
            <p:ph type="title"/>
          </p:nvPr>
        </p:nvSpPr>
        <p:spPr>
          <a:xfrm>
            <a:off x="628650" y="365783"/>
            <a:ext cx="7886700" cy="1459961"/>
          </a:xfrm>
          <a:prstGeom prst="rect">
            <a:avLst/>
          </a:prstGeom>
        </p:spPr>
        <p:txBody>
          <a:bodyPr lIns="45718" tIns="45718" rIns="45718" bIns="45718"/>
          <a:lstStyle>
            <a:lvl1pPr algn="l" defTabSz="912113">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207" name="Shape 207"/>
          <p:cNvSpPr>
            <a:spLocks noGrp="1"/>
          </p:cNvSpPr>
          <p:nvPr>
            <p:ph type="body" idx="1"/>
          </p:nvPr>
        </p:nvSpPr>
        <p:spPr>
          <a:xfrm>
            <a:off x="628650" y="1825737"/>
            <a:ext cx="7886700" cy="5032263"/>
          </a:xfrm>
          <a:prstGeom prst="rect">
            <a:avLst/>
          </a:prstGeom>
        </p:spPr>
        <p:txBody>
          <a:bodyPr lIns="45718" tIns="45718" rIns="45718" bIns="45718"/>
          <a:lstStyle>
            <a:lvl1pPr marL="228029" indent="-228029" defTabSz="912113">
              <a:lnSpc>
                <a:spcPct val="90000"/>
              </a:lnSpc>
              <a:spcBef>
                <a:spcPts val="900"/>
              </a:spcBef>
              <a:buSzPct val="100000"/>
              <a:buFont typeface="Arial"/>
              <a:buChar char="•"/>
              <a:defRPr sz="2700"/>
            </a:lvl1pPr>
            <a:lvl2pPr marL="723742" indent="-267686" defTabSz="912113">
              <a:lnSpc>
                <a:spcPct val="90000"/>
              </a:lnSpc>
              <a:spcBef>
                <a:spcPts val="900"/>
              </a:spcBef>
              <a:buSzPct val="100000"/>
              <a:buFont typeface="Arial"/>
              <a:buChar char="•"/>
              <a:defRPr sz="2700"/>
            </a:lvl2pPr>
            <a:lvl3pPr marL="1236154" indent="-324040" defTabSz="912113">
              <a:lnSpc>
                <a:spcPct val="90000"/>
              </a:lnSpc>
              <a:spcBef>
                <a:spcPts val="900"/>
              </a:spcBef>
              <a:buSzPct val="100000"/>
              <a:buFont typeface="Arial"/>
              <a:buChar char="•"/>
              <a:defRPr sz="2700"/>
            </a:lvl3pPr>
            <a:lvl4pPr marL="1730331" indent="-362162" defTabSz="912113">
              <a:lnSpc>
                <a:spcPct val="90000"/>
              </a:lnSpc>
              <a:spcBef>
                <a:spcPts val="900"/>
              </a:spcBef>
              <a:buSzPct val="100000"/>
              <a:buFont typeface="Arial"/>
              <a:buChar char="•"/>
              <a:defRPr sz="2700"/>
            </a:lvl4pPr>
            <a:lvl5pPr marL="2186389" indent="-362162" defTabSz="912113">
              <a:lnSpc>
                <a:spcPct val="90000"/>
              </a:lnSpc>
              <a:spcBef>
                <a:spcPts val="900"/>
              </a:spcBef>
              <a:buSzPct val="100000"/>
              <a:buFont typeface="Arial"/>
              <a:buChar char="•"/>
              <a:defRPr sz="2700"/>
            </a:lvl5pPr>
          </a:lstStyle>
          <a:p>
            <a:pPr lvl="0">
              <a:defRPr sz="1800"/>
            </a:pPr>
            <a:r>
              <a:rPr sz="2700"/>
              <a:t>Corpo livello uno</a:t>
            </a:r>
          </a:p>
          <a:p>
            <a:pPr lvl="1">
              <a:defRPr sz="1800"/>
            </a:pPr>
            <a:r>
              <a:rPr sz="2700"/>
              <a:t>Corpo livello due</a:t>
            </a:r>
          </a:p>
          <a:p>
            <a:pPr lvl="2">
              <a:defRPr sz="1800"/>
            </a:pPr>
            <a:r>
              <a:rPr sz="2700"/>
              <a:t>Corpo livello tre</a:t>
            </a:r>
          </a:p>
          <a:p>
            <a:pPr lvl="3">
              <a:defRPr sz="1800"/>
            </a:pPr>
            <a:r>
              <a:rPr sz="2700"/>
              <a:t>Corpo livello quattro</a:t>
            </a:r>
          </a:p>
          <a:p>
            <a:pPr lvl="4">
              <a:defRPr sz="1800"/>
            </a:pPr>
            <a:r>
              <a:rPr sz="2700"/>
              <a:t>Livello 5</a:t>
            </a:r>
          </a:p>
        </p:txBody>
      </p:sp>
    </p:spTree>
    <p:extLst>
      <p:ext uri="{BB962C8B-B14F-4D97-AF65-F5344CB8AC3E}">
        <p14:creationId xmlns:p14="http://schemas.microsoft.com/office/powerpoint/2010/main" val="4189841123"/>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9_Titolo e testo verticale">
    <p:spTree>
      <p:nvGrpSpPr>
        <p:cNvPr id="1" name=""/>
        <p:cNvGrpSpPr/>
        <p:nvPr/>
      </p:nvGrpSpPr>
      <p:grpSpPr>
        <a:xfrm>
          <a:off x="0" y="0"/>
          <a:ext cx="0" cy="0"/>
          <a:chOff x="0" y="0"/>
          <a:chExt cx="0" cy="0"/>
        </a:xfrm>
      </p:grpSpPr>
      <p:sp>
        <p:nvSpPr>
          <p:cNvPr id="209" name="Shape 209"/>
          <p:cNvSpPr>
            <a:spLocks noGrp="1"/>
          </p:cNvSpPr>
          <p:nvPr>
            <p:ph type="title"/>
          </p:nvPr>
        </p:nvSpPr>
        <p:spPr>
          <a:xfrm>
            <a:off x="6543675" y="365783"/>
            <a:ext cx="1971676" cy="6492222"/>
          </a:xfrm>
          <a:prstGeom prst="rect">
            <a:avLst/>
          </a:prstGeom>
        </p:spPr>
        <p:txBody>
          <a:bodyPr lIns="45718" tIns="45718" rIns="45718" bIns="45718"/>
          <a:lstStyle>
            <a:lvl1pPr algn="l" defTabSz="912113">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210" name="Shape 210"/>
          <p:cNvSpPr>
            <a:spLocks noGrp="1"/>
          </p:cNvSpPr>
          <p:nvPr>
            <p:ph type="body" idx="1"/>
          </p:nvPr>
        </p:nvSpPr>
        <p:spPr>
          <a:xfrm>
            <a:off x="628653" y="365783"/>
            <a:ext cx="5762627" cy="6492222"/>
          </a:xfrm>
          <a:prstGeom prst="rect">
            <a:avLst/>
          </a:prstGeom>
        </p:spPr>
        <p:txBody>
          <a:bodyPr lIns="45718" tIns="45718" rIns="45718" bIns="45718"/>
          <a:lstStyle>
            <a:lvl1pPr marL="228029" indent="-228029" defTabSz="912113">
              <a:lnSpc>
                <a:spcPct val="90000"/>
              </a:lnSpc>
              <a:spcBef>
                <a:spcPts val="900"/>
              </a:spcBef>
              <a:buSzPct val="100000"/>
              <a:buFont typeface="Arial"/>
              <a:buChar char="•"/>
              <a:defRPr sz="2700"/>
            </a:lvl1pPr>
            <a:lvl2pPr marL="723742" indent="-267686" defTabSz="912113">
              <a:lnSpc>
                <a:spcPct val="90000"/>
              </a:lnSpc>
              <a:spcBef>
                <a:spcPts val="900"/>
              </a:spcBef>
              <a:buSzPct val="100000"/>
              <a:buFont typeface="Arial"/>
              <a:buChar char="•"/>
              <a:defRPr sz="2700"/>
            </a:lvl2pPr>
            <a:lvl3pPr marL="1236154" indent="-324040" defTabSz="912113">
              <a:lnSpc>
                <a:spcPct val="90000"/>
              </a:lnSpc>
              <a:spcBef>
                <a:spcPts val="900"/>
              </a:spcBef>
              <a:buSzPct val="100000"/>
              <a:buFont typeface="Arial"/>
              <a:buChar char="•"/>
              <a:defRPr sz="2700"/>
            </a:lvl3pPr>
            <a:lvl4pPr marL="1730331" indent="-362162" defTabSz="912113">
              <a:lnSpc>
                <a:spcPct val="90000"/>
              </a:lnSpc>
              <a:spcBef>
                <a:spcPts val="900"/>
              </a:spcBef>
              <a:buSzPct val="100000"/>
              <a:buFont typeface="Arial"/>
              <a:buChar char="•"/>
              <a:defRPr sz="2700"/>
            </a:lvl4pPr>
            <a:lvl5pPr marL="2186389" indent="-362162" defTabSz="912113">
              <a:lnSpc>
                <a:spcPct val="90000"/>
              </a:lnSpc>
              <a:spcBef>
                <a:spcPts val="900"/>
              </a:spcBef>
              <a:buSzPct val="100000"/>
              <a:buFont typeface="Arial"/>
              <a:buChar char="•"/>
              <a:defRPr sz="2700"/>
            </a:lvl5pPr>
          </a:lstStyle>
          <a:p>
            <a:pPr lvl="0">
              <a:defRPr sz="1800"/>
            </a:pPr>
            <a:r>
              <a:rPr sz="2700"/>
              <a:t>Corpo livello uno</a:t>
            </a:r>
          </a:p>
          <a:p>
            <a:pPr lvl="1">
              <a:defRPr sz="1800"/>
            </a:pPr>
            <a:r>
              <a:rPr sz="2700"/>
              <a:t>Corpo livello due</a:t>
            </a:r>
          </a:p>
          <a:p>
            <a:pPr lvl="2">
              <a:defRPr sz="1800"/>
            </a:pPr>
            <a:r>
              <a:rPr sz="2700"/>
              <a:t>Corpo livello tre</a:t>
            </a:r>
          </a:p>
          <a:p>
            <a:pPr lvl="3">
              <a:defRPr sz="1800"/>
            </a:pPr>
            <a:r>
              <a:rPr sz="2700"/>
              <a:t>Corpo livello quattro</a:t>
            </a:r>
          </a:p>
          <a:p>
            <a:pPr lvl="4">
              <a:defRPr sz="1800"/>
            </a:pPr>
            <a:r>
              <a:rPr sz="2700"/>
              <a:t>Livello 5</a:t>
            </a:r>
          </a:p>
        </p:txBody>
      </p:sp>
    </p:spTree>
    <p:extLst>
      <p:ext uri="{BB962C8B-B14F-4D97-AF65-F5344CB8AC3E}">
        <p14:creationId xmlns:p14="http://schemas.microsoft.com/office/powerpoint/2010/main" val="4122306270"/>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2_Diapositiva titolo">
    <p:spTree>
      <p:nvGrpSpPr>
        <p:cNvPr id="1" name=""/>
        <p:cNvGrpSpPr/>
        <p:nvPr/>
      </p:nvGrpSpPr>
      <p:grpSpPr>
        <a:xfrm>
          <a:off x="0" y="0"/>
          <a:ext cx="0" cy="0"/>
          <a:chOff x="0" y="0"/>
          <a:chExt cx="0" cy="0"/>
        </a:xfrm>
      </p:grpSpPr>
      <p:sp>
        <p:nvSpPr>
          <p:cNvPr id="212" name="Shape 212"/>
          <p:cNvSpPr>
            <a:spLocks noGrp="1"/>
          </p:cNvSpPr>
          <p:nvPr>
            <p:ph type="title"/>
          </p:nvPr>
        </p:nvSpPr>
        <p:spPr>
          <a:xfrm>
            <a:off x="1143000" y="0"/>
            <a:ext cx="6858000" cy="3510551"/>
          </a:xfrm>
          <a:prstGeom prst="rect">
            <a:avLst/>
          </a:prstGeom>
        </p:spPr>
        <p:txBody>
          <a:bodyPr lIns="45718" tIns="45718" rIns="45718" bIns="45718" anchor="b"/>
          <a:lstStyle>
            <a:lvl1pPr defTabSz="914400">
              <a:lnSpc>
                <a:spcPct val="90000"/>
              </a:lnSpc>
              <a:defRPr sz="5900">
                <a:latin typeface="Calibri Light"/>
                <a:ea typeface="Calibri Light"/>
                <a:cs typeface="Calibri Light"/>
                <a:sym typeface="Calibri Light"/>
              </a:defRPr>
            </a:lvl1pPr>
          </a:lstStyle>
          <a:p>
            <a:pPr lvl="0">
              <a:defRPr sz="1800"/>
            </a:pPr>
            <a:r>
              <a:rPr sz="5900"/>
              <a:t>Titolo Testo</a:t>
            </a:r>
          </a:p>
        </p:txBody>
      </p:sp>
      <p:sp>
        <p:nvSpPr>
          <p:cNvPr id="213" name="Shape 213"/>
          <p:cNvSpPr>
            <a:spLocks noGrp="1"/>
          </p:cNvSpPr>
          <p:nvPr>
            <p:ph type="body" idx="1"/>
          </p:nvPr>
        </p:nvSpPr>
        <p:spPr>
          <a:xfrm>
            <a:off x="1143000" y="3602392"/>
            <a:ext cx="6858000" cy="3255608"/>
          </a:xfrm>
          <a:prstGeom prst="rect">
            <a:avLst/>
          </a:prstGeom>
        </p:spPr>
        <p:txBody>
          <a:bodyPr lIns="45718" tIns="45718" rIns="45718" bIns="45718"/>
          <a:lstStyle>
            <a:lvl1pPr marL="0" indent="0" algn="ctr" defTabSz="914400">
              <a:lnSpc>
                <a:spcPct val="90000"/>
              </a:lnSpc>
              <a:spcBef>
                <a:spcPts val="900"/>
              </a:spcBef>
              <a:defRPr sz="2300"/>
            </a:lvl1pPr>
            <a:lvl2pPr marL="0" algn="ctr" defTabSz="914400">
              <a:lnSpc>
                <a:spcPct val="90000"/>
              </a:lnSpc>
              <a:spcBef>
                <a:spcPts val="900"/>
              </a:spcBef>
              <a:defRPr sz="2300"/>
            </a:lvl2pPr>
            <a:lvl3pPr marL="0" algn="ctr" defTabSz="914400">
              <a:lnSpc>
                <a:spcPct val="90000"/>
              </a:lnSpc>
              <a:spcBef>
                <a:spcPts val="900"/>
              </a:spcBef>
              <a:defRPr sz="2300"/>
            </a:lvl3pPr>
            <a:lvl4pPr marL="0" algn="ctr" defTabSz="914400">
              <a:lnSpc>
                <a:spcPct val="90000"/>
              </a:lnSpc>
              <a:spcBef>
                <a:spcPts val="900"/>
              </a:spcBef>
              <a:defRPr sz="2300"/>
            </a:lvl4pPr>
            <a:lvl5pPr marL="0" algn="ctr" defTabSz="914400">
              <a:lnSpc>
                <a:spcPct val="90000"/>
              </a:lnSpc>
              <a:spcBef>
                <a:spcPts val="900"/>
              </a:spcBef>
              <a:defRPr sz="2300"/>
            </a:lvl5pPr>
          </a:lstStyle>
          <a:p>
            <a:pPr lvl="0">
              <a:defRPr sz="1800"/>
            </a:pPr>
            <a:r>
              <a:rPr sz="2300"/>
              <a:t>Corpo livello uno</a:t>
            </a:r>
          </a:p>
          <a:p>
            <a:pPr lvl="1">
              <a:defRPr sz="1800"/>
            </a:pPr>
            <a:r>
              <a:rPr sz="2300"/>
              <a:t>Corpo livello due</a:t>
            </a:r>
          </a:p>
          <a:p>
            <a:pPr lvl="2">
              <a:defRPr sz="1800"/>
            </a:pPr>
            <a:r>
              <a:rPr sz="2300"/>
              <a:t>Corpo livello tre</a:t>
            </a:r>
          </a:p>
          <a:p>
            <a:pPr lvl="3">
              <a:defRPr sz="1800"/>
            </a:pPr>
            <a:r>
              <a:rPr sz="2300"/>
              <a:t>Corpo livello quattro</a:t>
            </a:r>
          </a:p>
          <a:p>
            <a:pPr lvl="4">
              <a:defRPr sz="1800"/>
            </a:pPr>
            <a:r>
              <a:rPr sz="2300"/>
              <a:t>Livello 5</a:t>
            </a:r>
          </a:p>
        </p:txBody>
      </p:sp>
    </p:spTree>
    <p:extLst>
      <p:ext uri="{BB962C8B-B14F-4D97-AF65-F5344CB8AC3E}">
        <p14:creationId xmlns:p14="http://schemas.microsoft.com/office/powerpoint/2010/main" val="395759735"/>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5_Titolo e contenuto">
    <p:spTree>
      <p:nvGrpSpPr>
        <p:cNvPr id="1" name=""/>
        <p:cNvGrpSpPr/>
        <p:nvPr/>
      </p:nvGrpSpPr>
      <p:grpSpPr>
        <a:xfrm>
          <a:off x="0" y="0"/>
          <a:ext cx="0" cy="0"/>
          <a:chOff x="0" y="0"/>
          <a:chExt cx="0" cy="0"/>
        </a:xfrm>
      </p:grpSpPr>
      <p:sp>
        <p:nvSpPr>
          <p:cNvPr id="215" name="Shape 215"/>
          <p:cNvSpPr>
            <a:spLocks noGrp="1"/>
          </p:cNvSpPr>
          <p:nvPr>
            <p:ph type="title"/>
          </p:nvPr>
        </p:nvSpPr>
        <p:spPr>
          <a:xfrm>
            <a:off x="628650" y="365783"/>
            <a:ext cx="7886700" cy="1459961"/>
          </a:xfrm>
          <a:prstGeom prst="rect">
            <a:avLst/>
          </a:prstGeom>
        </p:spPr>
        <p:txBody>
          <a:bodyPr lIns="45718" tIns="45718" rIns="45718" bIns="45718"/>
          <a:lstStyle>
            <a:lvl1pPr algn="l" defTabSz="914400">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216" name="Shape 216"/>
          <p:cNvSpPr>
            <a:spLocks noGrp="1"/>
          </p:cNvSpPr>
          <p:nvPr>
            <p:ph type="body" idx="1"/>
          </p:nvPr>
        </p:nvSpPr>
        <p:spPr>
          <a:xfrm>
            <a:off x="628650" y="1825737"/>
            <a:ext cx="7886700" cy="5032263"/>
          </a:xfrm>
          <a:prstGeom prst="rect">
            <a:avLst/>
          </a:prstGeom>
        </p:spPr>
        <p:txBody>
          <a:bodyPr lIns="45718" tIns="45718" rIns="45718" bIns="45718"/>
          <a:lstStyle>
            <a:lvl1pPr marL="228029" indent="-228029" defTabSz="914400">
              <a:lnSpc>
                <a:spcPct val="90000"/>
              </a:lnSpc>
              <a:spcBef>
                <a:spcPts val="900"/>
              </a:spcBef>
              <a:buSzPct val="100000"/>
              <a:buFont typeface="Arial"/>
              <a:buChar char="•"/>
              <a:defRPr sz="2700"/>
            </a:lvl1pPr>
            <a:lvl2pPr marL="723742" indent="-267686" defTabSz="914400">
              <a:lnSpc>
                <a:spcPct val="90000"/>
              </a:lnSpc>
              <a:spcBef>
                <a:spcPts val="900"/>
              </a:spcBef>
              <a:buSzPct val="100000"/>
              <a:buFont typeface="Arial"/>
              <a:buChar char="•"/>
              <a:defRPr sz="2700"/>
            </a:lvl2pPr>
            <a:lvl3pPr marL="1236154" indent="-324040" defTabSz="914400">
              <a:lnSpc>
                <a:spcPct val="90000"/>
              </a:lnSpc>
              <a:spcBef>
                <a:spcPts val="900"/>
              </a:spcBef>
              <a:buSzPct val="100000"/>
              <a:buFont typeface="Arial"/>
              <a:buChar char="•"/>
              <a:defRPr sz="2700"/>
            </a:lvl3pPr>
            <a:lvl4pPr marL="1710214" indent="-342042" defTabSz="914400">
              <a:lnSpc>
                <a:spcPct val="90000"/>
              </a:lnSpc>
              <a:spcBef>
                <a:spcPts val="900"/>
              </a:spcBef>
              <a:buSzPct val="100000"/>
              <a:buFont typeface="Arial"/>
              <a:buChar char="•"/>
              <a:defRPr sz="2700"/>
            </a:lvl4pPr>
            <a:lvl5pPr marL="2166271" indent="-342043" defTabSz="914400">
              <a:lnSpc>
                <a:spcPct val="90000"/>
              </a:lnSpc>
              <a:spcBef>
                <a:spcPts val="900"/>
              </a:spcBef>
              <a:buSzPct val="100000"/>
              <a:buFont typeface="Arial"/>
              <a:buChar char="•"/>
              <a:defRPr sz="2700"/>
            </a:lvl5pPr>
          </a:lstStyle>
          <a:p>
            <a:pPr lvl="0">
              <a:defRPr sz="1800"/>
            </a:pPr>
            <a:r>
              <a:rPr sz="2700"/>
              <a:t>Corpo livello uno</a:t>
            </a:r>
          </a:p>
          <a:p>
            <a:pPr lvl="1">
              <a:defRPr sz="1800"/>
            </a:pPr>
            <a:r>
              <a:rPr sz="2700"/>
              <a:t>Corpo livello due</a:t>
            </a:r>
          </a:p>
          <a:p>
            <a:pPr lvl="2">
              <a:defRPr sz="1800"/>
            </a:pPr>
            <a:r>
              <a:rPr sz="2700"/>
              <a:t>Corpo livello tre</a:t>
            </a:r>
          </a:p>
          <a:p>
            <a:pPr lvl="3">
              <a:defRPr sz="1800"/>
            </a:pPr>
            <a:r>
              <a:rPr sz="2700"/>
              <a:t>Corpo livello quattro</a:t>
            </a:r>
          </a:p>
          <a:p>
            <a:pPr lvl="4">
              <a:defRPr sz="1800"/>
            </a:pPr>
            <a:r>
              <a:rPr sz="2700"/>
              <a:t>Livello 5</a:t>
            </a:r>
          </a:p>
        </p:txBody>
      </p:sp>
    </p:spTree>
    <p:extLst>
      <p:ext uri="{BB962C8B-B14F-4D97-AF65-F5344CB8AC3E}">
        <p14:creationId xmlns:p14="http://schemas.microsoft.com/office/powerpoint/2010/main" val="2198255786"/>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5_Intestazione sezione">
    <p:spTree>
      <p:nvGrpSpPr>
        <p:cNvPr id="1" name=""/>
        <p:cNvGrpSpPr/>
        <p:nvPr/>
      </p:nvGrpSpPr>
      <p:grpSpPr>
        <a:xfrm>
          <a:off x="0" y="0"/>
          <a:ext cx="0" cy="0"/>
          <a:chOff x="0" y="0"/>
          <a:chExt cx="0" cy="0"/>
        </a:xfrm>
      </p:grpSpPr>
      <p:sp>
        <p:nvSpPr>
          <p:cNvPr id="218" name="Shape 218"/>
          <p:cNvSpPr>
            <a:spLocks noGrp="1"/>
          </p:cNvSpPr>
          <p:nvPr>
            <p:ph type="title"/>
          </p:nvPr>
        </p:nvSpPr>
        <p:spPr>
          <a:xfrm>
            <a:off x="623887" y="0"/>
            <a:ext cx="7886704" cy="4561974"/>
          </a:xfrm>
          <a:prstGeom prst="rect">
            <a:avLst/>
          </a:prstGeom>
        </p:spPr>
        <p:txBody>
          <a:bodyPr lIns="45718" tIns="45718" rIns="45718" bIns="45718" anchor="b"/>
          <a:lstStyle>
            <a:lvl1pPr algn="l" defTabSz="914400">
              <a:lnSpc>
                <a:spcPct val="90000"/>
              </a:lnSpc>
              <a:defRPr sz="5900">
                <a:latin typeface="Calibri Light"/>
                <a:ea typeface="Calibri Light"/>
                <a:cs typeface="Calibri Light"/>
                <a:sym typeface="Calibri Light"/>
              </a:defRPr>
            </a:lvl1pPr>
          </a:lstStyle>
          <a:p>
            <a:pPr lvl="0">
              <a:defRPr sz="1800"/>
            </a:pPr>
            <a:r>
              <a:rPr sz="5900"/>
              <a:t>Titolo Testo</a:t>
            </a:r>
          </a:p>
        </p:txBody>
      </p:sp>
      <p:sp>
        <p:nvSpPr>
          <p:cNvPr id="219" name="Shape 219"/>
          <p:cNvSpPr>
            <a:spLocks noGrp="1"/>
          </p:cNvSpPr>
          <p:nvPr>
            <p:ph type="body" idx="1"/>
          </p:nvPr>
        </p:nvSpPr>
        <p:spPr>
          <a:xfrm>
            <a:off x="623887" y="4588890"/>
            <a:ext cx="7886704" cy="2269110"/>
          </a:xfrm>
          <a:prstGeom prst="rect">
            <a:avLst/>
          </a:prstGeom>
        </p:spPr>
        <p:txBody>
          <a:bodyPr lIns="45718" tIns="45718" rIns="45718" bIns="45718"/>
          <a:lstStyle>
            <a:lvl1pPr marL="0" indent="0" defTabSz="914400">
              <a:lnSpc>
                <a:spcPct val="90000"/>
              </a:lnSpc>
              <a:spcBef>
                <a:spcPts val="900"/>
              </a:spcBef>
              <a:defRPr sz="2300">
                <a:solidFill>
                  <a:srgbClr val="888888"/>
                </a:solidFill>
              </a:defRPr>
            </a:lvl1pPr>
            <a:lvl2pPr marL="0" defTabSz="914400">
              <a:lnSpc>
                <a:spcPct val="90000"/>
              </a:lnSpc>
              <a:spcBef>
                <a:spcPts val="900"/>
              </a:spcBef>
              <a:defRPr sz="2300">
                <a:solidFill>
                  <a:srgbClr val="888888"/>
                </a:solidFill>
              </a:defRPr>
            </a:lvl2pPr>
            <a:lvl3pPr marL="0" defTabSz="914400">
              <a:lnSpc>
                <a:spcPct val="90000"/>
              </a:lnSpc>
              <a:spcBef>
                <a:spcPts val="900"/>
              </a:spcBef>
              <a:defRPr sz="2300">
                <a:solidFill>
                  <a:srgbClr val="888888"/>
                </a:solidFill>
              </a:defRPr>
            </a:lvl3pPr>
            <a:lvl4pPr marL="0" defTabSz="914400">
              <a:lnSpc>
                <a:spcPct val="90000"/>
              </a:lnSpc>
              <a:spcBef>
                <a:spcPts val="900"/>
              </a:spcBef>
              <a:defRPr sz="2300">
                <a:solidFill>
                  <a:srgbClr val="888888"/>
                </a:solidFill>
              </a:defRPr>
            </a:lvl4pPr>
            <a:lvl5pPr marL="0" defTabSz="914400">
              <a:lnSpc>
                <a:spcPct val="90000"/>
              </a:lnSpc>
              <a:spcBef>
                <a:spcPts val="900"/>
              </a:spcBef>
              <a:defRPr sz="2300">
                <a:solidFill>
                  <a:srgbClr val="888888"/>
                </a:solidFill>
              </a:defRPr>
            </a:lvl5pPr>
          </a:lstStyle>
          <a:p>
            <a:pPr lvl="0">
              <a:defRPr sz="1800">
                <a:solidFill>
                  <a:srgbClr val="000000"/>
                </a:solidFill>
              </a:defRPr>
            </a:pPr>
            <a:r>
              <a:rPr sz="2300">
                <a:solidFill>
                  <a:srgbClr val="888888"/>
                </a:solidFill>
              </a:rPr>
              <a:t>Corpo livello uno</a:t>
            </a:r>
          </a:p>
          <a:p>
            <a:pPr lvl="1">
              <a:defRPr sz="1800">
                <a:solidFill>
                  <a:srgbClr val="000000"/>
                </a:solidFill>
              </a:defRPr>
            </a:pPr>
            <a:r>
              <a:rPr sz="2300">
                <a:solidFill>
                  <a:srgbClr val="888888"/>
                </a:solidFill>
              </a:rPr>
              <a:t>Corpo livello due</a:t>
            </a:r>
          </a:p>
          <a:p>
            <a:pPr lvl="2">
              <a:defRPr sz="1800">
                <a:solidFill>
                  <a:srgbClr val="000000"/>
                </a:solidFill>
              </a:defRPr>
            </a:pPr>
            <a:r>
              <a:rPr sz="2300">
                <a:solidFill>
                  <a:srgbClr val="888888"/>
                </a:solidFill>
              </a:rPr>
              <a:t>Corpo livello tre</a:t>
            </a:r>
          </a:p>
          <a:p>
            <a:pPr lvl="3">
              <a:defRPr sz="1800">
                <a:solidFill>
                  <a:srgbClr val="000000"/>
                </a:solidFill>
              </a:defRPr>
            </a:pPr>
            <a:r>
              <a:rPr sz="2300">
                <a:solidFill>
                  <a:srgbClr val="888888"/>
                </a:solidFill>
              </a:rPr>
              <a:t>Corpo livello quattro</a:t>
            </a:r>
          </a:p>
          <a:p>
            <a:pPr lvl="4">
              <a:defRPr sz="1800">
                <a:solidFill>
                  <a:srgbClr val="000000"/>
                </a:solidFill>
              </a:defRPr>
            </a:pPr>
            <a:r>
              <a:rPr sz="2300">
                <a:solidFill>
                  <a:srgbClr val="888888"/>
                </a:solidFill>
              </a:rPr>
              <a:t>Livello 5</a:t>
            </a:r>
          </a:p>
        </p:txBody>
      </p:sp>
    </p:spTree>
    <p:extLst>
      <p:ext uri="{BB962C8B-B14F-4D97-AF65-F5344CB8AC3E}">
        <p14:creationId xmlns:p14="http://schemas.microsoft.com/office/powerpoint/2010/main" val="3493576250"/>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5_Due contenuti">
    <p:spTree>
      <p:nvGrpSpPr>
        <p:cNvPr id="1" name=""/>
        <p:cNvGrpSpPr/>
        <p:nvPr/>
      </p:nvGrpSpPr>
      <p:grpSpPr>
        <a:xfrm>
          <a:off x="0" y="0"/>
          <a:ext cx="0" cy="0"/>
          <a:chOff x="0" y="0"/>
          <a:chExt cx="0" cy="0"/>
        </a:xfrm>
      </p:grpSpPr>
      <p:sp>
        <p:nvSpPr>
          <p:cNvPr id="221" name="Shape 221"/>
          <p:cNvSpPr>
            <a:spLocks noGrp="1"/>
          </p:cNvSpPr>
          <p:nvPr>
            <p:ph type="title"/>
          </p:nvPr>
        </p:nvSpPr>
        <p:spPr>
          <a:xfrm>
            <a:off x="628650" y="365783"/>
            <a:ext cx="7886700" cy="1459961"/>
          </a:xfrm>
          <a:prstGeom prst="rect">
            <a:avLst/>
          </a:prstGeom>
        </p:spPr>
        <p:txBody>
          <a:bodyPr lIns="45718" tIns="45718" rIns="45718" bIns="45718"/>
          <a:lstStyle>
            <a:lvl1pPr algn="l" defTabSz="914400">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222" name="Shape 222"/>
          <p:cNvSpPr>
            <a:spLocks noGrp="1"/>
          </p:cNvSpPr>
          <p:nvPr>
            <p:ph type="body" idx="1"/>
          </p:nvPr>
        </p:nvSpPr>
        <p:spPr>
          <a:xfrm>
            <a:off x="628650" y="1825737"/>
            <a:ext cx="3867150" cy="5032263"/>
          </a:xfrm>
          <a:prstGeom prst="rect">
            <a:avLst/>
          </a:prstGeom>
        </p:spPr>
        <p:txBody>
          <a:bodyPr lIns="45718" tIns="45718" rIns="45718" bIns="45718"/>
          <a:lstStyle>
            <a:lvl1pPr marL="228029" indent="-228029" defTabSz="914400">
              <a:lnSpc>
                <a:spcPct val="90000"/>
              </a:lnSpc>
              <a:spcBef>
                <a:spcPts val="900"/>
              </a:spcBef>
              <a:buSzPct val="100000"/>
              <a:buFont typeface="Arial"/>
              <a:buChar char="•"/>
              <a:defRPr sz="2700"/>
            </a:lvl1pPr>
            <a:lvl2pPr marL="723742" indent="-267686" defTabSz="914400">
              <a:lnSpc>
                <a:spcPct val="90000"/>
              </a:lnSpc>
              <a:spcBef>
                <a:spcPts val="900"/>
              </a:spcBef>
              <a:buSzPct val="100000"/>
              <a:buFont typeface="Arial"/>
              <a:buChar char="•"/>
              <a:defRPr sz="2700"/>
            </a:lvl2pPr>
            <a:lvl3pPr marL="1236154" indent="-324040" defTabSz="914400">
              <a:lnSpc>
                <a:spcPct val="90000"/>
              </a:lnSpc>
              <a:spcBef>
                <a:spcPts val="900"/>
              </a:spcBef>
              <a:buSzPct val="100000"/>
              <a:buFont typeface="Arial"/>
              <a:buChar char="•"/>
              <a:defRPr sz="2700"/>
            </a:lvl3pPr>
            <a:lvl4pPr marL="1710214" indent="-342042" defTabSz="914400">
              <a:lnSpc>
                <a:spcPct val="90000"/>
              </a:lnSpc>
              <a:spcBef>
                <a:spcPts val="900"/>
              </a:spcBef>
              <a:buSzPct val="100000"/>
              <a:buFont typeface="Arial"/>
              <a:buChar char="•"/>
              <a:defRPr sz="2700"/>
            </a:lvl4pPr>
            <a:lvl5pPr marL="2166271" indent="-342043" defTabSz="914400">
              <a:lnSpc>
                <a:spcPct val="90000"/>
              </a:lnSpc>
              <a:spcBef>
                <a:spcPts val="900"/>
              </a:spcBef>
              <a:buSzPct val="100000"/>
              <a:buFont typeface="Arial"/>
              <a:buChar char="•"/>
              <a:defRPr sz="2700"/>
            </a:lvl5pPr>
          </a:lstStyle>
          <a:p>
            <a:pPr lvl="0">
              <a:defRPr sz="1800"/>
            </a:pPr>
            <a:r>
              <a:rPr sz="2700"/>
              <a:t>Corpo livello uno</a:t>
            </a:r>
          </a:p>
          <a:p>
            <a:pPr lvl="1">
              <a:defRPr sz="1800"/>
            </a:pPr>
            <a:r>
              <a:rPr sz="2700"/>
              <a:t>Corpo livello due</a:t>
            </a:r>
          </a:p>
          <a:p>
            <a:pPr lvl="2">
              <a:defRPr sz="1800"/>
            </a:pPr>
            <a:r>
              <a:rPr sz="2700"/>
              <a:t>Corpo livello tre</a:t>
            </a:r>
          </a:p>
          <a:p>
            <a:pPr lvl="3">
              <a:defRPr sz="1800"/>
            </a:pPr>
            <a:r>
              <a:rPr sz="2700"/>
              <a:t>Corpo livello quattro</a:t>
            </a:r>
          </a:p>
          <a:p>
            <a:pPr lvl="4">
              <a:defRPr sz="1800"/>
            </a:pPr>
            <a:r>
              <a:rPr sz="2700"/>
              <a:t>Livello 5</a:t>
            </a:r>
          </a:p>
        </p:txBody>
      </p:sp>
    </p:spTree>
    <p:extLst>
      <p:ext uri="{BB962C8B-B14F-4D97-AF65-F5344CB8AC3E}">
        <p14:creationId xmlns:p14="http://schemas.microsoft.com/office/powerpoint/2010/main" val="654226061"/>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5_Confronto">
    <p:spTree>
      <p:nvGrpSpPr>
        <p:cNvPr id="1" name=""/>
        <p:cNvGrpSpPr/>
        <p:nvPr/>
      </p:nvGrpSpPr>
      <p:grpSpPr>
        <a:xfrm>
          <a:off x="0" y="0"/>
          <a:ext cx="0" cy="0"/>
          <a:chOff x="0" y="0"/>
          <a:chExt cx="0" cy="0"/>
        </a:xfrm>
      </p:grpSpPr>
      <p:sp>
        <p:nvSpPr>
          <p:cNvPr id="224" name="Shape 224"/>
          <p:cNvSpPr>
            <a:spLocks noGrp="1"/>
          </p:cNvSpPr>
          <p:nvPr>
            <p:ph type="title"/>
          </p:nvPr>
        </p:nvSpPr>
        <p:spPr>
          <a:xfrm>
            <a:off x="630237" y="365783"/>
            <a:ext cx="7886704" cy="1325364"/>
          </a:xfrm>
          <a:prstGeom prst="rect">
            <a:avLst/>
          </a:prstGeom>
        </p:spPr>
        <p:txBody>
          <a:bodyPr lIns="45718" tIns="45718" rIns="45718" bIns="45718"/>
          <a:lstStyle>
            <a:lvl1pPr algn="l" defTabSz="914400">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225" name="Shape 225"/>
          <p:cNvSpPr>
            <a:spLocks noGrp="1"/>
          </p:cNvSpPr>
          <p:nvPr>
            <p:ph type="body" idx="1"/>
          </p:nvPr>
        </p:nvSpPr>
        <p:spPr>
          <a:xfrm>
            <a:off x="630240" y="1681643"/>
            <a:ext cx="3868738" cy="823410"/>
          </a:xfrm>
          <a:prstGeom prst="rect">
            <a:avLst/>
          </a:prstGeom>
        </p:spPr>
        <p:txBody>
          <a:bodyPr lIns="45718" tIns="45718" rIns="45718" bIns="45718" anchor="b"/>
          <a:lstStyle>
            <a:lvl1pPr marL="0" indent="0" defTabSz="914400">
              <a:lnSpc>
                <a:spcPct val="90000"/>
              </a:lnSpc>
              <a:spcBef>
                <a:spcPts val="900"/>
              </a:spcBef>
              <a:defRPr sz="2300" b="1"/>
            </a:lvl1pPr>
            <a:lvl2pPr marL="0" defTabSz="914400">
              <a:lnSpc>
                <a:spcPct val="90000"/>
              </a:lnSpc>
              <a:spcBef>
                <a:spcPts val="900"/>
              </a:spcBef>
              <a:defRPr sz="2300" b="1"/>
            </a:lvl2pPr>
            <a:lvl3pPr marL="0" defTabSz="914400">
              <a:lnSpc>
                <a:spcPct val="90000"/>
              </a:lnSpc>
              <a:spcBef>
                <a:spcPts val="900"/>
              </a:spcBef>
              <a:defRPr sz="2300" b="1"/>
            </a:lvl3pPr>
            <a:lvl4pPr marL="0" defTabSz="914400">
              <a:lnSpc>
                <a:spcPct val="90000"/>
              </a:lnSpc>
              <a:spcBef>
                <a:spcPts val="900"/>
              </a:spcBef>
              <a:defRPr sz="2300" b="1"/>
            </a:lvl4pPr>
            <a:lvl5pPr marL="0" defTabSz="914400">
              <a:lnSpc>
                <a:spcPct val="90000"/>
              </a:lnSpc>
              <a:spcBef>
                <a:spcPts val="900"/>
              </a:spcBef>
              <a:defRPr sz="2300" b="1"/>
            </a:lvl5pPr>
          </a:lstStyle>
          <a:p>
            <a:pPr lvl="0">
              <a:defRPr sz="1800" b="0"/>
            </a:pPr>
            <a:r>
              <a:rPr sz="2300" b="1"/>
              <a:t>Corpo livello uno</a:t>
            </a:r>
          </a:p>
          <a:p>
            <a:pPr lvl="1">
              <a:defRPr sz="1800" b="0"/>
            </a:pPr>
            <a:r>
              <a:rPr sz="2300" b="1"/>
              <a:t>Corpo livello due</a:t>
            </a:r>
          </a:p>
          <a:p>
            <a:pPr lvl="2">
              <a:defRPr sz="1800" b="0"/>
            </a:pPr>
            <a:r>
              <a:rPr sz="2300" b="1"/>
              <a:t>Corpo livello tre</a:t>
            </a:r>
          </a:p>
          <a:p>
            <a:pPr lvl="3">
              <a:defRPr sz="1800" b="0"/>
            </a:pPr>
            <a:r>
              <a:rPr sz="2300" b="1"/>
              <a:t>Corpo livello quattro</a:t>
            </a:r>
          </a:p>
          <a:p>
            <a:pPr lvl="4">
              <a:defRPr sz="1800" b="0"/>
            </a:pPr>
            <a:r>
              <a:rPr sz="2300" b="1"/>
              <a:t>Livello 5</a:t>
            </a:r>
          </a:p>
        </p:txBody>
      </p:sp>
    </p:spTree>
    <p:extLst>
      <p:ext uri="{BB962C8B-B14F-4D97-AF65-F5344CB8AC3E}">
        <p14:creationId xmlns:p14="http://schemas.microsoft.com/office/powerpoint/2010/main" val="728008426"/>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4_Solo titolo">
    <p:spTree>
      <p:nvGrpSpPr>
        <p:cNvPr id="1" name=""/>
        <p:cNvGrpSpPr/>
        <p:nvPr/>
      </p:nvGrpSpPr>
      <p:grpSpPr>
        <a:xfrm>
          <a:off x="0" y="0"/>
          <a:ext cx="0" cy="0"/>
          <a:chOff x="0" y="0"/>
          <a:chExt cx="0" cy="0"/>
        </a:xfrm>
      </p:grpSpPr>
      <p:sp>
        <p:nvSpPr>
          <p:cNvPr id="227" name="Shape 227"/>
          <p:cNvSpPr>
            <a:spLocks noGrp="1"/>
          </p:cNvSpPr>
          <p:nvPr>
            <p:ph type="title"/>
          </p:nvPr>
        </p:nvSpPr>
        <p:spPr>
          <a:xfrm>
            <a:off x="628650" y="365783"/>
            <a:ext cx="7886700" cy="2072621"/>
          </a:xfrm>
          <a:prstGeom prst="rect">
            <a:avLst/>
          </a:prstGeom>
        </p:spPr>
        <p:txBody>
          <a:bodyPr lIns="45718" tIns="45718" rIns="45718" bIns="45718"/>
          <a:lstStyle>
            <a:lvl1pPr algn="l" defTabSz="914400">
              <a:lnSpc>
                <a:spcPct val="90000"/>
              </a:lnSpc>
              <a:defRPr sz="4300">
                <a:latin typeface="Calibri Light"/>
                <a:ea typeface="Calibri Light"/>
                <a:cs typeface="Calibri Light"/>
                <a:sym typeface="Calibri Light"/>
              </a:defRPr>
            </a:lvl1pPr>
          </a:lstStyle>
          <a:p>
            <a:pPr lvl="0">
              <a:defRPr sz="1800"/>
            </a:pPr>
            <a:r>
              <a:rPr sz="4300"/>
              <a:t>Titolo Testo</a:t>
            </a:r>
          </a:p>
        </p:txBody>
      </p:sp>
    </p:spTree>
    <p:extLst>
      <p:ext uri="{BB962C8B-B14F-4D97-AF65-F5344CB8AC3E}">
        <p14:creationId xmlns:p14="http://schemas.microsoft.com/office/powerpoint/2010/main" val="596303281"/>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5_Contenuto con didascalia">
    <p:spTree>
      <p:nvGrpSpPr>
        <p:cNvPr id="1" name=""/>
        <p:cNvGrpSpPr/>
        <p:nvPr/>
      </p:nvGrpSpPr>
      <p:grpSpPr>
        <a:xfrm>
          <a:off x="0" y="0"/>
          <a:ext cx="0" cy="0"/>
          <a:chOff x="0" y="0"/>
          <a:chExt cx="0" cy="0"/>
        </a:xfrm>
      </p:grpSpPr>
      <p:sp>
        <p:nvSpPr>
          <p:cNvPr id="229" name="Shape 229"/>
          <p:cNvSpPr>
            <a:spLocks noGrp="1"/>
          </p:cNvSpPr>
          <p:nvPr>
            <p:ph type="title"/>
          </p:nvPr>
        </p:nvSpPr>
        <p:spPr>
          <a:xfrm>
            <a:off x="630240" y="0"/>
            <a:ext cx="2949576" cy="2056929"/>
          </a:xfrm>
          <a:prstGeom prst="rect">
            <a:avLst/>
          </a:prstGeom>
        </p:spPr>
        <p:txBody>
          <a:bodyPr lIns="45718" tIns="45718" rIns="45718" bIns="45718" anchor="b"/>
          <a:lstStyle>
            <a:lvl1pPr algn="l" defTabSz="914400">
              <a:lnSpc>
                <a:spcPct val="90000"/>
              </a:lnSpc>
              <a:defRPr sz="3100">
                <a:latin typeface="Calibri Light"/>
                <a:ea typeface="Calibri Light"/>
                <a:cs typeface="Calibri Light"/>
                <a:sym typeface="Calibri Light"/>
              </a:defRPr>
            </a:lvl1pPr>
          </a:lstStyle>
          <a:p>
            <a:pPr lvl="0">
              <a:defRPr sz="1800"/>
            </a:pPr>
            <a:r>
              <a:rPr sz="3100"/>
              <a:t>Titolo Testo</a:t>
            </a:r>
          </a:p>
        </p:txBody>
      </p:sp>
      <p:sp>
        <p:nvSpPr>
          <p:cNvPr id="230" name="Shape 230"/>
          <p:cNvSpPr>
            <a:spLocks noGrp="1"/>
          </p:cNvSpPr>
          <p:nvPr>
            <p:ph type="body" idx="1"/>
          </p:nvPr>
        </p:nvSpPr>
        <p:spPr>
          <a:xfrm>
            <a:off x="3887787" y="988083"/>
            <a:ext cx="4629154" cy="5869919"/>
          </a:xfrm>
          <a:prstGeom prst="rect">
            <a:avLst/>
          </a:prstGeom>
        </p:spPr>
        <p:txBody>
          <a:bodyPr lIns="45718" tIns="45718" rIns="45718" bIns="45718"/>
          <a:lstStyle>
            <a:lvl1pPr marL="228029" indent="-228029" defTabSz="914400">
              <a:lnSpc>
                <a:spcPct val="90000"/>
              </a:lnSpc>
              <a:spcBef>
                <a:spcPts val="900"/>
              </a:spcBef>
              <a:buSzPct val="100000"/>
              <a:buFont typeface="Arial"/>
              <a:buChar char="•"/>
              <a:defRPr sz="3100"/>
            </a:lvl1pPr>
            <a:lvl2pPr marL="717868" indent="-261811" defTabSz="914400">
              <a:lnSpc>
                <a:spcPct val="90000"/>
              </a:lnSpc>
              <a:spcBef>
                <a:spcPts val="900"/>
              </a:spcBef>
              <a:buSzPct val="100000"/>
              <a:buFont typeface="Arial"/>
              <a:buChar char="•"/>
              <a:defRPr sz="3100"/>
            </a:lvl2pPr>
            <a:lvl3pPr marL="1219455" indent="-307341" defTabSz="914400">
              <a:lnSpc>
                <a:spcPct val="90000"/>
              </a:lnSpc>
              <a:spcBef>
                <a:spcPts val="900"/>
              </a:spcBef>
              <a:buSzPct val="100000"/>
              <a:buFont typeface="Arial"/>
              <a:buChar char="•"/>
              <a:defRPr sz="3100"/>
            </a:lvl3pPr>
            <a:lvl4pPr marL="1740218" indent="-372047" defTabSz="914400">
              <a:lnSpc>
                <a:spcPct val="90000"/>
              </a:lnSpc>
              <a:spcBef>
                <a:spcPts val="900"/>
              </a:spcBef>
              <a:buSzPct val="100000"/>
              <a:buFont typeface="Arial"/>
              <a:buChar char="•"/>
              <a:defRPr sz="3100"/>
            </a:lvl4pPr>
            <a:lvl5pPr marL="2196275" indent="-372047" defTabSz="914400">
              <a:lnSpc>
                <a:spcPct val="90000"/>
              </a:lnSpc>
              <a:spcBef>
                <a:spcPts val="900"/>
              </a:spcBef>
              <a:buSzPct val="100000"/>
              <a:buFont typeface="Arial"/>
              <a:buChar char="•"/>
              <a:defRPr sz="3100"/>
            </a:lvl5pPr>
          </a:lstStyle>
          <a:p>
            <a:pPr lvl="0">
              <a:defRPr sz="1800"/>
            </a:pPr>
            <a:r>
              <a:rPr sz="3100"/>
              <a:t>Corpo livello uno</a:t>
            </a:r>
          </a:p>
          <a:p>
            <a:pPr lvl="1">
              <a:defRPr sz="1800"/>
            </a:pPr>
            <a:r>
              <a:rPr sz="3100"/>
              <a:t>Corpo livello due</a:t>
            </a:r>
          </a:p>
          <a:p>
            <a:pPr lvl="2">
              <a:defRPr sz="1800"/>
            </a:pPr>
            <a:r>
              <a:rPr sz="3100"/>
              <a:t>Corpo livello tre</a:t>
            </a:r>
          </a:p>
          <a:p>
            <a:pPr lvl="3">
              <a:defRPr sz="1800"/>
            </a:pPr>
            <a:r>
              <a:rPr sz="3100"/>
              <a:t>Corpo livello quattro</a:t>
            </a:r>
          </a:p>
          <a:p>
            <a:pPr lvl="4">
              <a:defRPr sz="1800"/>
            </a:pPr>
            <a:r>
              <a:rPr sz="3100"/>
              <a:t>Livello 5</a:t>
            </a:r>
          </a:p>
        </p:txBody>
      </p:sp>
    </p:spTree>
    <p:extLst>
      <p:ext uri="{BB962C8B-B14F-4D97-AF65-F5344CB8AC3E}">
        <p14:creationId xmlns:p14="http://schemas.microsoft.com/office/powerpoint/2010/main" val="677501195"/>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Confronto">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53" name="Shape 153"/>
          <p:cNvSpPr>
            <a:spLocks noGrp="1"/>
          </p:cNvSpPr>
          <p:nvPr>
            <p:ph type="title"/>
          </p:nvPr>
        </p:nvSpPr>
        <p:spPr>
          <a:xfrm>
            <a:off x="457200" y="256810"/>
            <a:ext cx="8229600" cy="1178656"/>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154" name="Shape 154"/>
          <p:cNvSpPr>
            <a:spLocks noGrp="1"/>
          </p:cNvSpPr>
          <p:nvPr>
            <p:ph type="body" idx="1"/>
          </p:nvPr>
        </p:nvSpPr>
        <p:spPr>
          <a:xfrm>
            <a:off x="457201" y="1435464"/>
            <a:ext cx="4040012" cy="739416"/>
          </a:xfrm>
          <a:prstGeom prst="rect">
            <a:avLst/>
          </a:prstGeom>
        </p:spPr>
        <p:txBody>
          <a:bodyPr lIns="45718" tIns="45718" rIns="45718" bIns="45718" anchor="b"/>
          <a:lstStyle>
            <a:lvl1pPr marL="0" indent="0" defTabSz="914400">
              <a:lnSpc>
                <a:spcPct val="100000"/>
              </a:lnSpc>
              <a:spcBef>
                <a:spcPts val="500"/>
              </a:spcBef>
              <a:defRPr sz="2100">
                <a:latin typeface="Arial Bold"/>
                <a:ea typeface="Arial Bold"/>
                <a:cs typeface="Arial Bold"/>
                <a:sym typeface="Arial Bold"/>
              </a:defRPr>
            </a:lvl1pPr>
            <a:lvl2pPr marL="0" defTabSz="914400">
              <a:lnSpc>
                <a:spcPct val="100000"/>
              </a:lnSpc>
              <a:spcBef>
                <a:spcPts val="500"/>
              </a:spcBef>
              <a:defRPr sz="2100">
                <a:latin typeface="Arial Bold"/>
                <a:ea typeface="Arial Bold"/>
                <a:cs typeface="Arial Bold"/>
                <a:sym typeface="Arial Bold"/>
              </a:defRPr>
            </a:lvl2pPr>
            <a:lvl3pPr marL="0" defTabSz="914400">
              <a:lnSpc>
                <a:spcPct val="100000"/>
              </a:lnSpc>
              <a:spcBef>
                <a:spcPts val="500"/>
              </a:spcBef>
              <a:defRPr sz="2100">
                <a:latin typeface="Arial Bold"/>
                <a:ea typeface="Arial Bold"/>
                <a:cs typeface="Arial Bold"/>
                <a:sym typeface="Arial Bold"/>
              </a:defRPr>
            </a:lvl3pPr>
            <a:lvl4pPr marL="0" defTabSz="914400">
              <a:lnSpc>
                <a:spcPct val="100000"/>
              </a:lnSpc>
              <a:spcBef>
                <a:spcPts val="500"/>
              </a:spcBef>
              <a:defRPr sz="2100">
                <a:latin typeface="Arial Bold"/>
                <a:ea typeface="Arial Bold"/>
                <a:cs typeface="Arial Bold"/>
                <a:sym typeface="Arial Bold"/>
              </a:defRPr>
            </a:lvl4pPr>
            <a:lvl5pPr marL="0" defTabSz="914400">
              <a:lnSpc>
                <a:spcPct val="100000"/>
              </a:lnSpc>
              <a:spcBef>
                <a:spcPts val="500"/>
              </a:spcBef>
              <a:defRPr sz="2100">
                <a:latin typeface="Arial Bold"/>
                <a:ea typeface="Arial Bold"/>
                <a:cs typeface="Arial Bold"/>
                <a:sym typeface="Arial Bold"/>
              </a:defRPr>
            </a:lvl5pPr>
          </a:lstStyle>
          <a:p>
            <a:pPr lvl="0">
              <a:defRPr sz="1800"/>
            </a:pPr>
            <a:r>
              <a:rPr sz="2100"/>
              <a:t>Corpo livello uno</a:t>
            </a:r>
          </a:p>
          <a:p>
            <a:pPr lvl="1">
              <a:defRPr sz="1800"/>
            </a:pPr>
            <a:r>
              <a:rPr sz="2100"/>
              <a:t>Corpo livello due</a:t>
            </a:r>
          </a:p>
          <a:p>
            <a:pPr lvl="2">
              <a:defRPr sz="1800"/>
            </a:pPr>
            <a:r>
              <a:rPr sz="2100"/>
              <a:t>Corpo livello tre</a:t>
            </a:r>
          </a:p>
          <a:p>
            <a:pPr lvl="3">
              <a:defRPr sz="1800"/>
            </a:pPr>
            <a:r>
              <a:rPr sz="2100"/>
              <a:t>Corpo livello quattro</a:t>
            </a:r>
          </a:p>
          <a:p>
            <a:pPr lvl="4">
              <a:defRPr sz="1800"/>
            </a:pPr>
            <a:r>
              <a:rPr sz="2100"/>
              <a:t>Livello 5</a:t>
            </a:r>
          </a:p>
        </p:txBody>
      </p:sp>
      <p:sp>
        <p:nvSpPr>
          <p:cNvPr id="155" name="Shape 155"/>
          <p:cNvSpPr>
            <a:spLocks noGrp="1"/>
          </p:cNvSpPr>
          <p:nvPr>
            <p:ph type="sldNum" sz="quarter" idx="2"/>
          </p:nvPr>
        </p:nvSpPr>
        <p:spPr>
          <a:xfrm>
            <a:off x="6553200" y="6245228"/>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cSld>
  <p:clrMapOvr>
    <a:masterClrMapping/>
  </p:clrMapOvr>
  <p:transition spd="med"/>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5_Immagine con didascalia">
    <p:spTree>
      <p:nvGrpSpPr>
        <p:cNvPr id="1" name=""/>
        <p:cNvGrpSpPr/>
        <p:nvPr/>
      </p:nvGrpSpPr>
      <p:grpSpPr>
        <a:xfrm>
          <a:off x="0" y="0"/>
          <a:ext cx="0" cy="0"/>
          <a:chOff x="0" y="0"/>
          <a:chExt cx="0" cy="0"/>
        </a:xfrm>
      </p:grpSpPr>
      <p:sp>
        <p:nvSpPr>
          <p:cNvPr id="232" name="Shape 232"/>
          <p:cNvSpPr>
            <a:spLocks noGrp="1"/>
          </p:cNvSpPr>
          <p:nvPr>
            <p:ph type="title"/>
          </p:nvPr>
        </p:nvSpPr>
        <p:spPr>
          <a:xfrm>
            <a:off x="630240" y="457625"/>
            <a:ext cx="2949576" cy="1599306"/>
          </a:xfrm>
          <a:prstGeom prst="rect">
            <a:avLst/>
          </a:prstGeom>
        </p:spPr>
        <p:txBody>
          <a:bodyPr lIns="45718" tIns="45718" rIns="45718" bIns="45718" anchor="b"/>
          <a:lstStyle>
            <a:lvl1pPr algn="l" defTabSz="914400">
              <a:lnSpc>
                <a:spcPct val="90000"/>
              </a:lnSpc>
              <a:defRPr sz="3100">
                <a:latin typeface="Calibri Light"/>
                <a:ea typeface="Calibri Light"/>
                <a:cs typeface="Calibri Light"/>
                <a:sym typeface="Calibri Light"/>
              </a:defRPr>
            </a:lvl1pPr>
          </a:lstStyle>
          <a:p>
            <a:pPr lvl="0">
              <a:defRPr sz="1800"/>
            </a:pPr>
            <a:r>
              <a:rPr sz="3100"/>
              <a:t>Titolo Testo</a:t>
            </a:r>
          </a:p>
        </p:txBody>
      </p:sp>
      <p:sp>
        <p:nvSpPr>
          <p:cNvPr id="233" name="Shape 233"/>
          <p:cNvSpPr>
            <a:spLocks noGrp="1"/>
          </p:cNvSpPr>
          <p:nvPr>
            <p:ph type="body" idx="1"/>
          </p:nvPr>
        </p:nvSpPr>
        <p:spPr>
          <a:xfrm>
            <a:off x="630240" y="2056925"/>
            <a:ext cx="2949576" cy="3811412"/>
          </a:xfrm>
          <a:prstGeom prst="rect">
            <a:avLst/>
          </a:prstGeom>
        </p:spPr>
        <p:txBody>
          <a:bodyPr lIns="45718" tIns="45718" rIns="45718" bIns="45718"/>
          <a:lstStyle>
            <a:lvl1pPr marL="0" indent="0" defTabSz="914400">
              <a:lnSpc>
                <a:spcPct val="90000"/>
              </a:lnSpc>
              <a:spcBef>
                <a:spcPts val="900"/>
              </a:spcBef>
              <a:defRPr sz="1500"/>
            </a:lvl1pPr>
            <a:lvl2pPr marL="0" defTabSz="914400">
              <a:lnSpc>
                <a:spcPct val="90000"/>
              </a:lnSpc>
              <a:spcBef>
                <a:spcPts val="900"/>
              </a:spcBef>
              <a:defRPr sz="1500"/>
            </a:lvl2pPr>
            <a:lvl3pPr marL="0" defTabSz="914400">
              <a:lnSpc>
                <a:spcPct val="90000"/>
              </a:lnSpc>
              <a:spcBef>
                <a:spcPts val="900"/>
              </a:spcBef>
              <a:defRPr sz="1500"/>
            </a:lvl3pPr>
            <a:lvl4pPr marL="0" defTabSz="914400">
              <a:lnSpc>
                <a:spcPct val="90000"/>
              </a:lnSpc>
              <a:spcBef>
                <a:spcPts val="900"/>
              </a:spcBef>
              <a:defRPr sz="1500"/>
            </a:lvl4pPr>
            <a:lvl5pPr marL="0" defTabSz="914400">
              <a:lnSpc>
                <a:spcPct val="90000"/>
              </a:lnSpc>
              <a:spcBef>
                <a:spcPts val="900"/>
              </a:spcBef>
              <a:defRPr sz="1500"/>
            </a:lvl5pPr>
          </a:lstStyle>
          <a:p>
            <a:pPr lvl="0">
              <a:defRPr sz="1800"/>
            </a:pPr>
            <a:r>
              <a:rPr sz="1500"/>
              <a:t>Corpo livello uno</a:t>
            </a:r>
          </a:p>
          <a:p>
            <a:pPr lvl="1">
              <a:defRPr sz="1800"/>
            </a:pPr>
            <a:r>
              <a:rPr sz="1500"/>
              <a:t>Corpo livello due</a:t>
            </a:r>
          </a:p>
          <a:p>
            <a:pPr lvl="2">
              <a:defRPr sz="1800"/>
            </a:pPr>
            <a:r>
              <a:rPr sz="1500"/>
              <a:t>Corpo livello tre</a:t>
            </a:r>
          </a:p>
          <a:p>
            <a:pPr lvl="3">
              <a:defRPr sz="1800"/>
            </a:pPr>
            <a:r>
              <a:rPr sz="1500"/>
              <a:t>Corpo livello quattro</a:t>
            </a:r>
          </a:p>
          <a:p>
            <a:pPr lvl="4">
              <a:defRPr sz="1800"/>
            </a:pPr>
            <a:r>
              <a:rPr sz="1500"/>
              <a:t>Livello 5</a:t>
            </a:r>
          </a:p>
        </p:txBody>
      </p:sp>
    </p:spTree>
    <p:extLst>
      <p:ext uri="{BB962C8B-B14F-4D97-AF65-F5344CB8AC3E}">
        <p14:creationId xmlns:p14="http://schemas.microsoft.com/office/powerpoint/2010/main" val="3210080031"/>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10_Titolo e testo verticale">
    <p:spTree>
      <p:nvGrpSpPr>
        <p:cNvPr id="1" name=""/>
        <p:cNvGrpSpPr/>
        <p:nvPr/>
      </p:nvGrpSpPr>
      <p:grpSpPr>
        <a:xfrm>
          <a:off x="0" y="0"/>
          <a:ext cx="0" cy="0"/>
          <a:chOff x="0" y="0"/>
          <a:chExt cx="0" cy="0"/>
        </a:xfrm>
      </p:grpSpPr>
      <p:sp>
        <p:nvSpPr>
          <p:cNvPr id="235" name="Shape 235"/>
          <p:cNvSpPr>
            <a:spLocks noGrp="1"/>
          </p:cNvSpPr>
          <p:nvPr>
            <p:ph type="title"/>
          </p:nvPr>
        </p:nvSpPr>
        <p:spPr>
          <a:xfrm>
            <a:off x="628650" y="365783"/>
            <a:ext cx="7886700" cy="1459961"/>
          </a:xfrm>
          <a:prstGeom prst="rect">
            <a:avLst/>
          </a:prstGeom>
        </p:spPr>
        <p:txBody>
          <a:bodyPr lIns="45718" tIns="45718" rIns="45718" bIns="45718"/>
          <a:lstStyle>
            <a:lvl1pPr algn="l" defTabSz="914400">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236" name="Shape 236"/>
          <p:cNvSpPr>
            <a:spLocks noGrp="1"/>
          </p:cNvSpPr>
          <p:nvPr>
            <p:ph type="body" idx="1"/>
          </p:nvPr>
        </p:nvSpPr>
        <p:spPr>
          <a:xfrm>
            <a:off x="628650" y="1825737"/>
            <a:ext cx="7886700" cy="5032263"/>
          </a:xfrm>
          <a:prstGeom prst="rect">
            <a:avLst/>
          </a:prstGeom>
        </p:spPr>
        <p:txBody>
          <a:bodyPr lIns="45718" tIns="45718" rIns="45718" bIns="45718"/>
          <a:lstStyle>
            <a:lvl1pPr marL="228029" indent="-228029" defTabSz="914400">
              <a:lnSpc>
                <a:spcPct val="90000"/>
              </a:lnSpc>
              <a:spcBef>
                <a:spcPts val="900"/>
              </a:spcBef>
              <a:buSzPct val="100000"/>
              <a:buFont typeface="Arial"/>
              <a:buChar char="•"/>
              <a:defRPr sz="2700"/>
            </a:lvl1pPr>
            <a:lvl2pPr marL="723742" indent="-267686" defTabSz="914400">
              <a:lnSpc>
                <a:spcPct val="90000"/>
              </a:lnSpc>
              <a:spcBef>
                <a:spcPts val="900"/>
              </a:spcBef>
              <a:buSzPct val="100000"/>
              <a:buFont typeface="Arial"/>
              <a:buChar char="•"/>
              <a:defRPr sz="2700"/>
            </a:lvl2pPr>
            <a:lvl3pPr marL="1236154" indent="-324040" defTabSz="914400">
              <a:lnSpc>
                <a:spcPct val="90000"/>
              </a:lnSpc>
              <a:spcBef>
                <a:spcPts val="900"/>
              </a:spcBef>
              <a:buSzPct val="100000"/>
              <a:buFont typeface="Arial"/>
              <a:buChar char="•"/>
              <a:defRPr sz="2700"/>
            </a:lvl3pPr>
            <a:lvl4pPr marL="1710214" indent="-342042" defTabSz="914400">
              <a:lnSpc>
                <a:spcPct val="90000"/>
              </a:lnSpc>
              <a:spcBef>
                <a:spcPts val="900"/>
              </a:spcBef>
              <a:buSzPct val="100000"/>
              <a:buFont typeface="Arial"/>
              <a:buChar char="•"/>
              <a:defRPr sz="2700"/>
            </a:lvl4pPr>
            <a:lvl5pPr marL="2166271" indent="-342043" defTabSz="914400">
              <a:lnSpc>
                <a:spcPct val="90000"/>
              </a:lnSpc>
              <a:spcBef>
                <a:spcPts val="900"/>
              </a:spcBef>
              <a:buSzPct val="100000"/>
              <a:buFont typeface="Arial"/>
              <a:buChar char="•"/>
              <a:defRPr sz="2700"/>
            </a:lvl5pPr>
          </a:lstStyle>
          <a:p>
            <a:pPr lvl="0">
              <a:defRPr sz="1800"/>
            </a:pPr>
            <a:r>
              <a:rPr sz="2700"/>
              <a:t>Corpo livello uno</a:t>
            </a:r>
          </a:p>
          <a:p>
            <a:pPr lvl="1">
              <a:defRPr sz="1800"/>
            </a:pPr>
            <a:r>
              <a:rPr sz="2700"/>
              <a:t>Corpo livello due</a:t>
            </a:r>
          </a:p>
          <a:p>
            <a:pPr lvl="2">
              <a:defRPr sz="1800"/>
            </a:pPr>
            <a:r>
              <a:rPr sz="2700"/>
              <a:t>Corpo livello tre</a:t>
            </a:r>
          </a:p>
          <a:p>
            <a:pPr lvl="3">
              <a:defRPr sz="1800"/>
            </a:pPr>
            <a:r>
              <a:rPr sz="2700"/>
              <a:t>Corpo livello quattro</a:t>
            </a:r>
          </a:p>
          <a:p>
            <a:pPr lvl="4">
              <a:defRPr sz="1800"/>
            </a:pPr>
            <a:r>
              <a:rPr sz="2700"/>
              <a:t>Livello 5</a:t>
            </a:r>
          </a:p>
        </p:txBody>
      </p:sp>
    </p:spTree>
    <p:extLst>
      <p:ext uri="{BB962C8B-B14F-4D97-AF65-F5344CB8AC3E}">
        <p14:creationId xmlns:p14="http://schemas.microsoft.com/office/powerpoint/2010/main" val="1066156217"/>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11_Titolo e testo verticale">
    <p:spTree>
      <p:nvGrpSpPr>
        <p:cNvPr id="1" name=""/>
        <p:cNvGrpSpPr/>
        <p:nvPr/>
      </p:nvGrpSpPr>
      <p:grpSpPr>
        <a:xfrm>
          <a:off x="0" y="0"/>
          <a:ext cx="0" cy="0"/>
          <a:chOff x="0" y="0"/>
          <a:chExt cx="0" cy="0"/>
        </a:xfrm>
      </p:grpSpPr>
      <p:sp>
        <p:nvSpPr>
          <p:cNvPr id="238" name="Shape 238"/>
          <p:cNvSpPr>
            <a:spLocks noGrp="1"/>
          </p:cNvSpPr>
          <p:nvPr>
            <p:ph type="title"/>
          </p:nvPr>
        </p:nvSpPr>
        <p:spPr>
          <a:xfrm>
            <a:off x="6543675" y="365783"/>
            <a:ext cx="1971676" cy="6492222"/>
          </a:xfrm>
          <a:prstGeom prst="rect">
            <a:avLst/>
          </a:prstGeom>
        </p:spPr>
        <p:txBody>
          <a:bodyPr lIns="45718" tIns="45718" rIns="45718" bIns="45718"/>
          <a:lstStyle>
            <a:lvl1pPr algn="l" defTabSz="914400">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239" name="Shape 239"/>
          <p:cNvSpPr>
            <a:spLocks noGrp="1"/>
          </p:cNvSpPr>
          <p:nvPr>
            <p:ph type="body" idx="1"/>
          </p:nvPr>
        </p:nvSpPr>
        <p:spPr>
          <a:xfrm>
            <a:off x="628653" y="365783"/>
            <a:ext cx="5762627" cy="6492222"/>
          </a:xfrm>
          <a:prstGeom prst="rect">
            <a:avLst/>
          </a:prstGeom>
        </p:spPr>
        <p:txBody>
          <a:bodyPr lIns="45718" tIns="45718" rIns="45718" bIns="45718"/>
          <a:lstStyle>
            <a:lvl1pPr marL="228029" indent="-228029" defTabSz="914400">
              <a:lnSpc>
                <a:spcPct val="90000"/>
              </a:lnSpc>
              <a:spcBef>
                <a:spcPts val="900"/>
              </a:spcBef>
              <a:buSzPct val="100000"/>
              <a:buFont typeface="Arial"/>
              <a:buChar char="•"/>
              <a:defRPr sz="2700"/>
            </a:lvl1pPr>
            <a:lvl2pPr marL="723742" indent="-267686" defTabSz="914400">
              <a:lnSpc>
                <a:spcPct val="90000"/>
              </a:lnSpc>
              <a:spcBef>
                <a:spcPts val="900"/>
              </a:spcBef>
              <a:buSzPct val="100000"/>
              <a:buFont typeface="Arial"/>
              <a:buChar char="•"/>
              <a:defRPr sz="2700"/>
            </a:lvl2pPr>
            <a:lvl3pPr marL="1236154" indent="-324040" defTabSz="914400">
              <a:lnSpc>
                <a:spcPct val="90000"/>
              </a:lnSpc>
              <a:spcBef>
                <a:spcPts val="900"/>
              </a:spcBef>
              <a:buSzPct val="100000"/>
              <a:buFont typeface="Arial"/>
              <a:buChar char="•"/>
              <a:defRPr sz="2700"/>
            </a:lvl3pPr>
            <a:lvl4pPr marL="1710214" indent="-342042" defTabSz="914400">
              <a:lnSpc>
                <a:spcPct val="90000"/>
              </a:lnSpc>
              <a:spcBef>
                <a:spcPts val="900"/>
              </a:spcBef>
              <a:buSzPct val="100000"/>
              <a:buFont typeface="Arial"/>
              <a:buChar char="•"/>
              <a:defRPr sz="2700"/>
            </a:lvl4pPr>
            <a:lvl5pPr marL="2166271" indent="-342043" defTabSz="914400">
              <a:lnSpc>
                <a:spcPct val="90000"/>
              </a:lnSpc>
              <a:spcBef>
                <a:spcPts val="900"/>
              </a:spcBef>
              <a:buSzPct val="100000"/>
              <a:buFont typeface="Arial"/>
              <a:buChar char="•"/>
              <a:defRPr sz="2700"/>
            </a:lvl5pPr>
          </a:lstStyle>
          <a:p>
            <a:pPr lvl="0">
              <a:defRPr sz="1800"/>
            </a:pPr>
            <a:r>
              <a:rPr sz="2700"/>
              <a:t>Corpo livello uno</a:t>
            </a:r>
          </a:p>
          <a:p>
            <a:pPr lvl="1">
              <a:defRPr sz="1800"/>
            </a:pPr>
            <a:r>
              <a:rPr sz="2700"/>
              <a:t>Corpo livello due</a:t>
            </a:r>
          </a:p>
          <a:p>
            <a:pPr lvl="2">
              <a:defRPr sz="1800"/>
            </a:pPr>
            <a:r>
              <a:rPr sz="2700"/>
              <a:t>Corpo livello tre</a:t>
            </a:r>
          </a:p>
          <a:p>
            <a:pPr lvl="3">
              <a:defRPr sz="1800"/>
            </a:pPr>
            <a:r>
              <a:rPr sz="2700"/>
              <a:t>Corpo livello quattro</a:t>
            </a:r>
          </a:p>
          <a:p>
            <a:pPr lvl="4">
              <a:defRPr sz="1800"/>
            </a:pPr>
            <a:r>
              <a:rPr sz="2700"/>
              <a:t>Livello 5</a:t>
            </a:r>
          </a:p>
        </p:txBody>
      </p:sp>
    </p:spTree>
    <p:extLst>
      <p:ext uri="{BB962C8B-B14F-4D97-AF65-F5344CB8AC3E}">
        <p14:creationId xmlns:p14="http://schemas.microsoft.com/office/powerpoint/2010/main" val="3428434100"/>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3_Diapositiva titolo">
    <p:spTree>
      <p:nvGrpSpPr>
        <p:cNvPr id="1" name=""/>
        <p:cNvGrpSpPr/>
        <p:nvPr/>
      </p:nvGrpSpPr>
      <p:grpSpPr>
        <a:xfrm>
          <a:off x="0" y="0"/>
          <a:ext cx="0" cy="0"/>
          <a:chOff x="0" y="0"/>
          <a:chExt cx="0" cy="0"/>
        </a:xfrm>
      </p:grpSpPr>
      <p:sp>
        <p:nvSpPr>
          <p:cNvPr id="241" name="Shape 241"/>
          <p:cNvSpPr>
            <a:spLocks noGrp="1"/>
          </p:cNvSpPr>
          <p:nvPr>
            <p:ph type="title"/>
          </p:nvPr>
        </p:nvSpPr>
        <p:spPr>
          <a:xfrm>
            <a:off x="685800" y="1844675"/>
            <a:ext cx="7772400" cy="2041532"/>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242" name="Shape 242"/>
          <p:cNvSpPr>
            <a:spLocks noGrp="1"/>
          </p:cNvSpPr>
          <p:nvPr>
            <p:ph type="body" idx="1"/>
          </p:nvPr>
        </p:nvSpPr>
        <p:spPr>
          <a:xfrm>
            <a:off x="1371600" y="3886203"/>
            <a:ext cx="6400800" cy="2971805"/>
          </a:xfrm>
          <a:prstGeom prst="rect">
            <a:avLst/>
          </a:prstGeom>
        </p:spPr>
        <p:txBody>
          <a:bodyPr lIns="45718" tIns="45718" rIns="45718" bIns="45718"/>
          <a:lstStyle>
            <a:lvl1pPr marL="0" indent="0" algn="ctr" defTabSz="914400">
              <a:lnSpc>
                <a:spcPct val="100000"/>
              </a:lnSpc>
              <a:spcBef>
                <a:spcPts val="600"/>
              </a:spcBef>
              <a:defRPr sz="2800">
                <a:latin typeface="Arial"/>
                <a:ea typeface="Arial"/>
                <a:cs typeface="Arial"/>
                <a:sym typeface="Arial"/>
              </a:defRPr>
            </a:lvl1pPr>
            <a:lvl2pPr marL="0" algn="ctr" defTabSz="914400">
              <a:lnSpc>
                <a:spcPct val="100000"/>
              </a:lnSpc>
              <a:spcBef>
                <a:spcPts val="600"/>
              </a:spcBef>
              <a:defRPr sz="2800">
                <a:latin typeface="Arial"/>
                <a:ea typeface="Arial"/>
                <a:cs typeface="Arial"/>
                <a:sym typeface="Arial"/>
              </a:defRPr>
            </a:lvl2pPr>
            <a:lvl3pPr marL="0" algn="ctr" defTabSz="914400">
              <a:lnSpc>
                <a:spcPct val="100000"/>
              </a:lnSpc>
              <a:spcBef>
                <a:spcPts val="600"/>
              </a:spcBef>
              <a:defRPr sz="2800">
                <a:latin typeface="Arial"/>
                <a:ea typeface="Arial"/>
                <a:cs typeface="Arial"/>
                <a:sym typeface="Arial"/>
              </a:defRPr>
            </a:lvl3pPr>
            <a:lvl4pPr marL="0" algn="ctr" defTabSz="914400">
              <a:lnSpc>
                <a:spcPct val="100000"/>
              </a:lnSpc>
              <a:spcBef>
                <a:spcPts val="600"/>
              </a:spcBef>
              <a:defRPr sz="2800">
                <a:latin typeface="Arial"/>
                <a:ea typeface="Arial"/>
                <a:cs typeface="Arial"/>
                <a:sym typeface="Arial"/>
              </a:defRPr>
            </a:lvl4pPr>
            <a:lvl5pPr marL="0" algn="ctr" defTabSz="914400">
              <a:lnSpc>
                <a:spcPct val="100000"/>
              </a:lnSpc>
              <a:spcBef>
                <a:spcPts val="600"/>
              </a:spcBef>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243" name="Shape 243"/>
          <p:cNvSpPr>
            <a:spLocks noGrp="1"/>
          </p:cNvSpPr>
          <p:nvPr>
            <p:ph type="sldNum" sz="quarter" idx="2"/>
          </p:nvPr>
        </p:nvSpPr>
        <p:spPr>
          <a:xfrm>
            <a:off x="6553200" y="6245226"/>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extLst>
      <p:ext uri="{BB962C8B-B14F-4D97-AF65-F5344CB8AC3E}">
        <p14:creationId xmlns:p14="http://schemas.microsoft.com/office/powerpoint/2010/main" val="673077715"/>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6_Titolo e contenuto">
    <p:spTree>
      <p:nvGrpSpPr>
        <p:cNvPr id="1" name=""/>
        <p:cNvGrpSpPr/>
        <p:nvPr/>
      </p:nvGrpSpPr>
      <p:grpSpPr>
        <a:xfrm>
          <a:off x="0" y="0"/>
          <a:ext cx="0" cy="0"/>
          <a:chOff x="0" y="0"/>
          <a:chExt cx="0" cy="0"/>
        </a:xfrm>
      </p:grpSpPr>
      <p:sp>
        <p:nvSpPr>
          <p:cNvPr id="245" name="Shape 245"/>
          <p:cNvSpPr>
            <a:spLocks noGrp="1"/>
          </p:cNvSpPr>
          <p:nvPr>
            <p:ph type="title"/>
          </p:nvPr>
        </p:nvSpPr>
        <p:spPr>
          <a:xfrm>
            <a:off x="457200" y="92075"/>
            <a:ext cx="8229600" cy="1508129"/>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246" name="Shape 246"/>
          <p:cNvSpPr>
            <a:spLocks noGrp="1"/>
          </p:cNvSpPr>
          <p:nvPr>
            <p:ph type="body" idx="1"/>
          </p:nvPr>
        </p:nvSpPr>
        <p:spPr>
          <a:xfrm>
            <a:off x="457200" y="1600200"/>
            <a:ext cx="8229600" cy="5257800"/>
          </a:xfrm>
          <a:prstGeom prst="rect">
            <a:avLst/>
          </a:prstGeom>
        </p:spPr>
        <p:txBody>
          <a:bodyPr lIns="45718" tIns="45718" rIns="45718" bIns="45718"/>
          <a:lstStyle>
            <a:lvl1pPr marL="304042" indent="-304042" defTabSz="914400">
              <a:lnSpc>
                <a:spcPct val="100000"/>
              </a:lnSpc>
              <a:spcBef>
                <a:spcPts val="600"/>
              </a:spcBef>
              <a:buSzPct val="100000"/>
              <a:buChar char="•"/>
              <a:defRPr sz="2800">
                <a:latin typeface="Arial"/>
                <a:ea typeface="Arial"/>
                <a:cs typeface="Arial"/>
                <a:sym typeface="Arial"/>
              </a:defRPr>
            </a:lvl1pPr>
            <a:lvl2pPr marL="700984" indent="-295593" defTabSz="914400">
              <a:lnSpc>
                <a:spcPct val="100000"/>
              </a:lnSpc>
              <a:spcBef>
                <a:spcPts val="600"/>
              </a:spcBef>
              <a:buSzPct val="100000"/>
              <a:buChar char="–"/>
              <a:defRPr sz="2800">
                <a:latin typeface="Arial"/>
                <a:ea typeface="Arial"/>
                <a:cs typeface="Arial"/>
                <a:sym typeface="Arial"/>
              </a:defRPr>
            </a:lvl2pPr>
            <a:lvl3pPr marL="1081037" indent="-270258" defTabSz="914400">
              <a:lnSpc>
                <a:spcPct val="100000"/>
              </a:lnSpc>
              <a:spcBef>
                <a:spcPts val="600"/>
              </a:spcBef>
              <a:buSzPct val="100000"/>
              <a:buChar char="•"/>
              <a:defRPr sz="2800">
                <a:latin typeface="Arial"/>
                <a:ea typeface="Arial"/>
                <a:cs typeface="Arial"/>
                <a:sym typeface="Arial"/>
              </a:defRPr>
            </a:lvl3pPr>
            <a:lvl4pPr marL="1550017" indent="-333849" defTabSz="914400">
              <a:lnSpc>
                <a:spcPct val="100000"/>
              </a:lnSpc>
              <a:spcBef>
                <a:spcPts val="600"/>
              </a:spcBef>
              <a:buSzPct val="100000"/>
              <a:buChar char="–"/>
              <a:defRPr sz="2800">
                <a:latin typeface="Arial"/>
                <a:ea typeface="Arial"/>
                <a:cs typeface="Arial"/>
                <a:sym typeface="Arial"/>
              </a:defRPr>
            </a:lvl4pPr>
            <a:lvl5pPr marL="1955406" indent="-333849" defTabSz="914400">
              <a:lnSpc>
                <a:spcPct val="100000"/>
              </a:lnSpc>
              <a:spcBef>
                <a:spcPts val="600"/>
              </a:spcBef>
              <a:buSzPct val="100000"/>
              <a:buChar char="»"/>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247" name="Shape 247"/>
          <p:cNvSpPr>
            <a:spLocks noGrp="1"/>
          </p:cNvSpPr>
          <p:nvPr>
            <p:ph type="sldNum" sz="quarter" idx="2"/>
          </p:nvPr>
        </p:nvSpPr>
        <p:spPr>
          <a:xfrm>
            <a:off x="6553200" y="6245226"/>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extLst>
      <p:ext uri="{BB962C8B-B14F-4D97-AF65-F5344CB8AC3E}">
        <p14:creationId xmlns:p14="http://schemas.microsoft.com/office/powerpoint/2010/main" val="3861722645"/>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6_Intestazione sezione">
    <p:spTree>
      <p:nvGrpSpPr>
        <p:cNvPr id="1" name=""/>
        <p:cNvGrpSpPr/>
        <p:nvPr/>
      </p:nvGrpSpPr>
      <p:grpSpPr>
        <a:xfrm>
          <a:off x="0" y="0"/>
          <a:ext cx="0" cy="0"/>
          <a:chOff x="0" y="0"/>
          <a:chExt cx="0" cy="0"/>
        </a:xfrm>
      </p:grpSpPr>
      <p:sp>
        <p:nvSpPr>
          <p:cNvPr id="249" name="Shape 249"/>
          <p:cNvSpPr>
            <a:spLocks noGrp="1"/>
          </p:cNvSpPr>
          <p:nvPr>
            <p:ph type="title"/>
          </p:nvPr>
        </p:nvSpPr>
        <p:spPr>
          <a:xfrm>
            <a:off x="722312" y="4406905"/>
            <a:ext cx="7772404" cy="2451102"/>
          </a:xfrm>
          <a:prstGeom prst="rect">
            <a:avLst/>
          </a:prstGeom>
        </p:spPr>
        <p:txBody>
          <a:bodyPr lIns="45718" tIns="45718" rIns="45718" bIns="45718"/>
          <a:lstStyle>
            <a:lvl1pPr algn="l" defTabSz="914400">
              <a:lnSpc>
                <a:spcPct val="100000"/>
              </a:lnSpc>
              <a:defRPr sz="3500" cap="all">
                <a:latin typeface="Arial Bold"/>
                <a:ea typeface="Arial Bold"/>
                <a:cs typeface="Arial Bold"/>
                <a:sym typeface="Arial Bold"/>
              </a:defRPr>
            </a:lvl1pPr>
          </a:lstStyle>
          <a:p>
            <a:pPr lvl="0">
              <a:defRPr sz="1800" cap="none"/>
            </a:pPr>
            <a:r>
              <a:rPr sz="3500" cap="all"/>
              <a:t>Titolo Testo</a:t>
            </a:r>
          </a:p>
        </p:txBody>
      </p:sp>
      <p:sp>
        <p:nvSpPr>
          <p:cNvPr id="250" name="Shape 250"/>
          <p:cNvSpPr>
            <a:spLocks noGrp="1"/>
          </p:cNvSpPr>
          <p:nvPr>
            <p:ph type="body" idx="1"/>
          </p:nvPr>
        </p:nvSpPr>
        <p:spPr>
          <a:xfrm>
            <a:off x="722312" y="0"/>
            <a:ext cx="7772404" cy="4406904"/>
          </a:xfrm>
          <a:prstGeom prst="rect">
            <a:avLst/>
          </a:prstGeom>
        </p:spPr>
        <p:txBody>
          <a:bodyPr lIns="45718" tIns="45718" rIns="45718" bIns="45718" anchor="b"/>
          <a:lstStyle>
            <a:lvl1pPr marL="0" indent="0" defTabSz="914400">
              <a:lnSpc>
                <a:spcPct val="100000"/>
              </a:lnSpc>
              <a:spcBef>
                <a:spcPts val="400"/>
              </a:spcBef>
              <a:defRPr sz="1700">
                <a:latin typeface="Arial"/>
                <a:ea typeface="Arial"/>
                <a:cs typeface="Arial"/>
                <a:sym typeface="Arial"/>
              </a:defRPr>
            </a:lvl1pPr>
            <a:lvl2pPr marL="0" defTabSz="914400">
              <a:lnSpc>
                <a:spcPct val="100000"/>
              </a:lnSpc>
              <a:spcBef>
                <a:spcPts val="400"/>
              </a:spcBef>
              <a:defRPr sz="1700">
                <a:latin typeface="Arial"/>
                <a:ea typeface="Arial"/>
                <a:cs typeface="Arial"/>
                <a:sym typeface="Arial"/>
              </a:defRPr>
            </a:lvl2pPr>
            <a:lvl3pPr marL="0" defTabSz="914400">
              <a:lnSpc>
                <a:spcPct val="100000"/>
              </a:lnSpc>
              <a:spcBef>
                <a:spcPts val="400"/>
              </a:spcBef>
              <a:defRPr sz="1700">
                <a:latin typeface="Arial"/>
                <a:ea typeface="Arial"/>
                <a:cs typeface="Arial"/>
                <a:sym typeface="Arial"/>
              </a:defRPr>
            </a:lvl3pPr>
            <a:lvl4pPr marL="0" defTabSz="914400">
              <a:lnSpc>
                <a:spcPct val="100000"/>
              </a:lnSpc>
              <a:spcBef>
                <a:spcPts val="400"/>
              </a:spcBef>
              <a:defRPr sz="1700">
                <a:latin typeface="Arial"/>
                <a:ea typeface="Arial"/>
                <a:cs typeface="Arial"/>
                <a:sym typeface="Arial"/>
              </a:defRPr>
            </a:lvl4pPr>
            <a:lvl5pPr marL="0" defTabSz="914400">
              <a:lnSpc>
                <a:spcPct val="100000"/>
              </a:lnSpc>
              <a:spcBef>
                <a:spcPts val="400"/>
              </a:spcBef>
              <a:defRPr sz="1700">
                <a:latin typeface="Arial"/>
                <a:ea typeface="Arial"/>
                <a:cs typeface="Arial"/>
                <a:sym typeface="Arial"/>
              </a:defRPr>
            </a:lvl5pPr>
          </a:lstStyle>
          <a:p>
            <a:pPr lvl="0">
              <a:defRPr sz="1800"/>
            </a:pPr>
            <a:r>
              <a:rPr sz="1700"/>
              <a:t>Corpo livello uno</a:t>
            </a:r>
          </a:p>
          <a:p>
            <a:pPr lvl="1">
              <a:defRPr sz="1800"/>
            </a:pPr>
            <a:r>
              <a:rPr sz="1700"/>
              <a:t>Corpo livello due</a:t>
            </a:r>
          </a:p>
          <a:p>
            <a:pPr lvl="2">
              <a:defRPr sz="1800"/>
            </a:pPr>
            <a:r>
              <a:rPr sz="1700"/>
              <a:t>Corpo livello tre</a:t>
            </a:r>
          </a:p>
          <a:p>
            <a:pPr lvl="3">
              <a:defRPr sz="1800"/>
            </a:pPr>
            <a:r>
              <a:rPr sz="1700"/>
              <a:t>Corpo livello quattro</a:t>
            </a:r>
          </a:p>
          <a:p>
            <a:pPr lvl="4">
              <a:defRPr sz="1800"/>
            </a:pPr>
            <a:r>
              <a:rPr sz="1700"/>
              <a:t>Livello 5</a:t>
            </a:r>
          </a:p>
        </p:txBody>
      </p:sp>
      <p:sp>
        <p:nvSpPr>
          <p:cNvPr id="251" name="Shape 251"/>
          <p:cNvSpPr>
            <a:spLocks noGrp="1"/>
          </p:cNvSpPr>
          <p:nvPr>
            <p:ph type="sldNum" sz="quarter" idx="2"/>
          </p:nvPr>
        </p:nvSpPr>
        <p:spPr>
          <a:xfrm>
            <a:off x="6553200" y="6245226"/>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extLst>
      <p:ext uri="{BB962C8B-B14F-4D97-AF65-F5344CB8AC3E}">
        <p14:creationId xmlns:p14="http://schemas.microsoft.com/office/powerpoint/2010/main" val="1826935717"/>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6_Due contenuti">
    <p:spTree>
      <p:nvGrpSpPr>
        <p:cNvPr id="1" name=""/>
        <p:cNvGrpSpPr/>
        <p:nvPr/>
      </p:nvGrpSpPr>
      <p:grpSpPr>
        <a:xfrm>
          <a:off x="0" y="0"/>
          <a:ext cx="0" cy="0"/>
          <a:chOff x="0" y="0"/>
          <a:chExt cx="0" cy="0"/>
        </a:xfrm>
      </p:grpSpPr>
      <p:sp>
        <p:nvSpPr>
          <p:cNvPr id="253" name="Shape 253"/>
          <p:cNvSpPr>
            <a:spLocks noGrp="1"/>
          </p:cNvSpPr>
          <p:nvPr>
            <p:ph type="title"/>
          </p:nvPr>
        </p:nvSpPr>
        <p:spPr>
          <a:xfrm>
            <a:off x="457200" y="92075"/>
            <a:ext cx="8229600" cy="1508132"/>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254" name="Shape 254"/>
          <p:cNvSpPr>
            <a:spLocks noGrp="1"/>
          </p:cNvSpPr>
          <p:nvPr>
            <p:ph type="body" idx="1"/>
          </p:nvPr>
        </p:nvSpPr>
        <p:spPr>
          <a:xfrm>
            <a:off x="457200" y="1600200"/>
            <a:ext cx="4038600" cy="5257800"/>
          </a:xfrm>
          <a:prstGeom prst="rect">
            <a:avLst/>
          </a:prstGeom>
        </p:spPr>
        <p:txBody>
          <a:bodyPr lIns="45718" tIns="45718" rIns="45718" bIns="45718"/>
          <a:lstStyle>
            <a:lvl1pPr marL="304042" indent="-304042" defTabSz="914400">
              <a:lnSpc>
                <a:spcPct val="100000"/>
              </a:lnSpc>
              <a:spcBef>
                <a:spcPts val="500"/>
              </a:spcBef>
              <a:buSzPct val="100000"/>
              <a:buChar char="•"/>
              <a:defRPr sz="2400">
                <a:latin typeface="Arial"/>
                <a:ea typeface="Arial"/>
                <a:cs typeface="Arial"/>
                <a:sym typeface="Arial"/>
              </a:defRPr>
            </a:lvl1pPr>
            <a:lvl2pPr marL="694952" indent="-289562" defTabSz="914400">
              <a:lnSpc>
                <a:spcPct val="100000"/>
              </a:lnSpc>
              <a:spcBef>
                <a:spcPts val="500"/>
              </a:spcBef>
              <a:buSzPct val="100000"/>
              <a:buChar char="–"/>
              <a:defRPr sz="2400">
                <a:latin typeface="Arial"/>
                <a:ea typeface="Arial"/>
                <a:cs typeface="Arial"/>
                <a:sym typeface="Arial"/>
              </a:defRPr>
            </a:lvl2pPr>
            <a:lvl3pPr marL="1096934" indent="-286157" defTabSz="914400">
              <a:lnSpc>
                <a:spcPct val="100000"/>
              </a:lnSpc>
              <a:spcBef>
                <a:spcPts val="500"/>
              </a:spcBef>
              <a:buSzPct val="100000"/>
              <a:buChar char="•"/>
              <a:defRPr sz="2400">
                <a:latin typeface="Arial"/>
                <a:ea typeface="Arial"/>
                <a:cs typeface="Arial"/>
                <a:sym typeface="Arial"/>
              </a:defRPr>
            </a:lvl3pPr>
            <a:lvl4pPr marL="1540479" indent="-324311" defTabSz="914400">
              <a:lnSpc>
                <a:spcPct val="100000"/>
              </a:lnSpc>
              <a:spcBef>
                <a:spcPts val="500"/>
              </a:spcBef>
              <a:buSzPct val="100000"/>
              <a:buChar char="–"/>
              <a:defRPr sz="2400">
                <a:latin typeface="Arial"/>
                <a:ea typeface="Arial"/>
                <a:cs typeface="Arial"/>
                <a:sym typeface="Arial"/>
              </a:defRPr>
            </a:lvl4pPr>
            <a:lvl5pPr marL="1945868" indent="-324311" defTabSz="914400">
              <a:lnSpc>
                <a:spcPct val="100000"/>
              </a:lnSpc>
              <a:spcBef>
                <a:spcPts val="500"/>
              </a:spcBef>
              <a:buSzPct val="100000"/>
              <a:buChar char="»"/>
              <a:defRPr sz="2400">
                <a:latin typeface="Arial"/>
                <a:ea typeface="Arial"/>
                <a:cs typeface="Arial"/>
                <a:sym typeface="Arial"/>
              </a:defRPr>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255" name="Shape 255"/>
          <p:cNvSpPr>
            <a:spLocks noGrp="1"/>
          </p:cNvSpPr>
          <p:nvPr>
            <p:ph type="sldNum" sz="quarter" idx="2"/>
          </p:nvPr>
        </p:nvSpPr>
        <p:spPr>
          <a:xfrm>
            <a:off x="6553200" y="6245226"/>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extLst>
      <p:ext uri="{BB962C8B-B14F-4D97-AF65-F5344CB8AC3E}">
        <p14:creationId xmlns:p14="http://schemas.microsoft.com/office/powerpoint/2010/main" val="2667420842"/>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6_Confronto">
    <p:spTree>
      <p:nvGrpSpPr>
        <p:cNvPr id="1" name=""/>
        <p:cNvGrpSpPr/>
        <p:nvPr/>
      </p:nvGrpSpPr>
      <p:grpSpPr>
        <a:xfrm>
          <a:off x="0" y="0"/>
          <a:ext cx="0" cy="0"/>
          <a:chOff x="0" y="0"/>
          <a:chExt cx="0" cy="0"/>
        </a:xfrm>
      </p:grpSpPr>
      <p:sp>
        <p:nvSpPr>
          <p:cNvPr id="257" name="Shape 257"/>
          <p:cNvSpPr>
            <a:spLocks noGrp="1"/>
          </p:cNvSpPr>
          <p:nvPr>
            <p:ph type="title"/>
          </p:nvPr>
        </p:nvSpPr>
        <p:spPr>
          <a:xfrm>
            <a:off x="457200" y="256810"/>
            <a:ext cx="8229600" cy="1178656"/>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258" name="Shape 258"/>
          <p:cNvSpPr>
            <a:spLocks noGrp="1"/>
          </p:cNvSpPr>
          <p:nvPr>
            <p:ph type="body" idx="1"/>
          </p:nvPr>
        </p:nvSpPr>
        <p:spPr>
          <a:xfrm>
            <a:off x="457200" y="1435464"/>
            <a:ext cx="4040188" cy="739416"/>
          </a:xfrm>
          <a:prstGeom prst="rect">
            <a:avLst/>
          </a:prstGeom>
        </p:spPr>
        <p:txBody>
          <a:bodyPr lIns="45718" tIns="45718" rIns="45718" bIns="45718" anchor="b"/>
          <a:lstStyle>
            <a:lvl1pPr marL="0" indent="0" defTabSz="914400">
              <a:lnSpc>
                <a:spcPct val="100000"/>
              </a:lnSpc>
              <a:spcBef>
                <a:spcPts val="500"/>
              </a:spcBef>
              <a:defRPr sz="2100">
                <a:latin typeface="Arial Bold"/>
                <a:ea typeface="Arial Bold"/>
                <a:cs typeface="Arial Bold"/>
                <a:sym typeface="Arial Bold"/>
              </a:defRPr>
            </a:lvl1pPr>
            <a:lvl2pPr marL="0" defTabSz="914400">
              <a:lnSpc>
                <a:spcPct val="100000"/>
              </a:lnSpc>
              <a:spcBef>
                <a:spcPts val="500"/>
              </a:spcBef>
              <a:defRPr sz="2100">
                <a:latin typeface="Arial Bold"/>
                <a:ea typeface="Arial Bold"/>
                <a:cs typeface="Arial Bold"/>
                <a:sym typeface="Arial Bold"/>
              </a:defRPr>
            </a:lvl2pPr>
            <a:lvl3pPr marL="0" defTabSz="914400">
              <a:lnSpc>
                <a:spcPct val="100000"/>
              </a:lnSpc>
              <a:spcBef>
                <a:spcPts val="500"/>
              </a:spcBef>
              <a:defRPr sz="2100">
                <a:latin typeface="Arial Bold"/>
                <a:ea typeface="Arial Bold"/>
                <a:cs typeface="Arial Bold"/>
                <a:sym typeface="Arial Bold"/>
              </a:defRPr>
            </a:lvl3pPr>
            <a:lvl4pPr marL="0" defTabSz="914400">
              <a:lnSpc>
                <a:spcPct val="100000"/>
              </a:lnSpc>
              <a:spcBef>
                <a:spcPts val="500"/>
              </a:spcBef>
              <a:defRPr sz="2100">
                <a:latin typeface="Arial Bold"/>
                <a:ea typeface="Arial Bold"/>
                <a:cs typeface="Arial Bold"/>
                <a:sym typeface="Arial Bold"/>
              </a:defRPr>
            </a:lvl4pPr>
            <a:lvl5pPr marL="0" defTabSz="914400">
              <a:lnSpc>
                <a:spcPct val="100000"/>
              </a:lnSpc>
              <a:spcBef>
                <a:spcPts val="500"/>
              </a:spcBef>
              <a:defRPr sz="2100">
                <a:latin typeface="Arial Bold"/>
                <a:ea typeface="Arial Bold"/>
                <a:cs typeface="Arial Bold"/>
                <a:sym typeface="Arial Bold"/>
              </a:defRPr>
            </a:lvl5pPr>
          </a:lstStyle>
          <a:p>
            <a:pPr lvl="0">
              <a:defRPr sz="1800"/>
            </a:pPr>
            <a:r>
              <a:rPr sz="2100"/>
              <a:t>Corpo livello uno</a:t>
            </a:r>
          </a:p>
          <a:p>
            <a:pPr lvl="1">
              <a:defRPr sz="1800"/>
            </a:pPr>
            <a:r>
              <a:rPr sz="2100"/>
              <a:t>Corpo livello due</a:t>
            </a:r>
          </a:p>
          <a:p>
            <a:pPr lvl="2">
              <a:defRPr sz="1800"/>
            </a:pPr>
            <a:r>
              <a:rPr sz="2100"/>
              <a:t>Corpo livello tre</a:t>
            </a:r>
          </a:p>
          <a:p>
            <a:pPr lvl="3">
              <a:defRPr sz="1800"/>
            </a:pPr>
            <a:r>
              <a:rPr sz="2100"/>
              <a:t>Corpo livello quattro</a:t>
            </a:r>
          </a:p>
          <a:p>
            <a:pPr lvl="4">
              <a:defRPr sz="1800"/>
            </a:pPr>
            <a:r>
              <a:rPr sz="2100"/>
              <a:t>Livello 5</a:t>
            </a:r>
          </a:p>
        </p:txBody>
      </p:sp>
      <p:sp>
        <p:nvSpPr>
          <p:cNvPr id="259" name="Shape 259"/>
          <p:cNvSpPr>
            <a:spLocks noGrp="1"/>
          </p:cNvSpPr>
          <p:nvPr>
            <p:ph type="sldNum" sz="quarter" idx="2"/>
          </p:nvPr>
        </p:nvSpPr>
        <p:spPr>
          <a:xfrm>
            <a:off x="6553200" y="6245226"/>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extLst>
      <p:ext uri="{BB962C8B-B14F-4D97-AF65-F5344CB8AC3E}">
        <p14:creationId xmlns:p14="http://schemas.microsoft.com/office/powerpoint/2010/main" val="3235472570"/>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5_Solo titolo">
    <p:spTree>
      <p:nvGrpSpPr>
        <p:cNvPr id="1" name=""/>
        <p:cNvGrpSpPr/>
        <p:nvPr/>
      </p:nvGrpSpPr>
      <p:grpSpPr>
        <a:xfrm>
          <a:off x="0" y="0"/>
          <a:ext cx="0" cy="0"/>
          <a:chOff x="0" y="0"/>
          <a:chExt cx="0" cy="0"/>
        </a:xfrm>
      </p:grpSpPr>
      <p:sp>
        <p:nvSpPr>
          <p:cNvPr id="261" name="Shape 261"/>
          <p:cNvSpPr>
            <a:spLocks noGrp="1"/>
          </p:cNvSpPr>
          <p:nvPr>
            <p:ph type="title"/>
          </p:nvPr>
        </p:nvSpPr>
        <p:spPr>
          <a:xfrm>
            <a:off x="457200" y="0"/>
            <a:ext cx="8229600" cy="1692282"/>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262" name="Shape 262"/>
          <p:cNvSpPr>
            <a:spLocks noGrp="1"/>
          </p:cNvSpPr>
          <p:nvPr>
            <p:ph type="sldNum" sz="quarter" idx="2"/>
          </p:nvPr>
        </p:nvSpPr>
        <p:spPr>
          <a:xfrm>
            <a:off x="6553200" y="6245226"/>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extLst>
      <p:ext uri="{BB962C8B-B14F-4D97-AF65-F5344CB8AC3E}">
        <p14:creationId xmlns:p14="http://schemas.microsoft.com/office/powerpoint/2010/main" val="2642951987"/>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6_Contenuto con didascalia">
    <p:spTree>
      <p:nvGrpSpPr>
        <p:cNvPr id="1" name=""/>
        <p:cNvGrpSpPr/>
        <p:nvPr/>
      </p:nvGrpSpPr>
      <p:grpSpPr>
        <a:xfrm>
          <a:off x="0" y="0"/>
          <a:ext cx="0" cy="0"/>
          <a:chOff x="0" y="0"/>
          <a:chExt cx="0" cy="0"/>
        </a:xfrm>
      </p:grpSpPr>
      <p:sp>
        <p:nvSpPr>
          <p:cNvPr id="264" name="Shape 264"/>
          <p:cNvSpPr>
            <a:spLocks noGrp="1"/>
          </p:cNvSpPr>
          <p:nvPr>
            <p:ph type="title"/>
          </p:nvPr>
        </p:nvSpPr>
        <p:spPr>
          <a:xfrm>
            <a:off x="457203" y="0"/>
            <a:ext cx="3008316" cy="1435100"/>
          </a:xfrm>
          <a:prstGeom prst="rect">
            <a:avLst/>
          </a:prstGeom>
        </p:spPr>
        <p:txBody>
          <a:bodyPr lIns="45718" tIns="45718" rIns="45718" bIns="45718" anchor="b"/>
          <a:lstStyle>
            <a:lvl1pPr algn="l" defTabSz="914400">
              <a:lnSpc>
                <a:spcPct val="100000"/>
              </a:lnSpc>
              <a:defRPr sz="1700">
                <a:latin typeface="Arial Bold"/>
                <a:ea typeface="Arial Bold"/>
                <a:cs typeface="Arial Bold"/>
                <a:sym typeface="Arial Bold"/>
              </a:defRPr>
            </a:lvl1pPr>
          </a:lstStyle>
          <a:p>
            <a:pPr lvl="0">
              <a:defRPr sz="1800"/>
            </a:pPr>
            <a:r>
              <a:rPr sz="1700"/>
              <a:t>Titolo Testo</a:t>
            </a:r>
          </a:p>
        </p:txBody>
      </p:sp>
      <p:sp>
        <p:nvSpPr>
          <p:cNvPr id="265" name="Shape 265"/>
          <p:cNvSpPr>
            <a:spLocks noGrp="1"/>
          </p:cNvSpPr>
          <p:nvPr>
            <p:ph type="body" idx="1"/>
          </p:nvPr>
        </p:nvSpPr>
        <p:spPr>
          <a:xfrm>
            <a:off x="3575050" y="273053"/>
            <a:ext cx="5111750" cy="6584951"/>
          </a:xfrm>
          <a:prstGeom prst="rect">
            <a:avLst/>
          </a:prstGeom>
        </p:spPr>
        <p:txBody>
          <a:bodyPr lIns="45718" tIns="45718" rIns="45718" bIns="45718"/>
          <a:lstStyle>
            <a:lvl1pPr marL="304042" indent="-304042" defTabSz="914400">
              <a:lnSpc>
                <a:spcPct val="100000"/>
              </a:lnSpc>
              <a:spcBef>
                <a:spcPts val="600"/>
              </a:spcBef>
              <a:buSzPct val="100000"/>
              <a:buChar char="•"/>
              <a:defRPr sz="2800">
                <a:latin typeface="Arial"/>
                <a:ea typeface="Arial"/>
                <a:cs typeface="Arial"/>
                <a:sym typeface="Arial"/>
              </a:defRPr>
            </a:lvl1pPr>
            <a:lvl2pPr marL="700984" indent="-295593" defTabSz="914400">
              <a:lnSpc>
                <a:spcPct val="100000"/>
              </a:lnSpc>
              <a:spcBef>
                <a:spcPts val="600"/>
              </a:spcBef>
              <a:buSzPct val="100000"/>
              <a:buChar char="–"/>
              <a:defRPr sz="2800">
                <a:latin typeface="Arial"/>
                <a:ea typeface="Arial"/>
                <a:cs typeface="Arial"/>
                <a:sym typeface="Arial"/>
              </a:defRPr>
            </a:lvl2pPr>
            <a:lvl3pPr marL="1081037" indent="-270258" defTabSz="914400">
              <a:lnSpc>
                <a:spcPct val="100000"/>
              </a:lnSpc>
              <a:spcBef>
                <a:spcPts val="600"/>
              </a:spcBef>
              <a:buSzPct val="100000"/>
              <a:buChar char="•"/>
              <a:defRPr sz="2800">
                <a:latin typeface="Arial"/>
                <a:ea typeface="Arial"/>
                <a:cs typeface="Arial"/>
                <a:sym typeface="Arial"/>
              </a:defRPr>
            </a:lvl3pPr>
            <a:lvl4pPr marL="1550017" indent="-333849" defTabSz="914400">
              <a:lnSpc>
                <a:spcPct val="100000"/>
              </a:lnSpc>
              <a:spcBef>
                <a:spcPts val="600"/>
              </a:spcBef>
              <a:buSzPct val="100000"/>
              <a:buChar char="–"/>
              <a:defRPr sz="2800">
                <a:latin typeface="Arial"/>
                <a:ea typeface="Arial"/>
                <a:cs typeface="Arial"/>
                <a:sym typeface="Arial"/>
              </a:defRPr>
            </a:lvl4pPr>
            <a:lvl5pPr marL="1955406" indent="-333849" defTabSz="914400">
              <a:lnSpc>
                <a:spcPct val="100000"/>
              </a:lnSpc>
              <a:spcBef>
                <a:spcPts val="600"/>
              </a:spcBef>
              <a:buSzPct val="100000"/>
              <a:buChar char="»"/>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266" name="Shape 266"/>
          <p:cNvSpPr>
            <a:spLocks noGrp="1"/>
          </p:cNvSpPr>
          <p:nvPr>
            <p:ph type="sldNum" sz="quarter" idx="2"/>
          </p:nvPr>
        </p:nvSpPr>
        <p:spPr>
          <a:xfrm>
            <a:off x="6553200" y="6245226"/>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extLst>
      <p:ext uri="{BB962C8B-B14F-4D97-AF65-F5344CB8AC3E}">
        <p14:creationId xmlns:p14="http://schemas.microsoft.com/office/powerpoint/2010/main" val="3508886030"/>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18" name="Shape 18"/>
          <p:cNvSpPr>
            <a:spLocks noGrp="1"/>
          </p:cNvSpPr>
          <p:nvPr>
            <p:ph type="title"/>
          </p:nvPr>
        </p:nvSpPr>
        <p:spPr>
          <a:xfrm>
            <a:off x="629841" y="365127"/>
            <a:ext cx="7886704" cy="1325563"/>
          </a:xfrm>
          <a:prstGeom prst="rect">
            <a:avLst/>
          </a:prstGeom>
        </p:spPr>
        <p:txBody>
          <a:bodyPr lIns="45718" tIns="45718" rIns="45718" bIns="45718" anchor="ctr">
            <a:normAutofit/>
          </a:bodyPr>
          <a:lstStyle>
            <a:lvl1pPr algn="l" defTabSz="684086">
              <a:lnSpc>
                <a:spcPct val="90000"/>
              </a:lnSpc>
              <a:defRPr sz="3200">
                <a:latin typeface="Calibri Light"/>
                <a:ea typeface="Calibri Light"/>
                <a:cs typeface="Calibri Light"/>
                <a:sym typeface="Calibri Light"/>
              </a:defRPr>
            </a:lvl1pPr>
          </a:lstStyle>
          <a:p>
            <a:pPr lvl="0">
              <a:defRPr sz="1800"/>
            </a:pPr>
            <a:r>
              <a:rPr sz="3200"/>
              <a:t>Titolo Testo</a:t>
            </a:r>
          </a:p>
        </p:txBody>
      </p:sp>
      <p:sp>
        <p:nvSpPr>
          <p:cNvPr id="19" name="Shape 19"/>
          <p:cNvSpPr>
            <a:spLocks noGrp="1"/>
          </p:cNvSpPr>
          <p:nvPr>
            <p:ph type="body" idx="1"/>
          </p:nvPr>
        </p:nvSpPr>
        <p:spPr>
          <a:xfrm>
            <a:off x="629841" y="1681165"/>
            <a:ext cx="3868343" cy="823914"/>
          </a:xfrm>
          <a:prstGeom prst="rect">
            <a:avLst/>
          </a:prstGeom>
        </p:spPr>
        <p:txBody>
          <a:bodyPr lIns="45718" tIns="45718" rIns="45718" bIns="45718" anchor="b">
            <a:normAutofit/>
          </a:bodyPr>
          <a:lstStyle>
            <a:lvl1pPr marL="0" indent="0" defTabSz="684086">
              <a:lnSpc>
                <a:spcPct val="90000"/>
              </a:lnSpc>
              <a:spcBef>
                <a:spcPts val="700"/>
              </a:spcBef>
              <a:defRPr sz="1700" b="1"/>
            </a:lvl1pPr>
            <a:lvl2pPr marL="0" defTabSz="684086">
              <a:lnSpc>
                <a:spcPct val="90000"/>
              </a:lnSpc>
              <a:spcBef>
                <a:spcPts val="700"/>
              </a:spcBef>
              <a:defRPr sz="1700" b="1"/>
            </a:lvl2pPr>
            <a:lvl3pPr marL="0" defTabSz="684086">
              <a:lnSpc>
                <a:spcPct val="90000"/>
              </a:lnSpc>
              <a:spcBef>
                <a:spcPts val="700"/>
              </a:spcBef>
              <a:defRPr sz="1700" b="1"/>
            </a:lvl3pPr>
            <a:lvl4pPr marL="0" defTabSz="684086">
              <a:lnSpc>
                <a:spcPct val="90000"/>
              </a:lnSpc>
              <a:spcBef>
                <a:spcPts val="700"/>
              </a:spcBef>
              <a:defRPr sz="1700" b="1"/>
            </a:lvl4pPr>
            <a:lvl5pPr marL="0" defTabSz="684086">
              <a:lnSpc>
                <a:spcPct val="90000"/>
              </a:lnSpc>
              <a:spcBef>
                <a:spcPts val="700"/>
              </a:spcBef>
              <a:defRPr sz="1700" b="1"/>
            </a:lvl5pPr>
          </a:lstStyle>
          <a:p>
            <a:pPr lvl="0">
              <a:defRPr sz="1800" b="0"/>
            </a:pPr>
            <a:r>
              <a:rPr sz="1700" b="1"/>
              <a:t>Corpo livello uno</a:t>
            </a:r>
          </a:p>
          <a:p>
            <a:pPr lvl="1">
              <a:defRPr sz="1800" b="0"/>
            </a:pPr>
            <a:r>
              <a:rPr sz="1700" b="1"/>
              <a:t>Corpo livello due</a:t>
            </a:r>
          </a:p>
          <a:p>
            <a:pPr lvl="2">
              <a:defRPr sz="1800" b="0"/>
            </a:pPr>
            <a:r>
              <a:rPr sz="1700" b="1"/>
              <a:t>Corpo livello tre</a:t>
            </a:r>
          </a:p>
          <a:p>
            <a:pPr lvl="3">
              <a:defRPr sz="1800" b="0"/>
            </a:pPr>
            <a:r>
              <a:rPr sz="1700" b="1"/>
              <a:t>Corpo livello quattro</a:t>
            </a:r>
          </a:p>
          <a:p>
            <a:pPr lvl="4">
              <a:defRPr sz="1800" b="0"/>
            </a:pPr>
            <a:r>
              <a:rPr sz="1700" b="1"/>
              <a:t>Livello 5</a:t>
            </a:r>
          </a:p>
        </p:txBody>
      </p:sp>
      <p:sp>
        <p:nvSpPr>
          <p:cNvPr id="20" name="Shape 20"/>
          <p:cNvSpPr>
            <a:spLocks noGrp="1"/>
          </p:cNvSpPr>
          <p:nvPr>
            <p:ph type="sldNum" sz="quarter" idx="2"/>
          </p:nvPr>
        </p:nvSpPr>
        <p:spPr>
          <a:xfrm>
            <a:off x="6457950" y="6423900"/>
            <a:ext cx="2057400" cy="218437"/>
          </a:xfrm>
          <a:prstGeom prst="rect">
            <a:avLst/>
          </a:prstGeom>
        </p:spPr>
        <p:txBody>
          <a:bodyPr lIns="45718" tIns="45718" rIns="45718" bIns="45718" anchor="ctr"/>
          <a:lstStyle>
            <a:lvl1pPr algn="r">
              <a:tabLst/>
              <a:defRPr sz="800">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Solo titolo">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57" name="Shape 157"/>
          <p:cNvSpPr>
            <a:spLocks noGrp="1"/>
          </p:cNvSpPr>
          <p:nvPr>
            <p:ph type="title"/>
          </p:nvPr>
        </p:nvSpPr>
        <p:spPr>
          <a:xfrm>
            <a:off x="457200" y="0"/>
            <a:ext cx="8229600" cy="1692282"/>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158" name="Shape 158"/>
          <p:cNvSpPr>
            <a:spLocks noGrp="1"/>
          </p:cNvSpPr>
          <p:nvPr>
            <p:ph type="sldNum" sz="quarter" idx="2"/>
          </p:nvPr>
        </p:nvSpPr>
        <p:spPr>
          <a:xfrm>
            <a:off x="6553200" y="6245228"/>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cSld>
  <p:clrMapOvr>
    <a:masterClrMapping/>
  </p:clrMapOvr>
  <p:transition spd="med"/>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6_Immagine con didascalia">
    <p:spTree>
      <p:nvGrpSpPr>
        <p:cNvPr id="1" name=""/>
        <p:cNvGrpSpPr/>
        <p:nvPr/>
      </p:nvGrpSpPr>
      <p:grpSpPr>
        <a:xfrm>
          <a:off x="0" y="0"/>
          <a:ext cx="0" cy="0"/>
          <a:chOff x="0" y="0"/>
          <a:chExt cx="0" cy="0"/>
        </a:xfrm>
      </p:grpSpPr>
      <p:sp>
        <p:nvSpPr>
          <p:cNvPr id="268" name="Shape 268"/>
          <p:cNvSpPr>
            <a:spLocks noGrp="1"/>
          </p:cNvSpPr>
          <p:nvPr>
            <p:ph type="title"/>
          </p:nvPr>
        </p:nvSpPr>
        <p:spPr>
          <a:xfrm>
            <a:off x="1792289" y="0"/>
            <a:ext cx="5486402" cy="5367340"/>
          </a:xfrm>
          <a:prstGeom prst="rect">
            <a:avLst/>
          </a:prstGeom>
        </p:spPr>
        <p:txBody>
          <a:bodyPr lIns="45718" tIns="45718" rIns="45718" bIns="45718" anchor="b"/>
          <a:lstStyle>
            <a:lvl1pPr algn="l" defTabSz="914400">
              <a:lnSpc>
                <a:spcPct val="100000"/>
              </a:lnSpc>
              <a:defRPr sz="1700">
                <a:latin typeface="Arial Bold"/>
                <a:ea typeface="Arial Bold"/>
                <a:cs typeface="Arial Bold"/>
                <a:sym typeface="Arial Bold"/>
              </a:defRPr>
            </a:lvl1pPr>
          </a:lstStyle>
          <a:p>
            <a:pPr lvl="0">
              <a:defRPr sz="1800"/>
            </a:pPr>
            <a:r>
              <a:rPr sz="1700"/>
              <a:t>Titolo Testo</a:t>
            </a:r>
          </a:p>
        </p:txBody>
      </p:sp>
      <p:sp>
        <p:nvSpPr>
          <p:cNvPr id="269" name="Shape 269"/>
          <p:cNvSpPr>
            <a:spLocks noGrp="1"/>
          </p:cNvSpPr>
          <p:nvPr>
            <p:ph type="body" idx="1"/>
          </p:nvPr>
        </p:nvSpPr>
        <p:spPr>
          <a:xfrm>
            <a:off x="1792289" y="5367339"/>
            <a:ext cx="5486402" cy="1490667"/>
          </a:xfrm>
          <a:prstGeom prst="rect">
            <a:avLst/>
          </a:prstGeom>
        </p:spPr>
        <p:txBody>
          <a:bodyPr lIns="45718" tIns="45718" rIns="45718" bIns="45718"/>
          <a:lstStyle>
            <a:lvl1pPr marL="0" indent="0" defTabSz="914400">
              <a:lnSpc>
                <a:spcPct val="100000"/>
              </a:lnSpc>
              <a:spcBef>
                <a:spcPts val="200"/>
              </a:spcBef>
              <a:defRPr sz="1200">
                <a:latin typeface="Arial"/>
                <a:ea typeface="Arial"/>
                <a:cs typeface="Arial"/>
                <a:sym typeface="Arial"/>
              </a:defRPr>
            </a:lvl1pPr>
            <a:lvl2pPr marL="0" defTabSz="914400">
              <a:lnSpc>
                <a:spcPct val="100000"/>
              </a:lnSpc>
              <a:spcBef>
                <a:spcPts val="200"/>
              </a:spcBef>
              <a:defRPr sz="1200">
                <a:latin typeface="Arial"/>
                <a:ea typeface="Arial"/>
                <a:cs typeface="Arial"/>
                <a:sym typeface="Arial"/>
              </a:defRPr>
            </a:lvl2pPr>
            <a:lvl3pPr marL="0" defTabSz="914400">
              <a:lnSpc>
                <a:spcPct val="100000"/>
              </a:lnSpc>
              <a:spcBef>
                <a:spcPts val="200"/>
              </a:spcBef>
              <a:defRPr sz="1200">
                <a:latin typeface="Arial"/>
                <a:ea typeface="Arial"/>
                <a:cs typeface="Arial"/>
                <a:sym typeface="Arial"/>
              </a:defRPr>
            </a:lvl3pPr>
            <a:lvl4pPr marL="0" defTabSz="914400">
              <a:lnSpc>
                <a:spcPct val="100000"/>
              </a:lnSpc>
              <a:spcBef>
                <a:spcPts val="200"/>
              </a:spcBef>
              <a:defRPr sz="1200">
                <a:latin typeface="Arial"/>
                <a:ea typeface="Arial"/>
                <a:cs typeface="Arial"/>
                <a:sym typeface="Arial"/>
              </a:defRPr>
            </a:lvl4pPr>
            <a:lvl5pPr marL="0" defTabSz="914400">
              <a:lnSpc>
                <a:spcPct val="100000"/>
              </a:lnSpc>
              <a:spcBef>
                <a:spcPts val="200"/>
              </a:spcBef>
              <a:defRPr sz="1200">
                <a:latin typeface="Arial"/>
                <a:ea typeface="Arial"/>
                <a:cs typeface="Arial"/>
                <a:sym typeface="Arial"/>
              </a:defRPr>
            </a:lvl5pPr>
          </a:lstStyle>
          <a:p>
            <a:pPr lvl="0">
              <a:defRPr sz="1800"/>
            </a:pPr>
            <a:r>
              <a:rPr sz="1200"/>
              <a:t>Corpo livello uno</a:t>
            </a:r>
          </a:p>
          <a:p>
            <a:pPr lvl="1">
              <a:defRPr sz="1800"/>
            </a:pPr>
            <a:r>
              <a:rPr sz="1200"/>
              <a:t>Corpo livello due</a:t>
            </a:r>
          </a:p>
          <a:p>
            <a:pPr lvl="2">
              <a:defRPr sz="1800"/>
            </a:pPr>
            <a:r>
              <a:rPr sz="1200"/>
              <a:t>Corpo livello tre</a:t>
            </a:r>
          </a:p>
          <a:p>
            <a:pPr lvl="3">
              <a:defRPr sz="1800"/>
            </a:pPr>
            <a:r>
              <a:rPr sz="1200"/>
              <a:t>Corpo livello quattro</a:t>
            </a:r>
          </a:p>
          <a:p>
            <a:pPr lvl="4">
              <a:defRPr sz="1800"/>
            </a:pPr>
            <a:r>
              <a:rPr sz="1200"/>
              <a:t>Livello 5</a:t>
            </a:r>
          </a:p>
        </p:txBody>
      </p:sp>
      <p:sp>
        <p:nvSpPr>
          <p:cNvPr id="270" name="Shape 270"/>
          <p:cNvSpPr>
            <a:spLocks noGrp="1"/>
          </p:cNvSpPr>
          <p:nvPr>
            <p:ph type="sldNum" sz="quarter" idx="2"/>
          </p:nvPr>
        </p:nvSpPr>
        <p:spPr>
          <a:xfrm>
            <a:off x="6553200" y="6245226"/>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extLst>
      <p:ext uri="{BB962C8B-B14F-4D97-AF65-F5344CB8AC3E}">
        <p14:creationId xmlns:p14="http://schemas.microsoft.com/office/powerpoint/2010/main" val="2646495433"/>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name="12_Titolo e testo verticale">
    <p:spTree>
      <p:nvGrpSpPr>
        <p:cNvPr id="1" name=""/>
        <p:cNvGrpSpPr/>
        <p:nvPr/>
      </p:nvGrpSpPr>
      <p:grpSpPr>
        <a:xfrm>
          <a:off x="0" y="0"/>
          <a:ext cx="0" cy="0"/>
          <a:chOff x="0" y="0"/>
          <a:chExt cx="0" cy="0"/>
        </a:xfrm>
      </p:grpSpPr>
      <p:sp>
        <p:nvSpPr>
          <p:cNvPr id="272" name="Shape 272"/>
          <p:cNvSpPr>
            <a:spLocks noGrp="1"/>
          </p:cNvSpPr>
          <p:nvPr>
            <p:ph type="title"/>
          </p:nvPr>
        </p:nvSpPr>
        <p:spPr>
          <a:xfrm>
            <a:off x="457200" y="92075"/>
            <a:ext cx="8229600" cy="1508129"/>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273" name="Shape 273"/>
          <p:cNvSpPr>
            <a:spLocks noGrp="1"/>
          </p:cNvSpPr>
          <p:nvPr>
            <p:ph type="body" idx="1"/>
          </p:nvPr>
        </p:nvSpPr>
        <p:spPr>
          <a:xfrm>
            <a:off x="457200" y="1600200"/>
            <a:ext cx="8229600" cy="5257800"/>
          </a:xfrm>
          <a:prstGeom prst="rect">
            <a:avLst/>
          </a:prstGeom>
        </p:spPr>
        <p:txBody>
          <a:bodyPr lIns="45718" tIns="45718" rIns="45718" bIns="45718"/>
          <a:lstStyle>
            <a:lvl1pPr marL="304042" indent="-304042" defTabSz="914400">
              <a:lnSpc>
                <a:spcPct val="100000"/>
              </a:lnSpc>
              <a:spcBef>
                <a:spcPts val="600"/>
              </a:spcBef>
              <a:buSzPct val="100000"/>
              <a:buChar char="•"/>
              <a:defRPr sz="2800">
                <a:latin typeface="Arial"/>
                <a:ea typeface="Arial"/>
                <a:cs typeface="Arial"/>
                <a:sym typeface="Arial"/>
              </a:defRPr>
            </a:lvl1pPr>
            <a:lvl2pPr marL="700984" indent="-295593" defTabSz="914400">
              <a:lnSpc>
                <a:spcPct val="100000"/>
              </a:lnSpc>
              <a:spcBef>
                <a:spcPts val="600"/>
              </a:spcBef>
              <a:buSzPct val="100000"/>
              <a:buChar char="–"/>
              <a:defRPr sz="2800">
                <a:latin typeface="Arial"/>
                <a:ea typeface="Arial"/>
                <a:cs typeface="Arial"/>
                <a:sym typeface="Arial"/>
              </a:defRPr>
            </a:lvl2pPr>
            <a:lvl3pPr marL="1081037" indent="-270258" defTabSz="914400">
              <a:lnSpc>
                <a:spcPct val="100000"/>
              </a:lnSpc>
              <a:spcBef>
                <a:spcPts val="600"/>
              </a:spcBef>
              <a:buSzPct val="100000"/>
              <a:buChar char="•"/>
              <a:defRPr sz="2800">
                <a:latin typeface="Arial"/>
                <a:ea typeface="Arial"/>
                <a:cs typeface="Arial"/>
                <a:sym typeface="Arial"/>
              </a:defRPr>
            </a:lvl3pPr>
            <a:lvl4pPr marL="1550017" indent="-333849" defTabSz="914400">
              <a:lnSpc>
                <a:spcPct val="100000"/>
              </a:lnSpc>
              <a:spcBef>
                <a:spcPts val="600"/>
              </a:spcBef>
              <a:buSzPct val="100000"/>
              <a:buChar char="–"/>
              <a:defRPr sz="2800">
                <a:latin typeface="Arial"/>
                <a:ea typeface="Arial"/>
                <a:cs typeface="Arial"/>
                <a:sym typeface="Arial"/>
              </a:defRPr>
            </a:lvl4pPr>
            <a:lvl5pPr marL="1955406" indent="-333849" defTabSz="914400">
              <a:lnSpc>
                <a:spcPct val="100000"/>
              </a:lnSpc>
              <a:spcBef>
                <a:spcPts val="600"/>
              </a:spcBef>
              <a:buSzPct val="100000"/>
              <a:buChar char="»"/>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274" name="Shape 274"/>
          <p:cNvSpPr>
            <a:spLocks noGrp="1"/>
          </p:cNvSpPr>
          <p:nvPr>
            <p:ph type="sldNum" sz="quarter" idx="2"/>
          </p:nvPr>
        </p:nvSpPr>
        <p:spPr>
          <a:xfrm>
            <a:off x="6553200" y="6245226"/>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extLst>
      <p:ext uri="{BB962C8B-B14F-4D97-AF65-F5344CB8AC3E}">
        <p14:creationId xmlns:p14="http://schemas.microsoft.com/office/powerpoint/2010/main" val="321389430"/>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13_Titolo e testo verticale">
    <p:spTree>
      <p:nvGrpSpPr>
        <p:cNvPr id="1" name=""/>
        <p:cNvGrpSpPr/>
        <p:nvPr/>
      </p:nvGrpSpPr>
      <p:grpSpPr>
        <a:xfrm>
          <a:off x="0" y="0"/>
          <a:ext cx="0" cy="0"/>
          <a:chOff x="0" y="0"/>
          <a:chExt cx="0" cy="0"/>
        </a:xfrm>
      </p:grpSpPr>
      <p:sp>
        <p:nvSpPr>
          <p:cNvPr id="276" name="Shape 276"/>
          <p:cNvSpPr>
            <a:spLocks noGrp="1"/>
          </p:cNvSpPr>
          <p:nvPr>
            <p:ph type="title"/>
          </p:nvPr>
        </p:nvSpPr>
        <p:spPr>
          <a:xfrm>
            <a:off x="6629400" y="0"/>
            <a:ext cx="2057400" cy="6400811"/>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277" name="Shape 277"/>
          <p:cNvSpPr>
            <a:spLocks noGrp="1"/>
          </p:cNvSpPr>
          <p:nvPr>
            <p:ph type="body" idx="1"/>
          </p:nvPr>
        </p:nvSpPr>
        <p:spPr>
          <a:xfrm>
            <a:off x="457200" y="274639"/>
            <a:ext cx="6019800" cy="6583362"/>
          </a:xfrm>
          <a:prstGeom prst="rect">
            <a:avLst/>
          </a:prstGeom>
        </p:spPr>
        <p:txBody>
          <a:bodyPr lIns="45718" tIns="45718" rIns="45718" bIns="45718"/>
          <a:lstStyle>
            <a:lvl1pPr marL="304042" indent="-304042" defTabSz="914400">
              <a:lnSpc>
                <a:spcPct val="100000"/>
              </a:lnSpc>
              <a:spcBef>
                <a:spcPts val="600"/>
              </a:spcBef>
              <a:buSzPct val="100000"/>
              <a:buChar char="•"/>
              <a:defRPr sz="2800">
                <a:latin typeface="Arial"/>
                <a:ea typeface="Arial"/>
                <a:cs typeface="Arial"/>
                <a:sym typeface="Arial"/>
              </a:defRPr>
            </a:lvl1pPr>
            <a:lvl2pPr marL="700984" indent="-295593" defTabSz="914400">
              <a:lnSpc>
                <a:spcPct val="100000"/>
              </a:lnSpc>
              <a:spcBef>
                <a:spcPts val="600"/>
              </a:spcBef>
              <a:buSzPct val="100000"/>
              <a:buChar char="–"/>
              <a:defRPr sz="2800">
                <a:latin typeface="Arial"/>
                <a:ea typeface="Arial"/>
                <a:cs typeface="Arial"/>
                <a:sym typeface="Arial"/>
              </a:defRPr>
            </a:lvl2pPr>
            <a:lvl3pPr marL="1081037" indent="-270258" defTabSz="914400">
              <a:lnSpc>
                <a:spcPct val="100000"/>
              </a:lnSpc>
              <a:spcBef>
                <a:spcPts val="600"/>
              </a:spcBef>
              <a:buSzPct val="100000"/>
              <a:buChar char="•"/>
              <a:defRPr sz="2800">
                <a:latin typeface="Arial"/>
                <a:ea typeface="Arial"/>
                <a:cs typeface="Arial"/>
                <a:sym typeface="Arial"/>
              </a:defRPr>
            </a:lvl3pPr>
            <a:lvl4pPr marL="1550017" indent="-333849" defTabSz="914400">
              <a:lnSpc>
                <a:spcPct val="100000"/>
              </a:lnSpc>
              <a:spcBef>
                <a:spcPts val="600"/>
              </a:spcBef>
              <a:buSzPct val="100000"/>
              <a:buChar char="–"/>
              <a:defRPr sz="2800">
                <a:latin typeface="Arial"/>
                <a:ea typeface="Arial"/>
                <a:cs typeface="Arial"/>
                <a:sym typeface="Arial"/>
              </a:defRPr>
            </a:lvl4pPr>
            <a:lvl5pPr marL="1955406" indent="-333849" defTabSz="914400">
              <a:lnSpc>
                <a:spcPct val="100000"/>
              </a:lnSpc>
              <a:spcBef>
                <a:spcPts val="600"/>
              </a:spcBef>
              <a:buSzPct val="100000"/>
              <a:buChar char="»"/>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278" name="Shape 278"/>
          <p:cNvSpPr>
            <a:spLocks noGrp="1"/>
          </p:cNvSpPr>
          <p:nvPr>
            <p:ph type="sldNum" sz="quarter" idx="2"/>
          </p:nvPr>
        </p:nvSpPr>
        <p:spPr>
          <a:xfrm>
            <a:off x="6553200" y="6245226"/>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extLst>
      <p:ext uri="{BB962C8B-B14F-4D97-AF65-F5344CB8AC3E}">
        <p14:creationId xmlns:p14="http://schemas.microsoft.com/office/powerpoint/2010/main" val="973773479"/>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Layout personalizzato">
    <p:spTree>
      <p:nvGrpSpPr>
        <p:cNvPr id="1" name=""/>
        <p:cNvGrpSpPr/>
        <p:nvPr/>
      </p:nvGrpSpPr>
      <p:grpSpPr>
        <a:xfrm>
          <a:off x="0" y="0"/>
          <a:ext cx="0" cy="0"/>
          <a:chOff x="0" y="0"/>
          <a:chExt cx="0" cy="0"/>
        </a:xfrm>
      </p:grpSpPr>
      <p:sp>
        <p:nvSpPr>
          <p:cNvPr id="280" name="Shape 280"/>
          <p:cNvSpPr>
            <a:spLocks noGrp="1"/>
          </p:cNvSpPr>
          <p:nvPr>
            <p:ph type="title"/>
          </p:nvPr>
        </p:nvSpPr>
        <p:spPr>
          <a:xfrm>
            <a:off x="457200" y="0"/>
            <a:ext cx="8229600" cy="1692282"/>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281" name="Shape 281"/>
          <p:cNvSpPr>
            <a:spLocks noGrp="1"/>
          </p:cNvSpPr>
          <p:nvPr>
            <p:ph type="sldNum" sz="quarter" idx="2"/>
          </p:nvPr>
        </p:nvSpPr>
        <p:spPr>
          <a:xfrm>
            <a:off x="6553200" y="6245226"/>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extLst>
      <p:ext uri="{BB962C8B-B14F-4D97-AF65-F5344CB8AC3E}">
        <p14:creationId xmlns:p14="http://schemas.microsoft.com/office/powerpoint/2010/main" val="3627525650"/>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Contenuto">
    <p:spTree>
      <p:nvGrpSpPr>
        <p:cNvPr id="1" name=""/>
        <p:cNvGrpSpPr/>
        <p:nvPr/>
      </p:nvGrpSpPr>
      <p:grpSpPr>
        <a:xfrm>
          <a:off x="0" y="0"/>
          <a:ext cx="0" cy="0"/>
          <a:chOff x="0" y="0"/>
          <a:chExt cx="0" cy="0"/>
        </a:xfrm>
      </p:grpSpPr>
      <p:sp>
        <p:nvSpPr>
          <p:cNvPr id="283" name="Shape 283"/>
          <p:cNvSpPr>
            <a:spLocks noGrp="1"/>
          </p:cNvSpPr>
          <p:nvPr>
            <p:ph type="body" idx="1"/>
          </p:nvPr>
        </p:nvSpPr>
        <p:spPr>
          <a:xfrm>
            <a:off x="457200" y="274639"/>
            <a:ext cx="8229600" cy="5851529"/>
          </a:xfrm>
          <a:prstGeom prst="rect">
            <a:avLst/>
          </a:prstGeom>
        </p:spPr>
        <p:txBody>
          <a:bodyPr lIns="45718" tIns="45718" rIns="45718" bIns="45718"/>
          <a:lstStyle>
            <a:lvl1pPr marL="304042" indent="-304042" defTabSz="914400">
              <a:lnSpc>
                <a:spcPct val="100000"/>
              </a:lnSpc>
              <a:spcBef>
                <a:spcPts val="600"/>
              </a:spcBef>
              <a:buSzPct val="100000"/>
              <a:buChar char="•"/>
              <a:defRPr sz="2800">
                <a:latin typeface="Arial"/>
                <a:ea typeface="Arial"/>
                <a:cs typeface="Arial"/>
                <a:sym typeface="Arial"/>
              </a:defRPr>
            </a:lvl1pPr>
            <a:lvl2pPr marL="700984" indent="-295593" defTabSz="914400">
              <a:lnSpc>
                <a:spcPct val="100000"/>
              </a:lnSpc>
              <a:spcBef>
                <a:spcPts val="600"/>
              </a:spcBef>
              <a:buSzPct val="100000"/>
              <a:buChar char="–"/>
              <a:defRPr sz="2800">
                <a:latin typeface="Arial"/>
                <a:ea typeface="Arial"/>
                <a:cs typeface="Arial"/>
                <a:sym typeface="Arial"/>
              </a:defRPr>
            </a:lvl2pPr>
            <a:lvl3pPr marL="1081037" indent="-270258" defTabSz="914400">
              <a:lnSpc>
                <a:spcPct val="100000"/>
              </a:lnSpc>
              <a:spcBef>
                <a:spcPts val="600"/>
              </a:spcBef>
              <a:buSzPct val="100000"/>
              <a:buChar char="•"/>
              <a:defRPr sz="2800">
                <a:latin typeface="Arial"/>
                <a:ea typeface="Arial"/>
                <a:cs typeface="Arial"/>
                <a:sym typeface="Arial"/>
              </a:defRPr>
            </a:lvl3pPr>
            <a:lvl4pPr marL="1550017" indent="-333849" defTabSz="914400">
              <a:lnSpc>
                <a:spcPct val="100000"/>
              </a:lnSpc>
              <a:spcBef>
                <a:spcPts val="600"/>
              </a:spcBef>
              <a:buSzPct val="100000"/>
              <a:buChar char="–"/>
              <a:defRPr sz="2800">
                <a:latin typeface="Arial"/>
                <a:ea typeface="Arial"/>
                <a:cs typeface="Arial"/>
                <a:sym typeface="Arial"/>
              </a:defRPr>
            </a:lvl4pPr>
            <a:lvl5pPr marL="1955406" indent="-333849" defTabSz="914400">
              <a:lnSpc>
                <a:spcPct val="100000"/>
              </a:lnSpc>
              <a:spcBef>
                <a:spcPts val="600"/>
              </a:spcBef>
              <a:buSzPct val="100000"/>
              <a:buChar char="»"/>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284" name="Shape 284"/>
          <p:cNvSpPr>
            <a:spLocks noGrp="1"/>
          </p:cNvSpPr>
          <p:nvPr>
            <p:ph type="sldNum" sz="quarter" idx="2"/>
          </p:nvPr>
        </p:nvSpPr>
        <p:spPr>
          <a:xfrm>
            <a:off x="6553200" y="6245226"/>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extLst>
      <p:ext uri="{BB962C8B-B14F-4D97-AF65-F5344CB8AC3E}">
        <p14:creationId xmlns:p14="http://schemas.microsoft.com/office/powerpoint/2010/main" val="1532732169"/>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86" name="Shape 286"/>
          <p:cNvSpPr/>
          <p:nvPr/>
        </p:nvSpPr>
        <p:spPr>
          <a:xfrm>
            <a:off x="0" y="0"/>
            <a:ext cx="9144000" cy="6858000"/>
          </a:xfrm>
          <a:prstGeom prst="rect">
            <a:avLst/>
          </a:prstGeom>
          <a:blipFill>
            <a:blip r:embed="rId2"/>
            <a:stretch>
              <a:fillRect/>
            </a:stretch>
          </a:blipFill>
          <a:ln w="12700">
            <a:miter lim="400000"/>
          </a:ln>
        </p:spPr>
        <p:txBody>
          <a:bodyPr lIns="0" tIns="0" rIns="0" bIns="0"/>
          <a:lstStyle/>
          <a:p>
            <a:pPr lvl="0" defTabSz="914400">
              <a:lnSpc>
                <a:spcPct val="100000"/>
              </a:lnSpc>
              <a:defRPr>
                <a:latin typeface="Calibri"/>
                <a:ea typeface="Calibri"/>
                <a:cs typeface="Calibri"/>
                <a:sym typeface="Calibri"/>
              </a:defRPr>
            </a:pPr>
            <a:endParaRPr/>
          </a:p>
        </p:txBody>
      </p:sp>
      <p:sp>
        <p:nvSpPr>
          <p:cNvPr id="287" name="Shape 287"/>
          <p:cNvSpPr>
            <a:spLocks noGrp="1"/>
          </p:cNvSpPr>
          <p:nvPr>
            <p:ph type="title"/>
          </p:nvPr>
        </p:nvSpPr>
        <p:spPr>
          <a:xfrm>
            <a:off x="196214" y="59056"/>
            <a:ext cx="8751570" cy="1873506"/>
          </a:xfrm>
          <a:prstGeom prst="rect">
            <a:avLst/>
          </a:prstGeom>
        </p:spPr>
        <p:txBody>
          <a:bodyPr/>
          <a:lstStyle>
            <a:lvl1pPr algn="l" defTabSz="914400">
              <a:lnSpc>
                <a:spcPct val="100000"/>
              </a:lnSpc>
              <a:defRPr>
                <a:latin typeface="Arial Bold"/>
                <a:ea typeface="Arial Bold"/>
                <a:cs typeface="Arial Bold"/>
                <a:sym typeface="Arial Bold"/>
              </a:defRPr>
            </a:lvl1pPr>
          </a:lstStyle>
          <a:p>
            <a:pPr lvl="0">
              <a:defRPr sz="1800"/>
            </a:pPr>
            <a:r>
              <a:rPr sz="4400"/>
              <a:t>Titolo Testo</a:t>
            </a:r>
          </a:p>
        </p:txBody>
      </p:sp>
      <p:sp>
        <p:nvSpPr>
          <p:cNvPr id="288" name="Shape 288"/>
          <p:cNvSpPr>
            <a:spLocks noGrp="1"/>
          </p:cNvSpPr>
          <p:nvPr>
            <p:ph type="body" idx="1"/>
          </p:nvPr>
        </p:nvSpPr>
        <p:spPr>
          <a:xfrm>
            <a:off x="342581" y="1932558"/>
            <a:ext cx="8444232" cy="4925442"/>
          </a:xfrm>
          <a:prstGeom prst="rect">
            <a:avLst/>
          </a:prstGeom>
        </p:spPr>
        <p:txBody>
          <a:bodyPr/>
          <a:lstStyle>
            <a:lvl1pPr marL="0" indent="0" defTabSz="914400">
              <a:lnSpc>
                <a:spcPct val="100000"/>
              </a:lnSpc>
              <a:spcBef>
                <a:spcPts val="0"/>
              </a:spcBef>
              <a:defRPr sz="4800">
                <a:solidFill>
                  <a:srgbClr val="000066"/>
                </a:solidFill>
                <a:latin typeface="Verdana Bold"/>
                <a:ea typeface="Verdana Bold"/>
                <a:cs typeface="Verdana Bold"/>
                <a:sym typeface="Verdana Bold"/>
              </a:defRPr>
            </a:lvl1pPr>
            <a:lvl2pPr marL="0" defTabSz="914400">
              <a:lnSpc>
                <a:spcPct val="100000"/>
              </a:lnSpc>
              <a:spcBef>
                <a:spcPts val="0"/>
              </a:spcBef>
              <a:defRPr sz="4800">
                <a:solidFill>
                  <a:srgbClr val="000066"/>
                </a:solidFill>
                <a:latin typeface="Verdana Bold"/>
                <a:ea typeface="Verdana Bold"/>
                <a:cs typeface="Verdana Bold"/>
                <a:sym typeface="Verdana Bold"/>
              </a:defRPr>
            </a:lvl2pPr>
            <a:lvl3pPr marL="0" defTabSz="914400">
              <a:lnSpc>
                <a:spcPct val="100000"/>
              </a:lnSpc>
              <a:spcBef>
                <a:spcPts val="0"/>
              </a:spcBef>
              <a:defRPr sz="4800">
                <a:solidFill>
                  <a:srgbClr val="000066"/>
                </a:solidFill>
                <a:latin typeface="Verdana Bold"/>
                <a:ea typeface="Verdana Bold"/>
                <a:cs typeface="Verdana Bold"/>
                <a:sym typeface="Verdana Bold"/>
              </a:defRPr>
            </a:lvl3pPr>
            <a:lvl4pPr marL="0" defTabSz="914400">
              <a:lnSpc>
                <a:spcPct val="100000"/>
              </a:lnSpc>
              <a:spcBef>
                <a:spcPts val="0"/>
              </a:spcBef>
              <a:defRPr sz="4800">
                <a:solidFill>
                  <a:srgbClr val="000066"/>
                </a:solidFill>
                <a:latin typeface="Verdana Bold"/>
                <a:ea typeface="Verdana Bold"/>
                <a:cs typeface="Verdana Bold"/>
                <a:sym typeface="Verdana Bold"/>
              </a:defRPr>
            </a:lvl4pPr>
            <a:lvl5pPr marL="0" defTabSz="914400">
              <a:lnSpc>
                <a:spcPct val="100000"/>
              </a:lnSpc>
              <a:spcBef>
                <a:spcPts val="0"/>
              </a:spcBef>
              <a:defRPr sz="4800">
                <a:solidFill>
                  <a:srgbClr val="000066"/>
                </a:solidFill>
                <a:latin typeface="Verdana Bold"/>
                <a:ea typeface="Verdana Bold"/>
                <a:cs typeface="Verdana Bold"/>
                <a:sym typeface="Verdana Bold"/>
              </a:defRPr>
            </a:lvl5pPr>
          </a:lstStyle>
          <a:p>
            <a:pPr lvl="0">
              <a:defRPr sz="1800">
                <a:solidFill>
                  <a:srgbClr val="000000"/>
                </a:solidFill>
              </a:defRPr>
            </a:pPr>
            <a:r>
              <a:rPr sz="4800">
                <a:solidFill>
                  <a:srgbClr val="000066"/>
                </a:solidFill>
              </a:rPr>
              <a:t>Corpo livello uno</a:t>
            </a:r>
          </a:p>
          <a:p>
            <a:pPr lvl="1">
              <a:defRPr sz="1800">
                <a:solidFill>
                  <a:srgbClr val="000000"/>
                </a:solidFill>
              </a:defRPr>
            </a:pPr>
            <a:r>
              <a:rPr sz="4800">
                <a:solidFill>
                  <a:srgbClr val="000066"/>
                </a:solidFill>
              </a:rPr>
              <a:t>Corpo livello due</a:t>
            </a:r>
          </a:p>
          <a:p>
            <a:pPr lvl="2">
              <a:defRPr sz="1800">
                <a:solidFill>
                  <a:srgbClr val="000000"/>
                </a:solidFill>
              </a:defRPr>
            </a:pPr>
            <a:r>
              <a:rPr sz="4800">
                <a:solidFill>
                  <a:srgbClr val="000066"/>
                </a:solidFill>
              </a:rPr>
              <a:t>Corpo livello tre</a:t>
            </a:r>
          </a:p>
          <a:p>
            <a:pPr lvl="3">
              <a:defRPr sz="1800">
                <a:solidFill>
                  <a:srgbClr val="000000"/>
                </a:solidFill>
              </a:defRPr>
            </a:pPr>
            <a:r>
              <a:rPr sz="4800">
                <a:solidFill>
                  <a:srgbClr val="000066"/>
                </a:solidFill>
              </a:rPr>
              <a:t>Corpo livello quattro</a:t>
            </a:r>
          </a:p>
          <a:p>
            <a:pPr lvl="4">
              <a:defRPr sz="1800">
                <a:solidFill>
                  <a:srgbClr val="000000"/>
                </a:solidFill>
              </a:defRPr>
            </a:pPr>
            <a:r>
              <a:rPr sz="4800">
                <a:solidFill>
                  <a:srgbClr val="000066"/>
                </a:solidFill>
              </a:rPr>
              <a:t>Livello 5</a:t>
            </a:r>
          </a:p>
        </p:txBody>
      </p:sp>
      <p:sp>
        <p:nvSpPr>
          <p:cNvPr id="289" name="Shape 289"/>
          <p:cNvSpPr>
            <a:spLocks noGrp="1"/>
          </p:cNvSpPr>
          <p:nvPr>
            <p:ph type="sldNum" sz="quarter" idx="2"/>
          </p:nvPr>
        </p:nvSpPr>
        <p:spPr>
          <a:xfrm>
            <a:off x="6583681" y="6377942"/>
            <a:ext cx="2103127" cy="279401"/>
          </a:xfrm>
          <a:prstGeom prst="rect">
            <a:avLst/>
          </a:prstGeom>
        </p:spPr>
        <p:txBody>
          <a:bodyPr/>
          <a:lstStyle>
            <a:lvl1pPr algn="r" defTabSz="914400">
              <a:lnSpc>
                <a:spcPct val="100000"/>
              </a:lnSpc>
              <a:tabLst/>
              <a:defRPr>
                <a:solidFill>
                  <a:srgbClr val="888888"/>
                </a:solidFill>
                <a:latin typeface="+mn-lt"/>
                <a:ea typeface="+mn-ea"/>
                <a:cs typeface="+mn-cs"/>
                <a:sym typeface="Helvetica"/>
              </a:defRPr>
            </a:lvl1pPr>
          </a:lstStyle>
          <a:p>
            <a:pPr lvl="0"/>
            <a:fld id="{86CB4B4D-7CA3-9044-876B-883B54F8677D}" type="slidenum">
              <a:t>‹N›</a:t>
            </a:fld>
            <a:endParaRPr/>
          </a:p>
        </p:txBody>
      </p:sp>
    </p:spTree>
    <p:extLst>
      <p:ext uri="{BB962C8B-B14F-4D97-AF65-F5344CB8AC3E}">
        <p14:creationId xmlns:p14="http://schemas.microsoft.com/office/powerpoint/2010/main" val="190083431"/>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4_Diapositiva titolo">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291" name="Shape 291"/>
          <p:cNvSpPr>
            <a:spLocks noGrp="1"/>
          </p:cNvSpPr>
          <p:nvPr>
            <p:ph type="title"/>
          </p:nvPr>
        </p:nvSpPr>
        <p:spPr>
          <a:xfrm>
            <a:off x="685800" y="1844675"/>
            <a:ext cx="7772400" cy="2041525"/>
          </a:xfrm>
          <a:prstGeom prst="rect">
            <a:avLst/>
          </a:prstGeom>
        </p:spPr>
        <p:txBody>
          <a:bodyPr lIns="45718" tIns="45718" rIns="45718" bIns="45718" anchor="ctr"/>
          <a:lstStyle>
            <a:lvl1pPr defTabSz="914400">
              <a:lnSpc>
                <a:spcPct val="100000"/>
              </a:lnSpc>
              <a:defRPr>
                <a:latin typeface="Times New Roman"/>
                <a:ea typeface="Times New Roman"/>
                <a:cs typeface="Times New Roman"/>
                <a:sym typeface="Times New Roman"/>
              </a:defRPr>
            </a:lvl1pPr>
          </a:lstStyle>
          <a:p>
            <a:pPr lvl="0">
              <a:defRPr sz="1800"/>
            </a:pPr>
            <a:r>
              <a:rPr sz="4400"/>
              <a:t>Titolo Testo</a:t>
            </a:r>
          </a:p>
        </p:txBody>
      </p:sp>
      <p:sp>
        <p:nvSpPr>
          <p:cNvPr id="292" name="Shape 292"/>
          <p:cNvSpPr>
            <a:spLocks noGrp="1"/>
          </p:cNvSpPr>
          <p:nvPr>
            <p:ph type="body" idx="1"/>
          </p:nvPr>
        </p:nvSpPr>
        <p:spPr>
          <a:xfrm>
            <a:off x="1371600" y="3886200"/>
            <a:ext cx="6400800" cy="2971800"/>
          </a:xfrm>
          <a:prstGeom prst="rect">
            <a:avLst/>
          </a:prstGeom>
        </p:spPr>
        <p:txBody>
          <a:bodyPr lIns="45718" tIns="45718" rIns="45718" bIns="45718"/>
          <a:lstStyle>
            <a:lvl1pPr marL="0" indent="0" algn="ctr" defTabSz="914400">
              <a:lnSpc>
                <a:spcPct val="100000"/>
              </a:lnSpc>
              <a:spcBef>
                <a:spcPts val="700"/>
              </a:spcBef>
              <a:defRPr>
                <a:latin typeface="Times New Roman"/>
                <a:ea typeface="Times New Roman"/>
                <a:cs typeface="Times New Roman"/>
                <a:sym typeface="Times New Roman"/>
              </a:defRPr>
            </a:lvl1pPr>
            <a:lvl2pPr marL="0" algn="ctr" defTabSz="914400">
              <a:lnSpc>
                <a:spcPct val="100000"/>
              </a:lnSpc>
              <a:spcBef>
                <a:spcPts val="700"/>
              </a:spcBef>
              <a:defRPr>
                <a:latin typeface="Times New Roman"/>
                <a:ea typeface="Times New Roman"/>
                <a:cs typeface="Times New Roman"/>
                <a:sym typeface="Times New Roman"/>
              </a:defRPr>
            </a:lvl2pPr>
            <a:lvl3pPr marL="0" algn="ctr" defTabSz="914400">
              <a:lnSpc>
                <a:spcPct val="100000"/>
              </a:lnSpc>
              <a:spcBef>
                <a:spcPts val="700"/>
              </a:spcBef>
              <a:defRPr>
                <a:latin typeface="Times New Roman"/>
                <a:ea typeface="Times New Roman"/>
                <a:cs typeface="Times New Roman"/>
                <a:sym typeface="Times New Roman"/>
              </a:defRPr>
            </a:lvl3pPr>
            <a:lvl4pPr marL="0" algn="ctr" defTabSz="914400">
              <a:lnSpc>
                <a:spcPct val="100000"/>
              </a:lnSpc>
              <a:spcBef>
                <a:spcPts val="700"/>
              </a:spcBef>
              <a:defRPr>
                <a:latin typeface="Times New Roman"/>
                <a:ea typeface="Times New Roman"/>
                <a:cs typeface="Times New Roman"/>
                <a:sym typeface="Times New Roman"/>
              </a:defRPr>
            </a:lvl4pPr>
            <a:lvl5pPr marL="0" algn="ctr" defTabSz="914400">
              <a:lnSpc>
                <a:spcPct val="100000"/>
              </a:lnSpc>
              <a:spcBef>
                <a:spcPts val="700"/>
              </a:spcBef>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93" name="Shape 293"/>
          <p:cNvSpPr>
            <a:spLocks noGrp="1"/>
          </p:cNvSpPr>
          <p:nvPr>
            <p:ph type="sldNum" sz="quarter" idx="2"/>
          </p:nvPr>
        </p:nvSpPr>
        <p:spPr>
          <a:xfrm>
            <a:off x="6553200" y="6248400"/>
            <a:ext cx="1905000" cy="294637"/>
          </a:xfrm>
          <a:prstGeom prst="rect">
            <a:avLst/>
          </a:prstGeom>
        </p:spPr>
        <p:txBody>
          <a:bodyPr lIns="45718" tIns="45718" rIns="45718" bIns="45718"/>
          <a:lstStyle>
            <a:lvl1pPr algn="r">
              <a:tabLst/>
              <a:defRPr sz="1400">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227331348"/>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7_Titolo e contenuto">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295" name="Shape 295"/>
          <p:cNvSpPr>
            <a:spLocks noGrp="1"/>
          </p:cNvSpPr>
          <p:nvPr>
            <p:ph type="title"/>
          </p:nvPr>
        </p:nvSpPr>
        <p:spPr>
          <a:xfrm>
            <a:off x="685800" y="381000"/>
            <a:ext cx="7772400" cy="1600200"/>
          </a:xfrm>
          <a:prstGeom prst="rect">
            <a:avLst/>
          </a:prstGeom>
        </p:spPr>
        <p:txBody>
          <a:bodyPr lIns="45718" tIns="45718" rIns="45718" bIns="45718" anchor="ctr"/>
          <a:lstStyle>
            <a:lvl1pPr defTabSz="914400">
              <a:lnSpc>
                <a:spcPct val="100000"/>
              </a:lnSpc>
              <a:defRPr>
                <a:latin typeface="Times New Roman"/>
                <a:ea typeface="Times New Roman"/>
                <a:cs typeface="Times New Roman"/>
                <a:sym typeface="Times New Roman"/>
              </a:defRPr>
            </a:lvl1pPr>
          </a:lstStyle>
          <a:p>
            <a:pPr lvl="0">
              <a:defRPr sz="1800"/>
            </a:pPr>
            <a:r>
              <a:rPr sz="4400"/>
              <a:t>Titolo Testo</a:t>
            </a:r>
          </a:p>
        </p:txBody>
      </p:sp>
      <p:sp>
        <p:nvSpPr>
          <p:cNvPr id="296" name="Shape 296"/>
          <p:cNvSpPr>
            <a:spLocks noGrp="1"/>
          </p:cNvSpPr>
          <p:nvPr>
            <p:ph type="body" idx="1"/>
          </p:nvPr>
        </p:nvSpPr>
        <p:spPr>
          <a:xfrm>
            <a:off x="685800" y="1981200"/>
            <a:ext cx="7772400" cy="4876800"/>
          </a:xfrm>
          <a:prstGeom prst="rect">
            <a:avLst/>
          </a:prstGeom>
        </p:spPr>
        <p:txBody>
          <a:bodyPr lIns="45718" tIns="45718" rIns="45718" bIns="45718"/>
          <a:lstStyle>
            <a:lvl1pPr defTabSz="914400">
              <a:lnSpc>
                <a:spcPct val="100000"/>
              </a:lnSpc>
              <a:spcBef>
                <a:spcPts val="700"/>
              </a:spcBef>
              <a:buSzPct val="100000"/>
              <a:buChar char="•"/>
              <a:defRPr>
                <a:latin typeface="Times New Roman"/>
                <a:ea typeface="Times New Roman"/>
                <a:cs typeface="Times New Roman"/>
                <a:sym typeface="Times New Roman"/>
              </a:defRPr>
            </a:lvl1pPr>
            <a:lvl2pPr marL="783771" indent="-326571" defTabSz="914400">
              <a:lnSpc>
                <a:spcPct val="100000"/>
              </a:lnSpc>
              <a:spcBef>
                <a:spcPts val="700"/>
              </a:spcBef>
              <a:buSzPct val="100000"/>
              <a:buChar char="–"/>
              <a:defRPr>
                <a:latin typeface="Times New Roman"/>
                <a:ea typeface="Times New Roman"/>
                <a:cs typeface="Times New Roman"/>
                <a:sym typeface="Times New Roman"/>
              </a:defRPr>
            </a:lvl2pPr>
            <a:lvl3pPr marL="1219200" indent="-304800" defTabSz="914400">
              <a:lnSpc>
                <a:spcPct val="100000"/>
              </a:lnSpc>
              <a:spcBef>
                <a:spcPts val="700"/>
              </a:spcBef>
              <a:buSzPct val="100000"/>
              <a:buChar char="•"/>
              <a:defRPr>
                <a:latin typeface="Times New Roman"/>
                <a:ea typeface="Times New Roman"/>
                <a:cs typeface="Times New Roman"/>
                <a:sym typeface="Times New Roman"/>
              </a:defRPr>
            </a:lvl3pPr>
            <a:lvl4pPr marL="1737360" indent="-365760" defTabSz="914400">
              <a:lnSpc>
                <a:spcPct val="100000"/>
              </a:lnSpc>
              <a:spcBef>
                <a:spcPts val="700"/>
              </a:spcBef>
              <a:buSzPct val="100000"/>
              <a:buChar char="–"/>
              <a:defRPr>
                <a:latin typeface="Times New Roman"/>
                <a:ea typeface="Times New Roman"/>
                <a:cs typeface="Times New Roman"/>
                <a:sym typeface="Times New Roman"/>
              </a:defRPr>
            </a:lvl4pPr>
            <a:lvl5pPr marL="2194560" indent="-365760" defTabSz="914400">
              <a:lnSpc>
                <a:spcPct val="100000"/>
              </a:lnSpc>
              <a:spcBef>
                <a:spcPts val="700"/>
              </a:spcBef>
              <a:buSzPct val="100000"/>
              <a:buChar char="»"/>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97" name="Shape 297"/>
          <p:cNvSpPr>
            <a:spLocks noGrp="1"/>
          </p:cNvSpPr>
          <p:nvPr>
            <p:ph type="sldNum" sz="quarter" idx="2"/>
          </p:nvPr>
        </p:nvSpPr>
        <p:spPr>
          <a:xfrm>
            <a:off x="6553200" y="6248400"/>
            <a:ext cx="1905000" cy="294637"/>
          </a:xfrm>
          <a:prstGeom prst="rect">
            <a:avLst/>
          </a:prstGeom>
        </p:spPr>
        <p:txBody>
          <a:bodyPr lIns="45718" tIns="45718" rIns="45718" bIns="45718"/>
          <a:lstStyle>
            <a:lvl1pPr algn="r">
              <a:tabLst/>
              <a:defRPr sz="1400">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619833179"/>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7_Intestazione sezione">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299" name="Shape 299"/>
          <p:cNvSpPr>
            <a:spLocks noGrp="1"/>
          </p:cNvSpPr>
          <p:nvPr>
            <p:ph type="title"/>
          </p:nvPr>
        </p:nvSpPr>
        <p:spPr>
          <a:xfrm>
            <a:off x="722312" y="4406901"/>
            <a:ext cx="7772401" cy="2451104"/>
          </a:xfrm>
          <a:prstGeom prst="rect">
            <a:avLst/>
          </a:prstGeom>
        </p:spPr>
        <p:txBody>
          <a:bodyPr lIns="45718" tIns="45718" rIns="45718" bIns="45718"/>
          <a:lstStyle>
            <a:lvl1pPr algn="l" defTabSz="914400">
              <a:lnSpc>
                <a:spcPct val="100000"/>
              </a:lnSpc>
              <a:defRPr sz="4000" cap="all">
                <a:latin typeface="Times New Roman Bold"/>
                <a:ea typeface="Times New Roman Bold"/>
                <a:cs typeface="Times New Roman Bold"/>
                <a:sym typeface="Times New Roman Bold"/>
              </a:defRPr>
            </a:lvl1pPr>
          </a:lstStyle>
          <a:p>
            <a:pPr lvl="0">
              <a:defRPr sz="1800" cap="none"/>
            </a:pPr>
            <a:r>
              <a:rPr sz="4000" cap="all"/>
              <a:t>Titolo Testo</a:t>
            </a:r>
          </a:p>
        </p:txBody>
      </p:sp>
      <p:sp>
        <p:nvSpPr>
          <p:cNvPr id="300" name="Shape 300"/>
          <p:cNvSpPr>
            <a:spLocks noGrp="1"/>
          </p:cNvSpPr>
          <p:nvPr>
            <p:ph type="body" idx="1"/>
          </p:nvPr>
        </p:nvSpPr>
        <p:spPr>
          <a:xfrm>
            <a:off x="722312" y="0"/>
            <a:ext cx="7772401" cy="4406902"/>
          </a:xfrm>
          <a:prstGeom prst="rect">
            <a:avLst/>
          </a:prstGeom>
        </p:spPr>
        <p:txBody>
          <a:bodyPr lIns="45718" tIns="45718" rIns="45718" bIns="45718" anchor="b"/>
          <a:lstStyle>
            <a:lvl1pPr marL="0" indent="0" defTabSz="914400">
              <a:lnSpc>
                <a:spcPct val="100000"/>
              </a:lnSpc>
              <a:spcBef>
                <a:spcPts val="400"/>
              </a:spcBef>
              <a:defRPr sz="2000">
                <a:latin typeface="Times New Roman"/>
                <a:ea typeface="Times New Roman"/>
                <a:cs typeface="Times New Roman"/>
                <a:sym typeface="Times New Roman"/>
              </a:defRPr>
            </a:lvl1pPr>
            <a:lvl2pPr marL="0" defTabSz="914400">
              <a:lnSpc>
                <a:spcPct val="100000"/>
              </a:lnSpc>
              <a:spcBef>
                <a:spcPts val="400"/>
              </a:spcBef>
              <a:defRPr sz="2000">
                <a:latin typeface="Times New Roman"/>
                <a:ea typeface="Times New Roman"/>
                <a:cs typeface="Times New Roman"/>
                <a:sym typeface="Times New Roman"/>
              </a:defRPr>
            </a:lvl2pPr>
            <a:lvl3pPr marL="0" defTabSz="914400">
              <a:lnSpc>
                <a:spcPct val="100000"/>
              </a:lnSpc>
              <a:spcBef>
                <a:spcPts val="400"/>
              </a:spcBef>
              <a:defRPr sz="2000">
                <a:latin typeface="Times New Roman"/>
                <a:ea typeface="Times New Roman"/>
                <a:cs typeface="Times New Roman"/>
                <a:sym typeface="Times New Roman"/>
              </a:defRPr>
            </a:lvl3pPr>
            <a:lvl4pPr marL="0" defTabSz="914400">
              <a:lnSpc>
                <a:spcPct val="100000"/>
              </a:lnSpc>
              <a:spcBef>
                <a:spcPts val="400"/>
              </a:spcBef>
              <a:defRPr sz="2000">
                <a:latin typeface="Times New Roman"/>
                <a:ea typeface="Times New Roman"/>
                <a:cs typeface="Times New Roman"/>
                <a:sym typeface="Times New Roman"/>
              </a:defRPr>
            </a:lvl4pPr>
            <a:lvl5pPr marL="0" defTabSz="914400">
              <a:lnSpc>
                <a:spcPct val="100000"/>
              </a:lnSpc>
              <a:spcBef>
                <a:spcPts val="400"/>
              </a:spcBef>
              <a:defRPr sz="2000">
                <a:latin typeface="Times New Roman"/>
                <a:ea typeface="Times New Roman"/>
                <a:cs typeface="Times New Roman"/>
                <a:sym typeface="Times New Roman"/>
              </a:defRPr>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
        <p:nvSpPr>
          <p:cNvPr id="301" name="Shape 301"/>
          <p:cNvSpPr>
            <a:spLocks noGrp="1"/>
          </p:cNvSpPr>
          <p:nvPr>
            <p:ph type="sldNum" sz="quarter" idx="2"/>
          </p:nvPr>
        </p:nvSpPr>
        <p:spPr>
          <a:xfrm>
            <a:off x="6553200" y="6248400"/>
            <a:ext cx="1905000" cy="294637"/>
          </a:xfrm>
          <a:prstGeom prst="rect">
            <a:avLst/>
          </a:prstGeom>
        </p:spPr>
        <p:txBody>
          <a:bodyPr lIns="45718" tIns="45718" rIns="45718" bIns="45718"/>
          <a:lstStyle>
            <a:lvl1pPr algn="r">
              <a:tabLst/>
              <a:defRPr sz="1400">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3759298423"/>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7_Confronto">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307" name="Shape 307"/>
          <p:cNvSpPr>
            <a:spLocks noGrp="1"/>
          </p:cNvSpPr>
          <p:nvPr>
            <p:ph type="title"/>
          </p:nvPr>
        </p:nvSpPr>
        <p:spPr>
          <a:xfrm>
            <a:off x="457200" y="256810"/>
            <a:ext cx="8229600" cy="1178656"/>
          </a:xfrm>
          <a:prstGeom prst="rect">
            <a:avLst/>
          </a:prstGeom>
        </p:spPr>
        <p:txBody>
          <a:bodyPr lIns="45718" tIns="45718" rIns="45718" bIns="45718" anchor="ctr"/>
          <a:lstStyle>
            <a:lvl1pPr defTabSz="914400">
              <a:lnSpc>
                <a:spcPct val="100000"/>
              </a:lnSpc>
              <a:defRPr>
                <a:latin typeface="Times New Roman"/>
                <a:ea typeface="Times New Roman"/>
                <a:cs typeface="Times New Roman"/>
                <a:sym typeface="Times New Roman"/>
              </a:defRPr>
            </a:lvl1pPr>
          </a:lstStyle>
          <a:p>
            <a:pPr lvl="0">
              <a:defRPr sz="1800"/>
            </a:pPr>
            <a:r>
              <a:rPr sz="4400"/>
              <a:t>Titolo Testo</a:t>
            </a:r>
          </a:p>
        </p:txBody>
      </p:sp>
      <p:sp>
        <p:nvSpPr>
          <p:cNvPr id="308" name="Shape 308"/>
          <p:cNvSpPr>
            <a:spLocks noGrp="1"/>
          </p:cNvSpPr>
          <p:nvPr>
            <p:ph type="body" idx="1"/>
          </p:nvPr>
        </p:nvSpPr>
        <p:spPr>
          <a:xfrm>
            <a:off x="457200" y="1435464"/>
            <a:ext cx="4040188" cy="739415"/>
          </a:xfrm>
          <a:prstGeom prst="rect">
            <a:avLst/>
          </a:prstGeom>
        </p:spPr>
        <p:txBody>
          <a:bodyPr lIns="45718" tIns="45718" rIns="45718" bIns="45718" anchor="b"/>
          <a:lstStyle>
            <a:lvl1pPr marL="0" indent="0" defTabSz="914400">
              <a:lnSpc>
                <a:spcPct val="100000"/>
              </a:lnSpc>
              <a:spcBef>
                <a:spcPts val="500"/>
              </a:spcBef>
              <a:defRPr sz="2400">
                <a:latin typeface="Times New Roman Bold"/>
                <a:ea typeface="Times New Roman Bold"/>
                <a:cs typeface="Times New Roman Bold"/>
                <a:sym typeface="Times New Roman Bold"/>
              </a:defRPr>
            </a:lvl1pPr>
            <a:lvl2pPr marL="0" defTabSz="914400">
              <a:lnSpc>
                <a:spcPct val="100000"/>
              </a:lnSpc>
              <a:spcBef>
                <a:spcPts val="500"/>
              </a:spcBef>
              <a:defRPr sz="2400">
                <a:latin typeface="Times New Roman Bold"/>
                <a:ea typeface="Times New Roman Bold"/>
                <a:cs typeface="Times New Roman Bold"/>
                <a:sym typeface="Times New Roman Bold"/>
              </a:defRPr>
            </a:lvl2pPr>
            <a:lvl3pPr marL="0" defTabSz="914400">
              <a:lnSpc>
                <a:spcPct val="100000"/>
              </a:lnSpc>
              <a:spcBef>
                <a:spcPts val="500"/>
              </a:spcBef>
              <a:defRPr sz="2400">
                <a:latin typeface="Times New Roman Bold"/>
                <a:ea typeface="Times New Roman Bold"/>
                <a:cs typeface="Times New Roman Bold"/>
                <a:sym typeface="Times New Roman Bold"/>
              </a:defRPr>
            </a:lvl3pPr>
            <a:lvl4pPr marL="0" defTabSz="914400">
              <a:lnSpc>
                <a:spcPct val="100000"/>
              </a:lnSpc>
              <a:spcBef>
                <a:spcPts val="500"/>
              </a:spcBef>
              <a:defRPr sz="2400">
                <a:latin typeface="Times New Roman Bold"/>
                <a:ea typeface="Times New Roman Bold"/>
                <a:cs typeface="Times New Roman Bold"/>
                <a:sym typeface="Times New Roman Bold"/>
              </a:defRPr>
            </a:lvl4pPr>
            <a:lvl5pPr marL="0" defTabSz="914400">
              <a:lnSpc>
                <a:spcPct val="100000"/>
              </a:lnSpc>
              <a:spcBef>
                <a:spcPts val="500"/>
              </a:spcBef>
              <a:defRPr sz="2400">
                <a:latin typeface="Times New Roman Bold"/>
                <a:ea typeface="Times New Roman Bold"/>
                <a:cs typeface="Times New Roman Bold"/>
                <a:sym typeface="Times New Roman Bold"/>
              </a:defRPr>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309" name="Shape 309"/>
          <p:cNvSpPr>
            <a:spLocks noGrp="1"/>
          </p:cNvSpPr>
          <p:nvPr>
            <p:ph type="sldNum" sz="quarter" idx="2"/>
          </p:nvPr>
        </p:nvSpPr>
        <p:spPr>
          <a:xfrm>
            <a:off x="6553200" y="6248400"/>
            <a:ext cx="1905000" cy="294637"/>
          </a:xfrm>
          <a:prstGeom prst="rect">
            <a:avLst/>
          </a:prstGeom>
        </p:spPr>
        <p:txBody>
          <a:bodyPr lIns="45718" tIns="45718" rIns="45718" bIns="45718"/>
          <a:lstStyle>
            <a:lvl1pPr algn="r">
              <a:tabLst/>
              <a:defRPr sz="1400">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316528621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Contenuto con didascalia">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62" name="Shape 162"/>
          <p:cNvSpPr>
            <a:spLocks noGrp="1"/>
          </p:cNvSpPr>
          <p:nvPr>
            <p:ph type="title"/>
          </p:nvPr>
        </p:nvSpPr>
        <p:spPr>
          <a:xfrm>
            <a:off x="457201" y="0"/>
            <a:ext cx="3008491" cy="1435100"/>
          </a:xfrm>
          <a:prstGeom prst="rect">
            <a:avLst/>
          </a:prstGeom>
        </p:spPr>
        <p:txBody>
          <a:bodyPr lIns="45718" tIns="45718" rIns="45718" bIns="45718" anchor="b"/>
          <a:lstStyle>
            <a:lvl1pPr algn="l" defTabSz="914400">
              <a:lnSpc>
                <a:spcPct val="100000"/>
              </a:lnSpc>
              <a:defRPr sz="1700">
                <a:latin typeface="Arial Bold"/>
                <a:ea typeface="Arial Bold"/>
                <a:cs typeface="Arial Bold"/>
                <a:sym typeface="Arial Bold"/>
              </a:defRPr>
            </a:lvl1pPr>
          </a:lstStyle>
          <a:p>
            <a:pPr lvl="0">
              <a:defRPr sz="1800"/>
            </a:pPr>
            <a:r>
              <a:rPr sz="1700"/>
              <a:t>Titolo Testo</a:t>
            </a:r>
          </a:p>
        </p:txBody>
      </p:sp>
      <p:sp>
        <p:nvSpPr>
          <p:cNvPr id="163" name="Shape 163"/>
          <p:cNvSpPr>
            <a:spLocks noGrp="1"/>
          </p:cNvSpPr>
          <p:nvPr>
            <p:ph type="body" idx="1"/>
          </p:nvPr>
        </p:nvSpPr>
        <p:spPr>
          <a:xfrm>
            <a:off x="3575756" y="273050"/>
            <a:ext cx="5111050" cy="6584950"/>
          </a:xfrm>
          <a:prstGeom prst="rect">
            <a:avLst/>
          </a:prstGeom>
        </p:spPr>
        <p:txBody>
          <a:bodyPr lIns="45718" tIns="45718" rIns="45718" bIns="45718"/>
          <a:lstStyle>
            <a:lvl1pPr marL="304042" indent="-304042" defTabSz="914400">
              <a:lnSpc>
                <a:spcPct val="100000"/>
              </a:lnSpc>
              <a:spcBef>
                <a:spcPts val="600"/>
              </a:spcBef>
              <a:buSzPct val="100000"/>
              <a:buChar char="•"/>
              <a:defRPr sz="2800">
                <a:latin typeface="Arial"/>
                <a:ea typeface="Arial"/>
                <a:cs typeface="Arial"/>
                <a:sym typeface="Arial"/>
              </a:defRPr>
            </a:lvl1pPr>
            <a:lvl2pPr marL="700984" indent="-295593" defTabSz="914400">
              <a:lnSpc>
                <a:spcPct val="100000"/>
              </a:lnSpc>
              <a:spcBef>
                <a:spcPts val="600"/>
              </a:spcBef>
              <a:buSzPct val="100000"/>
              <a:buChar char="–"/>
              <a:defRPr sz="2800">
                <a:latin typeface="Arial"/>
                <a:ea typeface="Arial"/>
                <a:cs typeface="Arial"/>
                <a:sym typeface="Arial"/>
              </a:defRPr>
            </a:lvl2pPr>
            <a:lvl3pPr marL="1081037" indent="-270258" defTabSz="914400">
              <a:lnSpc>
                <a:spcPct val="100000"/>
              </a:lnSpc>
              <a:spcBef>
                <a:spcPts val="600"/>
              </a:spcBef>
              <a:buSzPct val="100000"/>
              <a:buChar char="•"/>
              <a:defRPr sz="2800">
                <a:latin typeface="Arial"/>
                <a:ea typeface="Arial"/>
                <a:cs typeface="Arial"/>
                <a:sym typeface="Arial"/>
              </a:defRPr>
            </a:lvl3pPr>
            <a:lvl4pPr marL="1550017" indent="-333849" defTabSz="914400">
              <a:lnSpc>
                <a:spcPct val="100000"/>
              </a:lnSpc>
              <a:spcBef>
                <a:spcPts val="600"/>
              </a:spcBef>
              <a:buSzPct val="100000"/>
              <a:buChar char="–"/>
              <a:defRPr sz="2800">
                <a:latin typeface="Arial"/>
                <a:ea typeface="Arial"/>
                <a:cs typeface="Arial"/>
                <a:sym typeface="Arial"/>
              </a:defRPr>
            </a:lvl4pPr>
            <a:lvl5pPr marL="1955406" indent="-333849" defTabSz="914400">
              <a:lnSpc>
                <a:spcPct val="100000"/>
              </a:lnSpc>
              <a:spcBef>
                <a:spcPts val="600"/>
              </a:spcBef>
              <a:buSzPct val="100000"/>
              <a:buChar char="»"/>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64" name="Shape 164"/>
          <p:cNvSpPr>
            <a:spLocks noGrp="1"/>
          </p:cNvSpPr>
          <p:nvPr>
            <p:ph type="sldNum" sz="quarter" idx="2"/>
          </p:nvPr>
        </p:nvSpPr>
        <p:spPr>
          <a:xfrm>
            <a:off x="6553200" y="6245228"/>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cSld>
  <p:clrMapOvr>
    <a:masterClrMapping/>
  </p:clrMapOvr>
  <p:transition spd="med"/>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6_Solo titolo">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311" name="Shape 311"/>
          <p:cNvSpPr>
            <a:spLocks noGrp="1"/>
          </p:cNvSpPr>
          <p:nvPr>
            <p:ph type="title"/>
          </p:nvPr>
        </p:nvSpPr>
        <p:spPr>
          <a:xfrm>
            <a:off x="685800" y="0"/>
            <a:ext cx="7772400" cy="2362200"/>
          </a:xfrm>
          <a:prstGeom prst="rect">
            <a:avLst/>
          </a:prstGeom>
        </p:spPr>
        <p:txBody>
          <a:bodyPr lIns="45718" tIns="45718" rIns="45718" bIns="45718" anchor="ctr"/>
          <a:lstStyle>
            <a:lvl1pPr defTabSz="914400">
              <a:lnSpc>
                <a:spcPct val="100000"/>
              </a:lnSpc>
              <a:defRPr>
                <a:latin typeface="Times New Roman"/>
                <a:ea typeface="Times New Roman"/>
                <a:cs typeface="Times New Roman"/>
                <a:sym typeface="Times New Roman"/>
              </a:defRPr>
            </a:lvl1pPr>
          </a:lstStyle>
          <a:p>
            <a:pPr lvl="0">
              <a:defRPr sz="1800"/>
            </a:pPr>
            <a:r>
              <a:rPr sz="4400"/>
              <a:t>Titolo Testo</a:t>
            </a:r>
          </a:p>
        </p:txBody>
      </p:sp>
      <p:sp>
        <p:nvSpPr>
          <p:cNvPr id="312" name="Shape 312"/>
          <p:cNvSpPr>
            <a:spLocks noGrp="1"/>
          </p:cNvSpPr>
          <p:nvPr>
            <p:ph type="sldNum" sz="quarter" idx="2"/>
          </p:nvPr>
        </p:nvSpPr>
        <p:spPr>
          <a:xfrm>
            <a:off x="6553200" y="6248400"/>
            <a:ext cx="1905000" cy="294637"/>
          </a:xfrm>
          <a:prstGeom prst="rect">
            <a:avLst/>
          </a:prstGeom>
        </p:spPr>
        <p:txBody>
          <a:bodyPr lIns="45718" tIns="45718" rIns="45718" bIns="45718"/>
          <a:lstStyle>
            <a:lvl1pPr algn="r">
              <a:tabLst/>
              <a:defRPr sz="1400">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761301831"/>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3_Vuota">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314" name="Shape 314"/>
          <p:cNvSpPr>
            <a:spLocks noGrp="1"/>
          </p:cNvSpPr>
          <p:nvPr>
            <p:ph type="sldNum" sz="quarter" idx="2"/>
          </p:nvPr>
        </p:nvSpPr>
        <p:spPr>
          <a:xfrm>
            <a:off x="6553200" y="6248400"/>
            <a:ext cx="1905000" cy="294637"/>
          </a:xfrm>
          <a:prstGeom prst="rect">
            <a:avLst/>
          </a:prstGeom>
        </p:spPr>
        <p:txBody>
          <a:bodyPr lIns="45718" tIns="45718" rIns="45718" bIns="45718"/>
          <a:lstStyle>
            <a:lvl1pPr algn="r">
              <a:tabLst/>
              <a:defRPr sz="1400">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943408902"/>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7_Contenuto con didascalia">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316" name="Shape 316"/>
          <p:cNvSpPr>
            <a:spLocks noGrp="1"/>
          </p:cNvSpPr>
          <p:nvPr>
            <p:ph type="title"/>
          </p:nvPr>
        </p:nvSpPr>
        <p:spPr>
          <a:xfrm>
            <a:off x="457201" y="0"/>
            <a:ext cx="3008317" cy="1435100"/>
          </a:xfrm>
          <a:prstGeom prst="rect">
            <a:avLst/>
          </a:prstGeom>
        </p:spPr>
        <p:txBody>
          <a:bodyPr lIns="45718" tIns="45718" rIns="45718" bIns="45718" anchor="b"/>
          <a:lstStyle>
            <a:lvl1pPr algn="l" defTabSz="914400">
              <a:lnSpc>
                <a:spcPct val="100000"/>
              </a:lnSpc>
              <a:defRPr sz="2000">
                <a:latin typeface="Times New Roman Bold"/>
                <a:ea typeface="Times New Roman Bold"/>
                <a:cs typeface="Times New Roman Bold"/>
                <a:sym typeface="Times New Roman Bold"/>
              </a:defRPr>
            </a:lvl1pPr>
          </a:lstStyle>
          <a:p>
            <a:pPr lvl="0">
              <a:defRPr sz="1800"/>
            </a:pPr>
            <a:r>
              <a:rPr sz="2000"/>
              <a:t>Titolo Testo</a:t>
            </a:r>
          </a:p>
        </p:txBody>
      </p:sp>
      <p:sp>
        <p:nvSpPr>
          <p:cNvPr id="317" name="Shape 317"/>
          <p:cNvSpPr>
            <a:spLocks noGrp="1"/>
          </p:cNvSpPr>
          <p:nvPr>
            <p:ph type="body" idx="1"/>
          </p:nvPr>
        </p:nvSpPr>
        <p:spPr>
          <a:xfrm>
            <a:off x="3575050" y="273052"/>
            <a:ext cx="5111750" cy="6584951"/>
          </a:xfrm>
          <a:prstGeom prst="rect">
            <a:avLst/>
          </a:prstGeom>
        </p:spPr>
        <p:txBody>
          <a:bodyPr lIns="45718" tIns="45718" rIns="45718" bIns="45718"/>
          <a:lstStyle>
            <a:lvl1pPr defTabSz="914400">
              <a:lnSpc>
                <a:spcPct val="100000"/>
              </a:lnSpc>
              <a:spcBef>
                <a:spcPts val="700"/>
              </a:spcBef>
              <a:buSzPct val="100000"/>
              <a:buChar char="•"/>
              <a:defRPr>
                <a:latin typeface="Times New Roman"/>
                <a:ea typeface="Times New Roman"/>
                <a:cs typeface="Times New Roman"/>
                <a:sym typeface="Times New Roman"/>
              </a:defRPr>
            </a:lvl1pPr>
            <a:lvl2pPr marL="783771" indent="-326571" defTabSz="914400">
              <a:lnSpc>
                <a:spcPct val="100000"/>
              </a:lnSpc>
              <a:spcBef>
                <a:spcPts val="700"/>
              </a:spcBef>
              <a:buSzPct val="100000"/>
              <a:buChar char="–"/>
              <a:defRPr>
                <a:latin typeface="Times New Roman"/>
                <a:ea typeface="Times New Roman"/>
                <a:cs typeface="Times New Roman"/>
                <a:sym typeface="Times New Roman"/>
              </a:defRPr>
            </a:lvl2pPr>
            <a:lvl3pPr marL="1219200" indent="-304800" defTabSz="914400">
              <a:lnSpc>
                <a:spcPct val="100000"/>
              </a:lnSpc>
              <a:spcBef>
                <a:spcPts val="700"/>
              </a:spcBef>
              <a:buSzPct val="100000"/>
              <a:buChar char="•"/>
              <a:defRPr>
                <a:latin typeface="Times New Roman"/>
                <a:ea typeface="Times New Roman"/>
                <a:cs typeface="Times New Roman"/>
                <a:sym typeface="Times New Roman"/>
              </a:defRPr>
            </a:lvl3pPr>
            <a:lvl4pPr marL="1737360" indent="-365760" defTabSz="914400">
              <a:lnSpc>
                <a:spcPct val="100000"/>
              </a:lnSpc>
              <a:spcBef>
                <a:spcPts val="700"/>
              </a:spcBef>
              <a:buSzPct val="100000"/>
              <a:buChar char="–"/>
              <a:defRPr>
                <a:latin typeface="Times New Roman"/>
                <a:ea typeface="Times New Roman"/>
                <a:cs typeface="Times New Roman"/>
                <a:sym typeface="Times New Roman"/>
              </a:defRPr>
            </a:lvl4pPr>
            <a:lvl5pPr marL="2194560" indent="-365760" defTabSz="914400">
              <a:lnSpc>
                <a:spcPct val="100000"/>
              </a:lnSpc>
              <a:spcBef>
                <a:spcPts val="700"/>
              </a:spcBef>
              <a:buSzPct val="100000"/>
              <a:buChar char="»"/>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18" name="Shape 318"/>
          <p:cNvSpPr>
            <a:spLocks noGrp="1"/>
          </p:cNvSpPr>
          <p:nvPr>
            <p:ph type="sldNum" sz="quarter" idx="2"/>
          </p:nvPr>
        </p:nvSpPr>
        <p:spPr>
          <a:xfrm>
            <a:off x="6553200" y="6248400"/>
            <a:ext cx="1905000" cy="294637"/>
          </a:xfrm>
          <a:prstGeom prst="rect">
            <a:avLst/>
          </a:prstGeom>
        </p:spPr>
        <p:txBody>
          <a:bodyPr lIns="45718" tIns="45718" rIns="45718" bIns="45718"/>
          <a:lstStyle>
            <a:lvl1pPr algn="r">
              <a:tabLst/>
              <a:defRPr sz="1400">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3165574704"/>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7_Immagine con didascalia">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320" name="Shape 320"/>
          <p:cNvSpPr>
            <a:spLocks noGrp="1"/>
          </p:cNvSpPr>
          <p:nvPr>
            <p:ph type="title"/>
          </p:nvPr>
        </p:nvSpPr>
        <p:spPr>
          <a:xfrm>
            <a:off x="1792288" y="4800600"/>
            <a:ext cx="5486404" cy="566738"/>
          </a:xfrm>
          <a:prstGeom prst="rect">
            <a:avLst/>
          </a:prstGeom>
        </p:spPr>
        <p:txBody>
          <a:bodyPr lIns="45718" tIns="45718" rIns="45718" bIns="45718" anchor="b"/>
          <a:lstStyle>
            <a:lvl1pPr algn="l" defTabSz="914400">
              <a:lnSpc>
                <a:spcPct val="100000"/>
              </a:lnSpc>
              <a:defRPr sz="2000">
                <a:latin typeface="Times New Roman Bold"/>
                <a:ea typeface="Times New Roman Bold"/>
                <a:cs typeface="Times New Roman Bold"/>
                <a:sym typeface="Times New Roman Bold"/>
              </a:defRPr>
            </a:lvl1pPr>
          </a:lstStyle>
          <a:p>
            <a:pPr lvl="0">
              <a:defRPr sz="1800"/>
            </a:pPr>
            <a:r>
              <a:rPr sz="2000"/>
              <a:t>Titolo Testo</a:t>
            </a:r>
          </a:p>
        </p:txBody>
      </p:sp>
      <p:sp>
        <p:nvSpPr>
          <p:cNvPr id="321" name="Shape 321"/>
          <p:cNvSpPr>
            <a:spLocks noGrp="1"/>
          </p:cNvSpPr>
          <p:nvPr>
            <p:ph type="body" idx="1"/>
          </p:nvPr>
        </p:nvSpPr>
        <p:spPr>
          <a:xfrm>
            <a:off x="1792288" y="5367337"/>
            <a:ext cx="5486404" cy="804868"/>
          </a:xfrm>
          <a:prstGeom prst="rect">
            <a:avLst/>
          </a:prstGeom>
        </p:spPr>
        <p:txBody>
          <a:bodyPr lIns="45718" tIns="45718" rIns="45718" bIns="45718"/>
          <a:lstStyle>
            <a:lvl1pPr marL="0" indent="0" defTabSz="914400">
              <a:lnSpc>
                <a:spcPct val="100000"/>
              </a:lnSpc>
              <a:spcBef>
                <a:spcPts val="300"/>
              </a:spcBef>
              <a:defRPr sz="1400">
                <a:latin typeface="Times New Roman"/>
                <a:ea typeface="Times New Roman"/>
                <a:cs typeface="Times New Roman"/>
                <a:sym typeface="Times New Roman"/>
              </a:defRPr>
            </a:lvl1pPr>
            <a:lvl2pPr marL="0" defTabSz="914400">
              <a:lnSpc>
                <a:spcPct val="100000"/>
              </a:lnSpc>
              <a:spcBef>
                <a:spcPts val="300"/>
              </a:spcBef>
              <a:defRPr sz="1400">
                <a:latin typeface="Times New Roman"/>
                <a:ea typeface="Times New Roman"/>
                <a:cs typeface="Times New Roman"/>
                <a:sym typeface="Times New Roman"/>
              </a:defRPr>
            </a:lvl2pPr>
            <a:lvl3pPr marL="0" defTabSz="914400">
              <a:lnSpc>
                <a:spcPct val="100000"/>
              </a:lnSpc>
              <a:spcBef>
                <a:spcPts val="300"/>
              </a:spcBef>
              <a:defRPr sz="1400">
                <a:latin typeface="Times New Roman"/>
                <a:ea typeface="Times New Roman"/>
                <a:cs typeface="Times New Roman"/>
                <a:sym typeface="Times New Roman"/>
              </a:defRPr>
            </a:lvl3pPr>
            <a:lvl4pPr marL="0" defTabSz="914400">
              <a:lnSpc>
                <a:spcPct val="100000"/>
              </a:lnSpc>
              <a:spcBef>
                <a:spcPts val="300"/>
              </a:spcBef>
              <a:defRPr sz="1400">
                <a:latin typeface="Times New Roman"/>
                <a:ea typeface="Times New Roman"/>
                <a:cs typeface="Times New Roman"/>
                <a:sym typeface="Times New Roman"/>
              </a:defRPr>
            </a:lvl4pPr>
            <a:lvl5pPr marL="0" defTabSz="914400">
              <a:lnSpc>
                <a:spcPct val="100000"/>
              </a:lnSpc>
              <a:spcBef>
                <a:spcPts val="300"/>
              </a:spcBef>
              <a:defRPr sz="1400">
                <a:latin typeface="Times New Roman"/>
                <a:ea typeface="Times New Roman"/>
                <a:cs typeface="Times New Roman"/>
                <a:sym typeface="Times New Roman"/>
              </a:defRPr>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322" name="Shape 322"/>
          <p:cNvSpPr>
            <a:spLocks noGrp="1"/>
          </p:cNvSpPr>
          <p:nvPr>
            <p:ph type="sldNum" sz="quarter" idx="2"/>
          </p:nvPr>
        </p:nvSpPr>
        <p:spPr>
          <a:xfrm>
            <a:off x="6553200" y="6248400"/>
            <a:ext cx="1905000" cy="294637"/>
          </a:xfrm>
          <a:prstGeom prst="rect">
            <a:avLst/>
          </a:prstGeom>
        </p:spPr>
        <p:txBody>
          <a:bodyPr lIns="45718" tIns="45718" rIns="45718" bIns="45718"/>
          <a:lstStyle>
            <a:lvl1pPr algn="r">
              <a:tabLst/>
              <a:defRPr sz="1400">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35493079"/>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14_Titolo e testo verticale">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324" name="Shape 324"/>
          <p:cNvSpPr>
            <a:spLocks noGrp="1"/>
          </p:cNvSpPr>
          <p:nvPr>
            <p:ph type="title"/>
          </p:nvPr>
        </p:nvSpPr>
        <p:spPr>
          <a:xfrm>
            <a:off x="685800" y="381000"/>
            <a:ext cx="7772400" cy="1600200"/>
          </a:xfrm>
          <a:prstGeom prst="rect">
            <a:avLst/>
          </a:prstGeom>
        </p:spPr>
        <p:txBody>
          <a:bodyPr lIns="45718" tIns="45718" rIns="45718" bIns="45718" anchor="ctr"/>
          <a:lstStyle>
            <a:lvl1pPr defTabSz="914400">
              <a:lnSpc>
                <a:spcPct val="100000"/>
              </a:lnSpc>
              <a:defRPr>
                <a:latin typeface="Times New Roman"/>
                <a:ea typeface="Times New Roman"/>
                <a:cs typeface="Times New Roman"/>
                <a:sym typeface="Times New Roman"/>
              </a:defRPr>
            </a:lvl1pPr>
          </a:lstStyle>
          <a:p>
            <a:pPr lvl="0">
              <a:defRPr sz="1800"/>
            </a:pPr>
            <a:r>
              <a:rPr sz="4400"/>
              <a:t>Titolo Testo</a:t>
            </a:r>
          </a:p>
        </p:txBody>
      </p:sp>
      <p:sp>
        <p:nvSpPr>
          <p:cNvPr id="325" name="Shape 325"/>
          <p:cNvSpPr>
            <a:spLocks noGrp="1"/>
          </p:cNvSpPr>
          <p:nvPr>
            <p:ph type="body" idx="1"/>
          </p:nvPr>
        </p:nvSpPr>
        <p:spPr>
          <a:xfrm>
            <a:off x="685800" y="1981200"/>
            <a:ext cx="7772400" cy="4876800"/>
          </a:xfrm>
          <a:prstGeom prst="rect">
            <a:avLst/>
          </a:prstGeom>
        </p:spPr>
        <p:txBody>
          <a:bodyPr lIns="45718" tIns="45718" rIns="45718" bIns="45718"/>
          <a:lstStyle>
            <a:lvl1pPr defTabSz="914400">
              <a:lnSpc>
                <a:spcPct val="100000"/>
              </a:lnSpc>
              <a:spcBef>
                <a:spcPts val="700"/>
              </a:spcBef>
              <a:buSzPct val="100000"/>
              <a:buChar char="•"/>
              <a:defRPr>
                <a:latin typeface="Times New Roman"/>
                <a:ea typeface="Times New Roman"/>
                <a:cs typeface="Times New Roman"/>
                <a:sym typeface="Times New Roman"/>
              </a:defRPr>
            </a:lvl1pPr>
            <a:lvl2pPr marL="783771" indent="-326571" defTabSz="914400">
              <a:lnSpc>
                <a:spcPct val="100000"/>
              </a:lnSpc>
              <a:spcBef>
                <a:spcPts val="700"/>
              </a:spcBef>
              <a:buSzPct val="100000"/>
              <a:buChar char="–"/>
              <a:defRPr>
                <a:latin typeface="Times New Roman"/>
                <a:ea typeface="Times New Roman"/>
                <a:cs typeface="Times New Roman"/>
                <a:sym typeface="Times New Roman"/>
              </a:defRPr>
            </a:lvl2pPr>
            <a:lvl3pPr marL="1219200" indent="-304800" defTabSz="914400">
              <a:lnSpc>
                <a:spcPct val="100000"/>
              </a:lnSpc>
              <a:spcBef>
                <a:spcPts val="700"/>
              </a:spcBef>
              <a:buSzPct val="100000"/>
              <a:buChar char="•"/>
              <a:defRPr>
                <a:latin typeface="Times New Roman"/>
                <a:ea typeface="Times New Roman"/>
                <a:cs typeface="Times New Roman"/>
                <a:sym typeface="Times New Roman"/>
              </a:defRPr>
            </a:lvl3pPr>
            <a:lvl4pPr marL="1737360" indent="-365760" defTabSz="914400">
              <a:lnSpc>
                <a:spcPct val="100000"/>
              </a:lnSpc>
              <a:spcBef>
                <a:spcPts val="700"/>
              </a:spcBef>
              <a:buSzPct val="100000"/>
              <a:buChar char="–"/>
              <a:defRPr>
                <a:latin typeface="Times New Roman"/>
                <a:ea typeface="Times New Roman"/>
                <a:cs typeface="Times New Roman"/>
                <a:sym typeface="Times New Roman"/>
              </a:defRPr>
            </a:lvl4pPr>
            <a:lvl5pPr marL="2194560" indent="-365760" defTabSz="914400">
              <a:lnSpc>
                <a:spcPct val="100000"/>
              </a:lnSpc>
              <a:spcBef>
                <a:spcPts val="700"/>
              </a:spcBef>
              <a:buSzPct val="100000"/>
              <a:buChar char="»"/>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26" name="Shape 326"/>
          <p:cNvSpPr>
            <a:spLocks noGrp="1"/>
          </p:cNvSpPr>
          <p:nvPr>
            <p:ph type="sldNum" sz="quarter" idx="2"/>
          </p:nvPr>
        </p:nvSpPr>
        <p:spPr>
          <a:xfrm>
            <a:off x="6553200" y="6248400"/>
            <a:ext cx="1905000" cy="294637"/>
          </a:xfrm>
          <a:prstGeom prst="rect">
            <a:avLst/>
          </a:prstGeom>
        </p:spPr>
        <p:txBody>
          <a:bodyPr lIns="45718" tIns="45718" rIns="45718" bIns="45718"/>
          <a:lstStyle>
            <a:lvl1pPr algn="r">
              <a:tabLst/>
              <a:defRPr sz="1400">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839813415"/>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15_Titolo e testo verticale">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328" name="Shape 328"/>
          <p:cNvSpPr>
            <a:spLocks noGrp="1"/>
          </p:cNvSpPr>
          <p:nvPr>
            <p:ph type="title"/>
          </p:nvPr>
        </p:nvSpPr>
        <p:spPr>
          <a:xfrm>
            <a:off x="6515100" y="0"/>
            <a:ext cx="1943100" cy="6705600"/>
          </a:xfrm>
          <a:prstGeom prst="rect">
            <a:avLst/>
          </a:prstGeom>
        </p:spPr>
        <p:txBody>
          <a:bodyPr lIns="45718" tIns="45718" rIns="45718" bIns="45718" anchor="ctr"/>
          <a:lstStyle>
            <a:lvl1pPr defTabSz="914400">
              <a:lnSpc>
                <a:spcPct val="100000"/>
              </a:lnSpc>
              <a:defRPr>
                <a:latin typeface="Times New Roman"/>
                <a:ea typeface="Times New Roman"/>
                <a:cs typeface="Times New Roman"/>
                <a:sym typeface="Times New Roman"/>
              </a:defRPr>
            </a:lvl1pPr>
          </a:lstStyle>
          <a:p>
            <a:pPr lvl="0">
              <a:defRPr sz="1800"/>
            </a:pPr>
            <a:r>
              <a:rPr sz="4400"/>
              <a:t>Titolo Testo</a:t>
            </a:r>
          </a:p>
        </p:txBody>
      </p:sp>
      <p:sp>
        <p:nvSpPr>
          <p:cNvPr id="329" name="Shape 329"/>
          <p:cNvSpPr>
            <a:spLocks noGrp="1"/>
          </p:cNvSpPr>
          <p:nvPr>
            <p:ph type="body" idx="1"/>
          </p:nvPr>
        </p:nvSpPr>
        <p:spPr>
          <a:xfrm>
            <a:off x="685800" y="609600"/>
            <a:ext cx="5676900" cy="6248400"/>
          </a:xfrm>
          <a:prstGeom prst="rect">
            <a:avLst/>
          </a:prstGeom>
        </p:spPr>
        <p:txBody>
          <a:bodyPr lIns="45718" tIns="45718" rIns="45718" bIns="45718"/>
          <a:lstStyle>
            <a:lvl1pPr defTabSz="914400">
              <a:lnSpc>
                <a:spcPct val="100000"/>
              </a:lnSpc>
              <a:spcBef>
                <a:spcPts val="700"/>
              </a:spcBef>
              <a:buSzPct val="100000"/>
              <a:buChar char="•"/>
              <a:defRPr>
                <a:latin typeface="Times New Roman"/>
                <a:ea typeface="Times New Roman"/>
                <a:cs typeface="Times New Roman"/>
                <a:sym typeface="Times New Roman"/>
              </a:defRPr>
            </a:lvl1pPr>
            <a:lvl2pPr marL="783771" indent="-326571" defTabSz="914400">
              <a:lnSpc>
                <a:spcPct val="100000"/>
              </a:lnSpc>
              <a:spcBef>
                <a:spcPts val="700"/>
              </a:spcBef>
              <a:buSzPct val="100000"/>
              <a:buChar char="–"/>
              <a:defRPr>
                <a:latin typeface="Times New Roman"/>
                <a:ea typeface="Times New Roman"/>
                <a:cs typeface="Times New Roman"/>
                <a:sym typeface="Times New Roman"/>
              </a:defRPr>
            </a:lvl2pPr>
            <a:lvl3pPr marL="1219200" indent="-304800" defTabSz="914400">
              <a:lnSpc>
                <a:spcPct val="100000"/>
              </a:lnSpc>
              <a:spcBef>
                <a:spcPts val="700"/>
              </a:spcBef>
              <a:buSzPct val="100000"/>
              <a:buChar char="•"/>
              <a:defRPr>
                <a:latin typeface="Times New Roman"/>
                <a:ea typeface="Times New Roman"/>
                <a:cs typeface="Times New Roman"/>
                <a:sym typeface="Times New Roman"/>
              </a:defRPr>
            </a:lvl3pPr>
            <a:lvl4pPr marL="1737360" indent="-365760" defTabSz="914400">
              <a:lnSpc>
                <a:spcPct val="100000"/>
              </a:lnSpc>
              <a:spcBef>
                <a:spcPts val="700"/>
              </a:spcBef>
              <a:buSzPct val="100000"/>
              <a:buChar char="–"/>
              <a:defRPr>
                <a:latin typeface="Times New Roman"/>
                <a:ea typeface="Times New Roman"/>
                <a:cs typeface="Times New Roman"/>
                <a:sym typeface="Times New Roman"/>
              </a:defRPr>
            </a:lvl4pPr>
            <a:lvl5pPr marL="2194560" indent="-365760" defTabSz="914400">
              <a:lnSpc>
                <a:spcPct val="100000"/>
              </a:lnSpc>
              <a:spcBef>
                <a:spcPts val="700"/>
              </a:spcBef>
              <a:buSzPct val="100000"/>
              <a:buChar char="»"/>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30" name="Shape 330"/>
          <p:cNvSpPr>
            <a:spLocks noGrp="1"/>
          </p:cNvSpPr>
          <p:nvPr>
            <p:ph type="sldNum" sz="quarter" idx="2"/>
          </p:nvPr>
        </p:nvSpPr>
        <p:spPr>
          <a:xfrm>
            <a:off x="6553200" y="6248400"/>
            <a:ext cx="1905000" cy="294637"/>
          </a:xfrm>
          <a:prstGeom prst="rect">
            <a:avLst/>
          </a:prstGeom>
        </p:spPr>
        <p:txBody>
          <a:bodyPr lIns="45718" tIns="45718" rIns="45718" bIns="45718"/>
          <a:lstStyle>
            <a:lvl1pPr algn="r">
              <a:tabLst/>
              <a:defRPr sz="1400">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472881716"/>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Titolo, testo e contenuto 2">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332" name="Shape 332"/>
          <p:cNvSpPr>
            <a:spLocks noGrp="1"/>
          </p:cNvSpPr>
          <p:nvPr>
            <p:ph type="title"/>
          </p:nvPr>
        </p:nvSpPr>
        <p:spPr>
          <a:xfrm>
            <a:off x="685800" y="381000"/>
            <a:ext cx="7772400" cy="1600200"/>
          </a:xfrm>
          <a:prstGeom prst="rect">
            <a:avLst/>
          </a:prstGeom>
        </p:spPr>
        <p:txBody>
          <a:bodyPr lIns="45718" tIns="45718" rIns="45718" bIns="45718" anchor="ctr"/>
          <a:lstStyle>
            <a:lvl1pPr defTabSz="914400">
              <a:lnSpc>
                <a:spcPct val="100000"/>
              </a:lnSpc>
              <a:defRPr>
                <a:latin typeface="Times New Roman"/>
                <a:ea typeface="Times New Roman"/>
                <a:cs typeface="Times New Roman"/>
                <a:sym typeface="Times New Roman"/>
              </a:defRPr>
            </a:lvl1pPr>
          </a:lstStyle>
          <a:p>
            <a:pPr lvl="0">
              <a:defRPr sz="1800"/>
            </a:pPr>
            <a:r>
              <a:rPr sz="4400"/>
              <a:t>Titolo Testo</a:t>
            </a:r>
          </a:p>
        </p:txBody>
      </p:sp>
      <p:sp>
        <p:nvSpPr>
          <p:cNvPr id="333" name="Shape 333"/>
          <p:cNvSpPr>
            <a:spLocks noGrp="1"/>
          </p:cNvSpPr>
          <p:nvPr>
            <p:ph type="body" idx="1"/>
          </p:nvPr>
        </p:nvSpPr>
        <p:spPr>
          <a:xfrm>
            <a:off x="685800" y="1981200"/>
            <a:ext cx="3810000" cy="4876800"/>
          </a:xfrm>
          <a:prstGeom prst="rect">
            <a:avLst/>
          </a:prstGeom>
        </p:spPr>
        <p:txBody>
          <a:bodyPr lIns="45718" tIns="45718" rIns="45718" bIns="45718"/>
          <a:lstStyle>
            <a:lvl1pPr defTabSz="914400">
              <a:lnSpc>
                <a:spcPct val="100000"/>
              </a:lnSpc>
              <a:spcBef>
                <a:spcPts val="700"/>
              </a:spcBef>
              <a:buSzPct val="100000"/>
              <a:buChar char="•"/>
              <a:defRPr>
                <a:latin typeface="Times New Roman"/>
                <a:ea typeface="Times New Roman"/>
                <a:cs typeface="Times New Roman"/>
                <a:sym typeface="Times New Roman"/>
              </a:defRPr>
            </a:lvl1pPr>
            <a:lvl2pPr marL="783771" indent="-326571" defTabSz="914400">
              <a:lnSpc>
                <a:spcPct val="100000"/>
              </a:lnSpc>
              <a:spcBef>
                <a:spcPts val="700"/>
              </a:spcBef>
              <a:buSzPct val="100000"/>
              <a:buChar char="–"/>
              <a:defRPr>
                <a:latin typeface="Times New Roman"/>
                <a:ea typeface="Times New Roman"/>
                <a:cs typeface="Times New Roman"/>
                <a:sym typeface="Times New Roman"/>
              </a:defRPr>
            </a:lvl2pPr>
            <a:lvl3pPr marL="1219200" indent="-304800" defTabSz="914400">
              <a:lnSpc>
                <a:spcPct val="100000"/>
              </a:lnSpc>
              <a:spcBef>
                <a:spcPts val="700"/>
              </a:spcBef>
              <a:buSzPct val="100000"/>
              <a:buChar char="•"/>
              <a:defRPr>
                <a:latin typeface="Times New Roman"/>
                <a:ea typeface="Times New Roman"/>
                <a:cs typeface="Times New Roman"/>
                <a:sym typeface="Times New Roman"/>
              </a:defRPr>
            </a:lvl3pPr>
            <a:lvl4pPr marL="1737360" indent="-365760" defTabSz="914400">
              <a:lnSpc>
                <a:spcPct val="100000"/>
              </a:lnSpc>
              <a:spcBef>
                <a:spcPts val="700"/>
              </a:spcBef>
              <a:buSzPct val="100000"/>
              <a:buChar char="–"/>
              <a:defRPr>
                <a:latin typeface="Times New Roman"/>
                <a:ea typeface="Times New Roman"/>
                <a:cs typeface="Times New Roman"/>
                <a:sym typeface="Times New Roman"/>
              </a:defRPr>
            </a:lvl4pPr>
            <a:lvl5pPr marL="2194560" indent="-365760" defTabSz="914400">
              <a:lnSpc>
                <a:spcPct val="100000"/>
              </a:lnSpc>
              <a:spcBef>
                <a:spcPts val="700"/>
              </a:spcBef>
              <a:buSzPct val="100000"/>
              <a:buChar char="»"/>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34" name="Shape 334"/>
          <p:cNvSpPr>
            <a:spLocks noGrp="1"/>
          </p:cNvSpPr>
          <p:nvPr>
            <p:ph type="sldNum" sz="quarter" idx="2"/>
          </p:nvPr>
        </p:nvSpPr>
        <p:spPr>
          <a:xfrm>
            <a:off x="6553200" y="6248400"/>
            <a:ext cx="1905000" cy="294637"/>
          </a:xfrm>
          <a:prstGeom prst="rect">
            <a:avLst/>
          </a:prstGeom>
        </p:spPr>
        <p:txBody>
          <a:bodyPr lIns="45718" tIns="45718" rIns="45718" bIns="45718"/>
          <a:lstStyle>
            <a:lvl1pPr algn="r">
              <a:tabLst/>
              <a:defRPr sz="1400">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072793398"/>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5_Diapositiva titolo">
    <p:spTree>
      <p:nvGrpSpPr>
        <p:cNvPr id="1" name=""/>
        <p:cNvGrpSpPr/>
        <p:nvPr/>
      </p:nvGrpSpPr>
      <p:grpSpPr>
        <a:xfrm>
          <a:off x="0" y="0"/>
          <a:ext cx="0" cy="0"/>
          <a:chOff x="0" y="0"/>
          <a:chExt cx="0" cy="0"/>
        </a:xfrm>
      </p:grpSpPr>
      <p:pic>
        <p:nvPicPr>
          <p:cNvPr id="336"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337"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342" name="Group 342"/>
          <p:cNvGrpSpPr/>
          <p:nvPr/>
        </p:nvGrpSpPr>
        <p:grpSpPr>
          <a:xfrm>
            <a:off x="188873" y="350801"/>
            <a:ext cx="488979" cy="528686"/>
            <a:chOff x="-7" y="-7"/>
            <a:chExt cx="488977" cy="528685"/>
          </a:xfrm>
        </p:grpSpPr>
        <p:sp>
          <p:nvSpPr>
            <p:cNvPr id="338" name="Shape 338"/>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341" name="Group 341"/>
            <p:cNvGrpSpPr/>
            <p:nvPr/>
          </p:nvGrpSpPr>
          <p:grpSpPr>
            <a:xfrm>
              <a:off x="24909" y="38096"/>
              <a:ext cx="431875" cy="448112"/>
              <a:chOff x="0" y="-1"/>
              <a:chExt cx="431874" cy="448111"/>
            </a:xfrm>
          </p:grpSpPr>
          <p:sp>
            <p:nvSpPr>
              <p:cNvPr id="339" name="Shape 339"/>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340"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
        <p:nvSpPr>
          <p:cNvPr id="343" name="Shape 343"/>
          <p:cNvSpPr>
            <a:spLocks noGrp="1"/>
          </p:cNvSpPr>
          <p:nvPr>
            <p:ph type="title"/>
          </p:nvPr>
        </p:nvSpPr>
        <p:spPr>
          <a:xfrm>
            <a:off x="685800" y="2130425"/>
            <a:ext cx="7772400" cy="1755775"/>
          </a:xfrm>
          <a:prstGeom prst="rect">
            <a:avLst/>
          </a:prstGeom>
        </p:spPr>
        <p:txBody>
          <a:bodyPr lIns="45718" tIns="45718" rIns="45718" bIns="45718"/>
          <a:lstStyle>
            <a:lvl1pPr defTabSz="914400">
              <a:lnSpc>
                <a:spcPct val="100000"/>
              </a:lnSpc>
            </a:lvl1pPr>
          </a:lstStyle>
          <a:p>
            <a:pPr lvl="0">
              <a:defRPr sz="1800"/>
            </a:pPr>
            <a:r>
              <a:rPr sz="4400"/>
              <a:t>Titolo Testo</a:t>
            </a:r>
          </a:p>
        </p:txBody>
      </p:sp>
      <p:sp>
        <p:nvSpPr>
          <p:cNvPr id="344" name="Shape 344"/>
          <p:cNvSpPr>
            <a:spLocks noGrp="1"/>
          </p:cNvSpPr>
          <p:nvPr>
            <p:ph type="body" idx="1"/>
          </p:nvPr>
        </p:nvSpPr>
        <p:spPr>
          <a:xfrm>
            <a:off x="1371600" y="3886200"/>
            <a:ext cx="6400800" cy="2971800"/>
          </a:xfrm>
          <a:prstGeom prst="rect">
            <a:avLst/>
          </a:prstGeom>
        </p:spPr>
        <p:txBody>
          <a:bodyPr lIns="45718" tIns="45718" rIns="45718" bIns="45718"/>
          <a:lstStyle>
            <a:lvl1pPr marL="0" indent="0" algn="ctr" defTabSz="914400">
              <a:lnSpc>
                <a:spcPct val="100000"/>
              </a:lnSpc>
              <a:spcBef>
                <a:spcPts val="700"/>
              </a:spcBef>
              <a:defRPr>
                <a:latin typeface="Arial"/>
                <a:ea typeface="Arial"/>
                <a:cs typeface="Arial"/>
                <a:sym typeface="Arial"/>
              </a:defRPr>
            </a:lvl1pPr>
            <a:lvl2pPr marL="0" algn="ctr" defTabSz="914400">
              <a:lnSpc>
                <a:spcPct val="100000"/>
              </a:lnSpc>
              <a:spcBef>
                <a:spcPts val="700"/>
              </a:spcBef>
              <a:defRPr>
                <a:latin typeface="Arial"/>
                <a:ea typeface="Arial"/>
                <a:cs typeface="Arial"/>
                <a:sym typeface="Arial"/>
              </a:defRPr>
            </a:lvl2pPr>
            <a:lvl3pPr marL="0" algn="ctr" defTabSz="914400">
              <a:lnSpc>
                <a:spcPct val="100000"/>
              </a:lnSpc>
              <a:spcBef>
                <a:spcPts val="700"/>
              </a:spcBef>
              <a:defRPr>
                <a:latin typeface="Arial"/>
                <a:ea typeface="Arial"/>
                <a:cs typeface="Arial"/>
                <a:sym typeface="Arial"/>
              </a:defRPr>
            </a:lvl3pPr>
            <a:lvl4pPr marL="0" algn="ctr" defTabSz="914400">
              <a:lnSpc>
                <a:spcPct val="100000"/>
              </a:lnSpc>
              <a:spcBef>
                <a:spcPts val="700"/>
              </a:spcBef>
              <a:defRPr>
                <a:latin typeface="Arial"/>
                <a:ea typeface="Arial"/>
                <a:cs typeface="Arial"/>
                <a:sym typeface="Arial"/>
              </a:defRPr>
            </a:lvl4pPr>
            <a:lvl5pPr marL="0" algn="ctr" defTabSz="914400">
              <a:lnSpc>
                <a:spcPct val="100000"/>
              </a:lnSpc>
              <a:spcBef>
                <a:spcPts val="700"/>
              </a:spcBef>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3901171117"/>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8_Titolo e contenuto">
    <p:spTree>
      <p:nvGrpSpPr>
        <p:cNvPr id="1" name=""/>
        <p:cNvGrpSpPr/>
        <p:nvPr/>
      </p:nvGrpSpPr>
      <p:grpSpPr>
        <a:xfrm>
          <a:off x="0" y="0"/>
          <a:ext cx="0" cy="0"/>
          <a:chOff x="0" y="0"/>
          <a:chExt cx="0" cy="0"/>
        </a:xfrm>
      </p:grpSpPr>
      <p:pic>
        <p:nvPicPr>
          <p:cNvPr id="346"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347"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352" name="Group 352"/>
          <p:cNvGrpSpPr/>
          <p:nvPr/>
        </p:nvGrpSpPr>
        <p:grpSpPr>
          <a:xfrm>
            <a:off x="188873" y="350801"/>
            <a:ext cx="488979" cy="528686"/>
            <a:chOff x="-7" y="-7"/>
            <a:chExt cx="488977" cy="528685"/>
          </a:xfrm>
        </p:grpSpPr>
        <p:sp>
          <p:nvSpPr>
            <p:cNvPr id="348" name="Shape 348"/>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351" name="Group 351"/>
            <p:cNvGrpSpPr/>
            <p:nvPr/>
          </p:nvGrpSpPr>
          <p:grpSpPr>
            <a:xfrm>
              <a:off x="24909" y="38096"/>
              <a:ext cx="431875" cy="448112"/>
              <a:chOff x="0" y="-1"/>
              <a:chExt cx="431874" cy="448111"/>
            </a:xfrm>
          </p:grpSpPr>
          <p:sp>
            <p:nvSpPr>
              <p:cNvPr id="349" name="Shape 349"/>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350"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
        <p:nvSpPr>
          <p:cNvPr id="353" name="Shape 353"/>
          <p:cNvSpPr>
            <a:spLocks noGrp="1"/>
          </p:cNvSpPr>
          <p:nvPr>
            <p:ph type="title"/>
          </p:nvPr>
        </p:nvSpPr>
        <p:spPr>
          <a:xfrm>
            <a:off x="457200" y="274638"/>
            <a:ext cx="8229600" cy="1325566"/>
          </a:xfrm>
          <a:prstGeom prst="rect">
            <a:avLst/>
          </a:prstGeom>
        </p:spPr>
        <p:txBody>
          <a:bodyPr lIns="45718" tIns="45718" rIns="45718" bIns="45718"/>
          <a:lstStyle>
            <a:lvl1pPr defTabSz="914400">
              <a:lnSpc>
                <a:spcPct val="100000"/>
              </a:lnSpc>
            </a:lvl1pPr>
          </a:lstStyle>
          <a:p>
            <a:pPr lvl="0">
              <a:defRPr sz="1800"/>
            </a:pPr>
            <a:r>
              <a:rPr sz="4400"/>
              <a:t>Titolo Testo</a:t>
            </a:r>
          </a:p>
        </p:txBody>
      </p:sp>
      <p:sp>
        <p:nvSpPr>
          <p:cNvPr id="354" name="Shape 354"/>
          <p:cNvSpPr>
            <a:spLocks noGrp="1"/>
          </p:cNvSpPr>
          <p:nvPr>
            <p:ph type="body" idx="1"/>
          </p:nvPr>
        </p:nvSpPr>
        <p:spPr>
          <a:xfrm>
            <a:off x="457200" y="1600202"/>
            <a:ext cx="8229600" cy="5257799"/>
          </a:xfrm>
          <a:prstGeom prst="rect">
            <a:avLst/>
          </a:prstGeom>
        </p:spPr>
        <p:txBody>
          <a:bodyPr lIns="45718" tIns="45718" rIns="45718" bIns="45718"/>
          <a:lstStyle>
            <a:lvl1pPr defTabSz="914400">
              <a:lnSpc>
                <a:spcPct val="100000"/>
              </a:lnSpc>
              <a:spcBef>
                <a:spcPts val="700"/>
              </a:spcBef>
              <a:buSzPct val="100000"/>
              <a:buChar char="•"/>
              <a:defRPr>
                <a:latin typeface="Arial"/>
                <a:ea typeface="Arial"/>
                <a:cs typeface="Arial"/>
                <a:sym typeface="Arial"/>
              </a:defRPr>
            </a:lvl1pPr>
            <a:lvl2pPr marL="783771" indent="-326571" defTabSz="914400">
              <a:lnSpc>
                <a:spcPct val="100000"/>
              </a:lnSpc>
              <a:spcBef>
                <a:spcPts val="700"/>
              </a:spcBef>
              <a:buSzPct val="100000"/>
              <a:buChar char="–"/>
              <a:defRPr>
                <a:latin typeface="Arial"/>
                <a:ea typeface="Arial"/>
                <a:cs typeface="Arial"/>
                <a:sym typeface="Arial"/>
              </a:defRPr>
            </a:lvl2pPr>
            <a:lvl3pPr marL="1219200" indent="-304800" defTabSz="914400">
              <a:lnSpc>
                <a:spcPct val="100000"/>
              </a:lnSpc>
              <a:spcBef>
                <a:spcPts val="700"/>
              </a:spcBef>
              <a:buSzPct val="100000"/>
              <a:buChar char="•"/>
              <a:defRPr>
                <a:latin typeface="Arial"/>
                <a:ea typeface="Arial"/>
                <a:cs typeface="Arial"/>
                <a:sym typeface="Arial"/>
              </a:defRPr>
            </a:lvl3pPr>
            <a:lvl4pPr marL="1737360" indent="-365760" defTabSz="914400">
              <a:lnSpc>
                <a:spcPct val="100000"/>
              </a:lnSpc>
              <a:spcBef>
                <a:spcPts val="700"/>
              </a:spcBef>
              <a:buSzPct val="100000"/>
              <a:buChar char="–"/>
              <a:defRPr>
                <a:latin typeface="Arial"/>
                <a:ea typeface="Arial"/>
                <a:cs typeface="Arial"/>
                <a:sym typeface="Arial"/>
              </a:defRPr>
            </a:lvl4pPr>
            <a:lvl5pPr marL="2194560" indent="-365760" defTabSz="914400">
              <a:lnSpc>
                <a:spcPct val="100000"/>
              </a:lnSpc>
              <a:spcBef>
                <a:spcPts val="700"/>
              </a:spcBef>
              <a:buSzPct val="100000"/>
              <a:buChar char="»"/>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4190109574"/>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8_Intestazione sezione">
    <p:spTree>
      <p:nvGrpSpPr>
        <p:cNvPr id="1" name=""/>
        <p:cNvGrpSpPr/>
        <p:nvPr/>
      </p:nvGrpSpPr>
      <p:grpSpPr>
        <a:xfrm>
          <a:off x="0" y="0"/>
          <a:ext cx="0" cy="0"/>
          <a:chOff x="0" y="0"/>
          <a:chExt cx="0" cy="0"/>
        </a:xfrm>
      </p:grpSpPr>
      <p:pic>
        <p:nvPicPr>
          <p:cNvPr id="356"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357"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362" name="Group 362"/>
          <p:cNvGrpSpPr/>
          <p:nvPr/>
        </p:nvGrpSpPr>
        <p:grpSpPr>
          <a:xfrm>
            <a:off x="188873" y="350801"/>
            <a:ext cx="488979" cy="528686"/>
            <a:chOff x="-7" y="-7"/>
            <a:chExt cx="488977" cy="528685"/>
          </a:xfrm>
        </p:grpSpPr>
        <p:sp>
          <p:nvSpPr>
            <p:cNvPr id="358" name="Shape 358"/>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361" name="Group 361"/>
            <p:cNvGrpSpPr/>
            <p:nvPr/>
          </p:nvGrpSpPr>
          <p:grpSpPr>
            <a:xfrm>
              <a:off x="24909" y="38096"/>
              <a:ext cx="431875" cy="448112"/>
              <a:chOff x="0" y="-1"/>
              <a:chExt cx="431874" cy="448111"/>
            </a:xfrm>
          </p:grpSpPr>
          <p:sp>
            <p:nvSpPr>
              <p:cNvPr id="359" name="Shape 359"/>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360"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
        <p:nvSpPr>
          <p:cNvPr id="363" name="Shape 363"/>
          <p:cNvSpPr>
            <a:spLocks noGrp="1"/>
          </p:cNvSpPr>
          <p:nvPr>
            <p:ph type="title"/>
          </p:nvPr>
        </p:nvSpPr>
        <p:spPr>
          <a:xfrm>
            <a:off x="722312" y="4406901"/>
            <a:ext cx="7772401" cy="2451104"/>
          </a:xfrm>
          <a:prstGeom prst="rect">
            <a:avLst/>
          </a:prstGeom>
        </p:spPr>
        <p:txBody>
          <a:bodyPr lIns="45718" tIns="45718" rIns="45718" bIns="45718"/>
          <a:lstStyle>
            <a:lvl1pPr algn="l" defTabSz="914400">
              <a:lnSpc>
                <a:spcPct val="100000"/>
              </a:lnSpc>
              <a:defRPr sz="4000" cap="all">
                <a:latin typeface="Arial Bold"/>
                <a:ea typeface="Arial Bold"/>
                <a:cs typeface="Arial Bold"/>
                <a:sym typeface="Arial Bold"/>
              </a:defRPr>
            </a:lvl1pPr>
          </a:lstStyle>
          <a:p>
            <a:pPr lvl="0">
              <a:defRPr sz="1800" cap="none"/>
            </a:pPr>
            <a:r>
              <a:rPr sz="4000" cap="all"/>
              <a:t>Titolo Testo</a:t>
            </a:r>
          </a:p>
        </p:txBody>
      </p:sp>
      <p:sp>
        <p:nvSpPr>
          <p:cNvPr id="364" name="Shape 364"/>
          <p:cNvSpPr>
            <a:spLocks noGrp="1"/>
          </p:cNvSpPr>
          <p:nvPr>
            <p:ph type="body" idx="1"/>
          </p:nvPr>
        </p:nvSpPr>
        <p:spPr>
          <a:xfrm>
            <a:off x="722312" y="0"/>
            <a:ext cx="7772401" cy="4406902"/>
          </a:xfrm>
          <a:prstGeom prst="rect">
            <a:avLst/>
          </a:prstGeom>
        </p:spPr>
        <p:txBody>
          <a:bodyPr lIns="45718" tIns="45718" rIns="45718" bIns="45718" anchor="b"/>
          <a:lstStyle>
            <a:lvl1pPr marL="0" indent="0" defTabSz="914400">
              <a:lnSpc>
                <a:spcPct val="100000"/>
              </a:lnSpc>
              <a:spcBef>
                <a:spcPts val="400"/>
              </a:spcBef>
              <a:defRPr sz="2000">
                <a:latin typeface="Arial"/>
                <a:ea typeface="Arial"/>
                <a:cs typeface="Arial"/>
                <a:sym typeface="Arial"/>
              </a:defRPr>
            </a:lvl1pPr>
            <a:lvl2pPr marL="0" defTabSz="914400">
              <a:lnSpc>
                <a:spcPct val="100000"/>
              </a:lnSpc>
              <a:spcBef>
                <a:spcPts val="400"/>
              </a:spcBef>
              <a:defRPr sz="2000">
                <a:latin typeface="Arial"/>
                <a:ea typeface="Arial"/>
                <a:cs typeface="Arial"/>
                <a:sym typeface="Arial"/>
              </a:defRPr>
            </a:lvl2pPr>
            <a:lvl3pPr marL="0" defTabSz="914400">
              <a:lnSpc>
                <a:spcPct val="100000"/>
              </a:lnSpc>
              <a:spcBef>
                <a:spcPts val="400"/>
              </a:spcBef>
              <a:defRPr sz="2000">
                <a:latin typeface="Arial"/>
                <a:ea typeface="Arial"/>
                <a:cs typeface="Arial"/>
                <a:sym typeface="Arial"/>
              </a:defRPr>
            </a:lvl3pPr>
            <a:lvl4pPr marL="0" defTabSz="914400">
              <a:lnSpc>
                <a:spcPct val="100000"/>
              </a:lnSpc>
              <a:spcBef>
                <a:spcPts val="400"/>
              </a:spcBef>
              <a:defRPr sz="2000">
                <a:latin typeface="Arial"/>
                <a:ea typeface="Arial"/>
                <a:cs typeface="Arial"/>
                <a:sym typeface="Arial"/>
              </a:defRPr>
            </a:lvl4pPr>
            <a:lvl5pPr marL="0" defTabSz="914400">
              <a:lnSpc>
                <a:spcPct val="100000"/>
              </a:lnSpc>
              <a:spcBef>
                <a:spcPts val="400"/>
              </a:spcBef>
              <a:defRPr sz="2000">
                <a:latin typeface="Arial"/>
                <a:ea typeface="Arial"/>
                <a:cs typeface="Arial"/>
                <a:sym typeface="Arial"/>
              </a:defRPr>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Tree>
    <p:extLst>
      <p:ext uri="{BB962C8B-B14F-4D97-AF65-F5344CB8AC3E}">
        <p14:creationId xmlns:p14="http://schemas.microsoft.com/office/powerpoint/2010/main" val="170565497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Immagine con didascalia">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66" name="Shape 166"/>
          <p:cNvSpPr>
            <a:spLocks noGrp="1"/>
          </p:cNvSpPr>
          <p:nvPr>
            <p:ph type="title"/>
          </p:nvPr>
        </p:nvSpPr>
        <p:spPr>
          <a:xfrm>
            <a:off x="1792109" y="0"/>
            <a:ext cx="5486406" cy="5367340"/>
          </a:xfrm>
          <a:prstGeom prst="rect">
            <a:avLst/>
          </a:prstGeom>
        </p:spPr>
        <p:txBody>
          <a:bodyPr lIns="45718" tIns="45718" rIns="45718" bIns="45718" anchor="b"/>
          <a:lstStyle>
            <a:lvl1pPr algn="l" defTabSz="914400">
              <a:lnSpc>
                <a:spcPct val="100000"/>
              </a:lnSpc>
              <a:defRPr sz="1700">
                <a:latin typeface="Arial Bold"/>
                <a:ea typeface="Arial Bold"/>
                <a:cs typeface="Arial Bold"/>
                <a:sym typeface="Arial Bold"/>
              </a:defRPr>
            </a:lvl1pPr>
          </a:lstStyle>
          <a:p>
            <a:pPr lvl="0">
              <a:defRPr sz="1800"/>
            </a:pPr>
            <a:r>
              <a:rPr sz="1700"/>
              <a:t>Titolo Testo</a:t>
            </a:r>
          </a:p>
        </p:txBody>
      </p:sp>
      <p:sp>
        <p:nvSpPr>
          <p:cNvPr id="167" name="Shape 167"/>
          <p:cNvSpPr>
            <a:spLocks noGrp="1"/>
          </p:cNvSpPr>
          <p:nvPr>
            <p:ph type="body" idx="1"/>
          </p:nvPr>
        </p:nvSpPr>
        <p:spPr>
          <a:xfrm>
            <a:off x="1792109" y="5367339"/>
            <a:ext cx="5486406" cy="1490667"/>
          </a:xfrm>
          <a:prstGeom prst="rect">
            <a:avLst/>
          </a:prstGeom>
        </p:spPr>
        <p:txBody>
          <a:bodyPr lIns="45718" tIns="45718" rIns="45718" bIns="45718"/>
          <a:lstStyle>
            <a:lvl1pPr marL="0" indent="0" defTabSz="914400">
              <a:lnSpc>
                <a:spcPct val="100000"/>
              </a:lnSpc>
              <a:spcBef>
                <a:spcPts val="200"/>
              </a:spcBef>
              <a:defRPr sz="1200">
                <a:latin typeface="Arial"/>
                <a:ea typeface="Arial"/>
                <a:cs typeface="Arial"/>
                <a:sym typeface="Arial"/>
              </a:defRPr>
            </a:lvl1pPr>
            <a:lvl2pPr marL="0" defTabSz="914400">
              <a:lnSpc>
                <a:spcPct val="100000"/>
              </a:lnSpc>
              <a:spcBef>
                <a:spcPts val="200"/>
              </a:spcBef>
              <a:defRPr sz="1200">
                <a:latin typeface="Arial"/>
                <a:ea typeface="Arial"/>
                <a:cs typeface="Arial"/>
                <a:sym typeface="Arial"/>
              </a:defRPr>
            </a:lvl2pPr>
            <a:lvl3pPr marL="0" defTabSz="914400">
              <a:lnSpc>
                <a:spcPct val="100000"/>
              </a:lnSpc>
              <a:spcBef>
                <a:spcPts val="200"/>
              </a:spcBef>
              <a:defRPr sz="1200">
                <a:latin typeface="Arial"/>
                <a:ea typeface="Arial"/>
                <a:cs typeface="Arial"/>
                <a:sym typeface="Arial"/>
              </a:defRPr>
            </a:lvl3pPr>
            <a:lvl4pPr marL="0" defTabSz="914400">
              <a:lnSpc>
                <a:spcPct val="100000"/>
              </a:lnSpc>
              <a:spcBef>
                <a:spcPts val="200"/>
              </a:spcBef>
              <a:defRPr sz="1200">
                <a:latin typeface="Arial"/>
                <a:ea typeface="Arial"/>
                <a:cs typeface="Arial"/>
                <a:sym typeface="Arial"/>
              </a:defRPr>
            </a:lvl4pPr>
            <a:lvl5pPr marL="0" defTabSz="914400">
              <a:lnSpc>
                <a:spcPct val="100000"/>
              </a:lnSpc>
              <a:spcBef>
                <a:spcPts val="200"/>
              </a:spcBef>
              <a:defRPr sz="1200">
                <a:latin typeface="Arial"/>
                <a:ea typeface="Arial"/>
                <a:cs typeface="Arial"/>
                <a:sym typeface="Arial"/>
              </a:defRPr>
            </a:lvl5pPr>
          </a:lstStyle>
          <a:p>
            <a:pPr lvl="0">
              <a:defRPr sz="1800"/>
            </a:pPr>
            <a:r>
              <a:rPr sz="1200"/>
              <a:t>Corpo livello uno</a:t>
            </a:r>
          </a:p>
          <a:p>
            <a:pPr lvl="1">
              <a:defRPr sz="1800"/>
            </a:pPr>
            <a:r>
              <a:rPr sz="1200"/>
              <a:t>Corpo livello due</a:t>
            </a:r>
          </a:p>
          <a:p>
            <a:pPr lvl="2">
              <a:defRPr sz="1800"/>
            </a:pPr>
            <a:r>
              <a:rPr sz="1200"/>
              <a:t>Corpo livello tre</a:t>
            </a:r>
          </a:p>
          <a:p>
            <a:pPr lvl="3">
              <a:defRPr sz="1800"/>
            </a:pPr>
            <a:r>
              <a:rPr sz="1200"/>
              <a:t>Corpo livello quattro</a:t>
            </a:r>
          </a:p>
          <a:p>
            <a:pPr lvl="4">
              <a:defRPr sz="1800"/>
            </a:pPr>
            <a:r>
              <a:rPr sz="1200"/>
              <a:t>Livello 5</a:t>
            </a:r>
          </a:p>
        </p:txBody>
      </p:sp>
      <p:sp>
        <p:nvSpPr>
          <p:cNvPr id="168" name="Shape 168"/>
          <p:cNvSpPr>
            <a:spLocks noGrp="1"/>
          </p:cNvSpPr>
          <p:nvPr>
            <p:ph type="sldNum" sz="quarter" idx="2"/>
          </p:nvPr>
        </p:nvSpPr>
        <p:spPr>
          <a:xfrm>
            <a:off x="6553200" y="6245228"/>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cSld>
  <p:clrMapOvr>
    <a:masterClrMapping/>
  </p:clrMapOvr>
  <p:transition spd="med"/>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7_Due contenuti">
    <p:spTree>
      <p:nvGrpSpPr>
        <p:cNvPr id="1" name=""/>
        <p:cNvGrpSpPr/>
        <p:nvPr/>
      </p:nvGrpSpPr>
      <p:grpSpPr>
        <a:xfrm>
          <a:off x="0" y="0"/>
          <a:ext cx="0" cy="0"/>
          <a:chOff x="0" y="0"/>
          <a:chExt cx="0" cy="0"/>
        </a:xfrm>
      </p:grpSpPr>
      <p:pic>
        <p:nvPicPr>
          <p:cNvPr id="366"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367"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372" name="Group 372"/>
          <p:cNvGrpSpPr/>
          <p:nvPr/>
        </p:nvGrpSpPr>
        <p:grpSpPr>
          <a:xfrm>
            <a:off x="188873" y="350801"/>
            <a:ext cx="488979" cy="528686"/>
            <a:chOff x="-7" y="-7"/>
            <a:chExt cx="488977" cy="528685"/>
          </a:xfrm>
        </p:grpSpPr>
        <p:sp>
          <p:nvSpPr>
            <p:cNvPr id="368" name="Shape 368"/>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371" name="Group 371"/>
            <p:cNvGrpSpPr/>
            <p:nvPr/>
          </p:nvGrpSpPr>
          <p:grpSpPr>
            <a:xfrm>
              <a:off x="24909" y="38096"/>
              <a:ext cx="431875" cy="448112"/>
              <a:chOff x="0" y="-1"/>
              <a:chExt cx="431874" cy="448111"/>
            </a:xfrm>
          </p:grpSpPr>
          <p:sp>
            <p:nvSpPr>
              <p:cNvPr id="369" name="Shape 369"/>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370"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
        <p:nvSpPr>
          <p:cNvPr id="373" name="Shape 373"/>
          <p:cNvSpPr>
            <a:spLocks noGrp="1"/>
          </p:cNvSpPr>
          <p:nvPr>
            <p:ph type="title"/>
          </p:nvPr>
        </p:nvSpPr>
        <p:spPr>
          <a:xfrm>
            <a:off x="457200" y="274638"/>
            <a:ext cx="8229600" cy="1325566"/>
          </a:xfrm>
          <a:prstGeom prst="rect">
            <a:avLst/>
          </a:prstGeom>
        </p:spPr>
        <p:txBody>
          <a:bodyPr lIns="45718" tIns="45718" rIns="45718" bIns="45718"/>
          <a:lstStyle>
            <a:lvl1pPr defTabSz="914400">
              <a:lnSpc>
                <a:spcPct val="100000"/>
              </a:lnSpc>
            </a:lvl1pPr>
          </a:lstStyle>
          <a:p>
            <a:pPr lvl="0">
              <a:defRPr sz="1800"/>
            </a:pPr>
            <a:r>
              <a:rPr sz="4400"/>
              <a:t>Titolo Testo</a:t>
            </a:r>
          </a:p>
        </p:txBody>
      </p:sp>
      <p:sp>
        <p:nvSpPr>
          <p:cNvPr id="374" name="Shape 374"/>
          <p:cNvSpPr>
            <a:spLocks noGrp="1"/>
          </p:cNvSpPr>
          <p:nvPr>
            <p:ph type="body" idx="1"/>
          </p:nvPr>
        </p:nvSpPr>
        <p:spPr>
          <a:xfrm>
            <a:off x="457200" y="1600202"/>
            <a:ext cx="4038600" cy="5257799"/>
          </a:xfrm>
          <a:prstGeom prst="rect">
            <a:avLst/>
          </a:prstGeom>
        </p:spPr>
        <p:txBody>
          <a:bodyPr lIns="45718" tIns="45718" rIns="45718" bIns="45718"/>
          <a:lstStyle>
            <a:lvl1pPr defTabSz="914400">
              <a:lnSpc>
                <a:spcPct val="100000"/>
              </a:lnSpc>
              <a:spcBef>
                <a:spcPts val="600"/>
              </a:spcBef>
              <a:buSzPct val="100000"/>
              <a:buChar char="•"/>
              <a:defRPr sz="2800">
                <a:latin typeface="Arial"/>
                <a:ea typeface="Arial"/>
                <a:cs typeface="Arial"/>
                <a:sym typeface="Arial"/>
              </a:defRPr>
            </a:lvl1pPr>
            <a:lvl2pPr marL="790575" indent="-333375" defTabSz="914400">
              <a:lnSpc>
                <a:spcPct val="100000"/>
              </a:lnSpc>
              <a:spcBef>
                <a:spcPts val="600"/>
              </a:spcBef>
              <a:buSzPct val="100000"/>
              <a:buChar char="–"/>
              <a:defRPr sz="2800">
                <a:latin typeface="Arial"/>
                <a:ea typeface="Arial"/>
                <a:cs typeface="Arial"/>
                <a:sym typeface="Arial"/>
              </a:defRPr>
            </a:lvl2pPr>
            <a:lvl3pPr marL="1234438" indent="-320038" defTabSz="914400">
              <a:lnSpc>
                <a:spcPct val="100000"/>
              </a:lnSpc>
              <a:spcBef>
                <a:spcPts val="600"/>
              </a:spcBef>
              <a:buSzPct val="100000"/>
              <a:buChar char="•"/>
              <a:defRPr sz="2800">
                <a:latin typeface="Arial"/>
                <a:ea typeface="Arial"/>
                <a:cs typeface="Arial"/>
                <a:sym typeface="Arial"/>
              </a:defRPr>
            </a:lvl3pPr>
            <a:lvl4pPr marL="1727200" indent="-355600" defTabSz="914400">
              <a:lnSpc>
                <a:spcPct val="100000"/>
              </a:lnSpc>
              <a:spcBef>
                <a:spcPts val="600"/>
              </a:spcBef>
              <a:buSzPct val="100000"/>
              <a:buChar char="–"/>
              <a:defRPr sz="2800">
                <a:latin typeface="Arial"/>
                <a:ea typeface="Arial"/>
                <a:cs typeface="Arial"/>
                <a:sym typeface="Arial"/>
              </a:defRPr>
            </a:lvl4pPr>
            <a:lvl5pPr marL="2184400" indent="-355600" defTabSz="914400">
              <a:lnSpc>
                <a:spcPct val="100000"/>
              </a:lnSpc>
              <a:spcBef>
                <a:spcPts val="600"/>
              </a:spcBef>
              <a:buSzPct val="100000"/>
              <a:buChar char="»"/>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Tree>
    <p:extLst>
      <p:ext uri="{BB962C8B-B14F-4D97-AF65-F5344CB8AC3E}">
        <p14:creationId xmlns:p14="http://schemas.microsoft.com/office/powerpoint/2010/main" val="2337002019"/>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type="tx">
  <p:cSld name="8_Confronto">
    <p:spTree>
      <p:nvGrpSpPr>
        <p:cNvPr id="1" name=""/>
        <p:cNvGrpSpPr/>
        <p:nvPr/>
      </p:nvGrpSpPr>
      <p:grpSpPr>
        <a:xfrm>
          <a:off x="0" y="0"/>
          <a:ext cx="0" cy="0"/>
          <a:chOff x="0" y="0"/>
          <a:chExt cx="0" cy="0"/>
        </a:xfrm>
      </p:grpSpPr>
      <p:pic>
        <p:nvPicPr>
          <p:cNvPr id="376"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377"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382" name="Group 382"/>
          <p:cNvGrpSpPr/>
          <p:nvPr/>
        </p:nvGrpSpPr>
        <p:grpSpPr>
          <a:xfrm>
            <a:off x="188873" y="350801"/>
            <a:ext cx="488979" cy="528686"/>
            <a:chOff x="-7" y="-7"/>
            <a:chExt cx="488977" cy="528685"/>
          </a:xfrm>
        </p:grpSpPr>
        <p:sp>
          <p:nvSpPr>
            <p:cNvPr id="378" name="Shape 378"/>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381" name="Group 381"/>
            <p:cNvGrpSpPr/>
            <p:nvPr/>
          </p:nvGrpSpPr>
          <p:grpSpPr>
            <a:xfrm>
              <a:off x="24909" y="38096"/>
              <a:ext cx="431875" cy="448112"/>
              <a:chOff x="0" y="-1"/>
              <a:chExt cx="431874" cy="448111"/>
            </a:xfrm>
          </p:grpSpPr>
          <p:sp>
            <p:nvSpPr>
              <p:cNvPr id="379" name="Shape 379"/>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380"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
        <p:nvSpPr>
          <p:cNvPr id="383" name="Shape 383"/>
          <p:cNvSpPr>
            <a:spLocks noGrp="1"/>
          </p:cNvSpPr>
          <p:nvPr>
            <p:ph type="title"/>
          </p:nvPr>
        </p:nvSpPr>
        <p:spPr>
          <a:xfrm>
            <a:off x="457200" y="274638"/>
            <a:ext cx="8229600" cy="1204982"/>
          </a:xfrm>
          <a:prstGeom prst="rect">
            <a:avLst/>
          </a:prstGeom>
        </p:spPr>
        <p:txBody>
          <a:bodyPr lIns="45718" tIns="45718" rIns="45718" bIns="45718"/>
          <a:lstStyle>
            <a:lvl1pPr defTabSz="914400">
              <a:lnSpc>
                <a:spcPct val="100000"/>
              </a:lnSpc>
            </a:lvl1pPr>
          </a:lstStyle>
          <a:p>
            <a:pPr lvl="0">
              <a:defRPr sz="1800"/>
            </a:pPr>
            <a:r>
              <a:rPr sz="4400"/>
              <a:t>Titolo Testo</a:t>
            </a:r>
          </a:p>
        </p:txBody>
      </p:sp>
      <p:sp>
        <p:nvSpPr>
          <p:cNvPr id="384" name="Shape 384"/>
          <p:cNvSpPr>
            <a:spLocks noGrp="1"/>
          </p:cNvSpPr>
          <p:nvPr>
            <p:ph type="body" idx="1"/>
          </p:nvPr>
        </p:nvSpPr>
        <p:spPr>
          <a:xfrm>
            <a:off x="457200" y="1479615"/>
            <a:ext cx="4040188" cy="695260"/>
          </a:xfrm>
          <a:prstGeom prst="rect">
            <a:avLst/>
          </a:prstGeom>
        </p:spPr>
        <p:txBody>
          <a:bodyPr lIns="45718" tIns="45718" rIns="45718" bIns="45718" anchor="b"/>
          <a:lstStyle>
            <a:lvl1pPr marL="0" indent="0" defTabSz="914400">
              <a:lnSpc>
                <a:spcPct val="100000"/>
              </a:lnSpc>
              <a:spcBef>
                <a:spcPts val="500"/>
              </a:spcBef>
              <a:defRPr sz="2400">
                <a:latin typeface="Arial Bold"/>
                <a:ea typeface="Arial Bold"/>
                <a:cs typeface="Arial Bold"/>
                <a:sym typeface="Arial Bold"/>
              </a:defRPr>
            </a:lvl1pPr>
            <a:lvl2pPr marL="0" defTabSz="914400">
              <a:lnSpc>
                <a:spcPct val="100000"/>
              </a:lnSpc>
              <a:spcBef>
                <a:spcPts val="500"/>
              </a:spcBef>
              <a:defRPr sz="2400">
                <a:latin typeface="Arial Bold"/>
                <a:ea typeface="Arial Bold"/>
                <a:cs typeface="Arial Bold"/>
                <a:sym typeface="Arial Bold"/>
              </a:defRPr>
            </a:lvl2pPr>
            <a:lvl3pPr marL="0" defTabSz="914400">
              <a:lnSpc>
                <a:spcPct val="100000"/>
              </a:lnSpc>
              <a:spcBef>
                <a:spcPts val="500"/>
              </a:spcBef>
              <a:defRPr sz="2400">
                <a:latin typeface="Arial Bold"/>
                <a:ea typeface="Arial Bold"/>
                <a:cs typeface="Arial Bold"/>
                <a:sym typeface="Arial Bold"/>
              </a:defRPr>
            </a:lvl3pPr>
            <a:lvl4pPr marL="0" defTabSz="914400">
              <a:lnSpc>
                <a:spcPct val="100000"/>
              </a:lnSpc>
              <a:spcBef>
                <a:spcPts val="500"/>
              </a:spcBef>
              <a:defRPr sz="2400">
                <a:latin typeface="Arial Bold"/>
                <a:ea typeface="Arial Bold"/>
                <a:cs typeface="Arial Bold"/>
                <a:sym typeface="Arial Bold"/>
              </a:defRPr>
            </a:lvl4pPr>
            <a:lvl5pPr marL="0" defTabSz="914400">
              <a:lnSpc>
                <a:spcPct val="100000"/>
              </a:lnSpc>
              <a:spcBef>
                <a:spcPts val="500"/>
              </a:spcBef>
              <a:defRPr sz="2400">
                <a:latin typeface="Arial Bold"/>
                <a:ea typeface="Arial Bold"/>
                <a:cs typeface="Arial Bold"/>
                <a:sym typeface="Arial Bold"/>
              </a:defRPr>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Tree>
    <p:extLst>
      <p:ext uri="{BB962C8B-B14F-4D97-AF65-F5344CB8AC3E}">
        <p14:creationId xmlns:p14="http://schemas.microsoft.com/office/powerpoint/2010/main" val="1511761462"/>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name="7_Solo titolo">
    <p:spTree>
      <p:nvGrpSpPr>
        <p:cNvPr id="1" name=""/>
        <p:cNvGrpSpPr/>
        <p:nvPr/>
      </p:nvGrpSpPr>
      <p:grpSpPr>
        <a:xfrm>
          <a:off x="0" y="0"/>
          <a:ext cx="0" cy="0"/>
          <a:chOff x="0" y="0"/>
          <a:chExt cx="0" cy="0"/>
        </a:xfrm>
      </p:grpSpPr>
      <p:pic>
        <p:nvPicPr>
          <p:cNvPr id="386"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387"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392" name="Group 392"/>
          <p:cNvGrpSpPr/>
          <p:nvPr/>
        </p:nvGrpSpPr>
        <p:grpSpPr>
          <a:xfrm>
            <a:off x="188873" y="350801"/>
            <a:ext cx="488979" cy="528686"/>
            <a:chOff x="-7" y="-7"/>
            <a:chExt cx="488977" cy="528685"/>
          </a:xfrm>
        </p:grpSpPr>
        <p:sp>
          <p:nvSpPr>
            <p:cNvPr id="388" name="Shape 388"/>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391" name="Group 391"/>
            <p:cNvGrpSpPr/>
            <p:nvPr/>
          </p:nvGrpSpPr>
          <p:grpSpPr>
            <a:xfrm>
              <a:off x="24909" y="38096"/>
              <a:ext cx="431875" cy="448112"/>
              <a:chOff x="0" y="-1"/>
              <a:chExt cx="431874" cy="448111"/>
            </a:xfrm>
          </p:grpSpPr>
          <p:sp>
            <p:nvSpPr>
              <p:cNvPr id="389" name="Shape 389"/>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390"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
        <p:nvSpPr>
          <p:cNvPr id="393" name="Shape 393"/>
          <p:cNvSpPr>
            <a:spLocks noGrp="1"/>
          </p:cNvSpPr>
          <p:nvPr>
            <p:ph type="title"/>
          </p:nvPr>
        </p:nvSpPr>
        <p:spPr>
          <a:xfrm>
            <a:off x="457200" y="274638"/>
            <a:ext cx="8229600" cy="2163766"/>
          </a:xfrm>
          <a:prstGeom prst="rect">
            <a:avLst/>
          </a:prstGeom>
        </p:spPr>
        <p:txBody>
          <a:bodyPr lIns="45718" tIns="45718" rIns="45718" bIns="45718"/>
          <a:lstStyle>
            <a:lvl1pPr defTabSz="914400">
              <a:lnSpc>
                <a:spcPct val="100000"/>
              </a:lnSpc>
            </a:lvl1pPr>
          </a:lstStyle>
          <a:p>
            <a:pPr lvl="0">
              <a:defRPr sz="1800"/>
            </a:pPr>
            <a:r>
              <a:rPr sz="4400"/>
              <a:t>Titolo Testo</a:t>
            </a:r>
          </a:p>
        </p:txBody>
      </p:sp>
    </p:spTree>
    <p:extLst>
      <p:ext uri="{BB962C8B-B14F-4D97-AF65-F5344CB8AC3E}">
        <p14:creationId xmlns:p14="http://schemas.microsoft.com/office/powerpoint/2010/main" val="367597815"/>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type="tx">
  <p:cSld name="4_Vuota">
    <p:spTree>
      <p:nvGrpSpPr>
        <p:cNvPr id="1" name=""/>
        <p:cNvGrpSpPr/>
        <p:nvPr/>
      </p:nvGrpSpPr>
      <p:grpSpPr>
        <a:xfrm>
          <a:off x="0" y="0"/>
          <a:ext cx="0" cy="0"/>
          <a:chOff x="0" y="0"/>
          <a:chExt cx="0" cy="0"/>
        </a:xfrm>
      </p:grpSpPr>
      <p:pic>
        <p:nvPicPr>
          <p:cNvPr id="395"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396"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401" name="Group 401"/>
          <p:cNvGrpSpPr/>
          <p:nvPr/>
        </p:nvGrpSpPr>
        <p:grpSpPr>
          <a:xfrm>
            <a:off x="188873" y="350801"/>
            <a:ext cx="488979" cy="528686"/>
            <a:chOff x="-7" y="-7"/>
            <a:chExt cx="488977" cy="528685"/>
          </a:xfrm>
        </p:grpSpPr>
        <p:sp>
          <p:nvSpPr>
            <p:cNvPr id="397" name="Shape 397"/>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400" name="Group 400"/>
            <p:cNvGrpSpPr/>
            <p:nvPr/>
          </p:nvGrpSpPr>
          <p:grpSpPr>
            <a:xfrm>
              <a:off x="24909" y="38096"/>
              <a:ext cx="431875" cy="448112"/>
              <a:chOff x="0" y="-1"/>
              <a:chExt cx="431874" cy="448111"/>
            </a:xfrm>
          </p:grpSpPr>
          <p:sp>
            <p:nvSpPr>
              <p:cNvPr id="398" name="Shape 398"/>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399"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Tree>
    <p:extLst>
      <p:ext uri="{BB962C8B-B14F-4D97-AF65-F5344CB8AC3E}">
        <p14:creationId xmlns:p14="http://schemas.microsoft.com/office/powerpoint/2010/main" val="498278850"/>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name="8_Contenuto con didascalia">
    <p:spTree>
      <p:nvGrpSpPr>
        <p:cNvPr id="1" name=""/>
        <p:cNvGrpSpPr/>
        <p:nvPr/>
      </p:nvGrpSpPr>
      <p:grpSpPr>
        <a:xfrm>
          <a:off x="0" y="0"/>
          <a:ext cx="0" cy="0"/>
          <a:chOff x="0" y="0"/>
          <a:chExt cx="0" cy="0"/>
        </a:xfrm>
      </p:grpSpPr>
      <p:pic>
        <p:nvPicPr>
          <p:cNvPr id="403"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404"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409" name="Group 409"/>
          <p:cNvGrpSpPr/>
          <p:nvPr/>
        </p:nvGrpSpPr>
        <p:grpSpPr>
          <a:xfrm>
            <a:off x="188873" y="350801"/>
            <a:ext cx="488979" cy="528686"/>
            <a:chOff x="-7" y="-7"/>
            <a:chExt cx="488977" cy="528685"/>
          </a:xfrm>
        </p:grpSpPr>
        <p:sp>
          <p:nvSpPr>
            <p:cNvPr id="405" name="Shape 405"/>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408" name="Group 408"/>
            <p:cNvGrpSpPr/>
            <p:nvPr/>
          </p:nvGrpSpPr>
          <p:grpSpPr>
            <a:xfrm>
              <a:off x="24909" y="38096"/>
              <a:ext cx="431875" cy="448112"/>
              <a:chOff x="0" y="-1"/>
              <a:chExt cx="431874" cy="448111"/>
            </a:xfrm>
          </p:grpSpPr>
          <p:sp>
            <p:nvSpPr>
              <p:cNvPr id="406" name="Shape 406"/>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407"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
        <p:nvSpPr>
          <p:cNvPr id="410" name="Shape 410"/>
          <p:cNvSpPr>
            <a:spLocks noGrp="1"/>
          </p:cNvSpPr>
          <p:nvPr>
            <p:ph type="title"/>
          </p:nvPr>
        </p:nvSpPr>
        <p:spPr>
          <a:xfrm>
            <a:off x="457201" y="0"/>
            <a:ext cx="3008317" cy="1435100"/>
          </a:xfrm>
          <a:prstGeom prst="rect">
            <a:avLst/>
          </a:prstGeom>
        </p:spPr>
        <p:txBody>
          <a:bodyPr lIns="45718" tIns="45718" rIns="45718" bIns="45718" anchor="b"/>
          <a:lstStyle>
            <a:lvl1pPr algn="l" defTabSz="914400">
              <a:lnSpc>
                <a:spcPct val="100000"/>
              </a:lnSpc>
              <a:defRPr sz="2000">
                <a:latin typeface="Arial Bold"/>
                <a:ea typeface="Arial Bold"/>
                <a:cs typeface="Arial Bold"/>
                <a:sym typeface="Arial Bold"/>
              </a:defRPr>
            </a:lvl1pPr>
          </a:lstStyle>
          <a:p>
            <a:pPr lvl="0">
              <a:defRPr sz="1800"/>
            </a:pPr>
            <a:r>
              <a:rPr sz="2000"/>
              <a:t>Titolo Testo</a:t>
            </a:r>
          </a:p>
        </p:txBody>
      </p:sp>
      <p:sp>
        <p:nvSpPr>
          <p:cNvPr id="411" name="Shape 411"/>
          <p:cNvSpPr>
            <a:spLocks noGrp="1"/>
          </p:cNvSpPr>
          <p:nvPr>
            <p:ph type="body" idx="1"/>
          </p:nvPr>
        </p:nvSpPr>
        <p:spPr>
          <a:xfrm>
            <a:off x="3575050" y="273052"/>
            <a:ext cx="5111750" cy="6584951"/>
          </a:xfrm>
          <a:prstGeom prst="rect">
            <a:avLst/>
          </a:prstGeom>
        </p:spPr>
        <p:txBody>
          <a:bodyPr lIns="45718" tIns="45718" rIns="45718" bIns="45718"/>
          <a:lstStyle>
            <a:lvl1pPr defTabSz="914400">
              <a:lnSpc>
                <a:spcPct val="100000"/>
              </a:lnSpc>
              <a:spcBef>
                <a:spcPts val="700"/>
              </a:spcBef>
              <a:buSzPct val="100000"/>
              <a:buChar char="•"/>
              <a:defRPr>
                <a:latin typeface="Arial"/>
                <a:ea typeface="Arial"/>
                <a:cs typeface="Arial"/>
                <a:sym typeface="Arial"/>
              </a:defRPr>
            </a:lvl1pPr>
            <a:lvl2pPr marL="783771" indent="-326571" defTabSz="914400">
              <a:lnSpc>
                <a:spcPct val="100000"/>
              </a:lnSpc>
              <a:spcBef>
                <a:spcPts val="700"/>
              </a:spcBef>
              <a:buSzPct val="100000"/>
              <a:buChar char="–"/>
              <a:defRPr>
                <a:latin typeface="Arial"/>
                <a:ea typeface="Arial"/>
                <a:cs typeface="Arial"/>
                <a:sym typeface="Arial"/>
              </a:defRPr>
            </a:lvl2pPr>
            <a:lvl3pPr marL="1219200" indent="-304800" defTabSz="914400">
              <a:lnSpc>
                <a:spcPct val="100000"/>
              </a:lnSpc>
              <a:spcBef>
                <a:spcPts val="700"/>
              </a:spcBef>
              <a:buSzPct val="100000"/>
              <a:buChar char="•"/>
              <a:defRPr>
                <a:latin typeface="Arial"/>
                <a:ea typeface="Arial"/>
                <a:cs typeface="Arial"/>
                <a:sym typeface="Arial"/>
              </a:defRPr>
            </a:lvl3pPr>
            <a:lvl4pPr marL="1737360" indent="-365760" defTabSz="914400">
              <a:lnSpc>
                <a:spcPct val="100000"/>
              </a:lnSpc>
              <a:spcBef>
                <a:spcPts val="700"/>
              </a:spcBef>
              <a:buSzPct val="100000"/>
              <a:buChar char="–"/>
              <a:defRPr>
                <a:latin typeface="Arial"/>
                <a:ea typeface="Arial"/>
                <a:cs typeface="Arial"/>
                <a:sym typeface="Arial"/>
              </a:defRPr>
            </a:lvl4pPr>
            <a:lvl5pPr marL="2194560" indent="-365760" defTabSz="914400">
              <a:lnSpc>
                <a:spcPct val="100000"/>
              </a:lnSpc>
              <a:spcBef>
                <a:spcPts val="700"/>
              </a:spcBef>
              <a:buSzPct val="100000"/>
              <a:buChar char="»"/>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4227313186"/>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name="8_Immagine con didascalia">
    <p:spTree>
      <p:nvGrpSpPr>
        <p:cNvPr id="1" name=""/>
        <p:cNvGrpSpPr/>
        <p:nvPr/>
      </p:nvGrpSpPr>
      <p:grpSpPr>
        <a:xfrm>
          <a:off x="0" y="0"/>
          <a:ext cx="0" cy="0"/>
          <a:chOff x="0" y="0"/>
          <a:chExt cx="0" cy="0"/>
        </a:xfrm>
      </p:grpSpPr>
      <p:pic>
        <p:nvPicPr>
          <p:cNvPr id="413"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414"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419" name="Group 419"/>
          <p:cNvGrpSpPr/>
          <p:nvPr/>
        </p:nvGrpSpPr>
        <p:grpSpPr>
          <a:xfrm>
            <a:off x="188873" y="350801"/>
            <a:ext cx="488979" cy="528686"/>
            <a:chOff x="-7" y="-7"/>
            <a:chExt cx="488977" cy="528685"/>
          </a:xfrm>
        </p:grpSpPr>
        <p:sp>
          <p:nvSpPr>
            <p:cNvPr id="415" name="Shape 415"/>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418" name="Group 418"/>
            <p:cNvGrpSpPr/>
            <p:nvPr/>
          </p:nvGrpSpPr>
          <p:grpSpPr>
            <a:xfrm>
              <a:off x="24909" y="38096"/>
              <a:ext cx="431875" cy="448112"/>
              <a:chOff x="0" y="-1"/>
              <a:chExt cx="431874" cy="448111"/>
            </a:xfrm>
          </p:grpSpPr>
          <p:sp>
            <p:nvSpPr>
              <p:cNvPr id="416" name="Shape 416"/>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417"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
        <p:nvSpPr>
          <p:cNvPr id="420" name="Shape 420"/>
          <p:cNvSpPr>
            <a:spLocks noGrp="1"/>
          </p:cNvSpPr>
          <p:nvPr>
            <p:ph type="title"/>
          </p:nvPr>
        </p:nvSpPr>
        <p:spPr>
          <a:xfrm>
            <a:off x="1792288" y="4800600"/>
            <a:ext cx="5486404" cy="566738"/>
          </a:xfrm>
          <a:prstGeom prst="rect">
            <a:avLst/>
          </a:prstGeom>
        </p:spPr>
        <p:txBody>
          <a:bodyPr lIns="45718" tIns="45718" rIns="45718" bIns="45718" anchor="b"/>
          <a:lstStyle>
            <a:lvl1pPr algn="l" defTabSz="914400">
              <a:lnSpc>
                <a:spcPct val="100000"/>
              </a:lnSpc>
              <a:defRPr sz="2000">
                <a:latin typeface="Arial Bold"/>
                <a:ea typeface="Arial Bold"/>
                <a:cs typeface="Arial Bold"/>
                <a:sym typeface="Arial Bold"/>
              </a:defRPr>
            </a:lvl1pPr>
          </a:lstStyle>
          <a:p>
            <a:pPr lvl="0">
              <a:defRPr sz="1800"/>
            </a:pPr>
            <a:r>
              <a:rPr sz="2000"/>
              <a:t>Titolo Testo</a:t>
            </a:r>
          </a:p>
        </p:txBody>
      </p:sp>
      <p:sp>
        <p:nvSpPr>
          <p:cNvPr id="421" name="Shape 421"/>
          <p:cNvSpPr>
            <a:spLocks noGrp="1"/>
          </p:cNvSpPr>
          <p:nvPr>
            <p:ph type="body" idx="1"/>
          </p:nvPr>
        </p:nvSpPr>
        <p:spPr>
          <a:xfrm>
            <a:off x="1792288" y="5367337"/>
            <a:ext cx="5486404" cy="804868"/>
          </a:xfrm>
          <a:prstGeom prst="rect">
            <a:avLst/>
          </a:prstGeom>
        </p:spPr>
        <p:txBody>
          <a:bodyPr lIns="45718" tIns="45718" rIns="45718" bIns="45718"/>
          <a:lstStyle>
            <a:lvl1pPr marL="0" indent="0" defTabSz="914400">
              <a:lnSpc>
                <a:spcPct val="100000"/>
              </a:lnSpc>
              <a:spcBef>
                <a:spcPts val="300"/>
              </a:spcBef>
              <a:defRPr sz="1400">
                <a:latin typeface="Arial"/>
                <a:ea typeface="Arial"/>
                <a:cs typeface="Arial"/>
                <a:sym typeface="Arial"/>
              </a:defRPr>
            </a:lvl1pPr>
            <a:lvl2pPr marL="0" defTabSz="914400">
              <a:lnSpc>
                <a:spcPct val="100000"/>
              </a:lnSpc>
              <a:spcBef>
                <a:spcPts val="300"/>
              </a:spcBef>
              <a:defRPr sz="1400">
                <a:latin typeface="Arial"/>
                <a:ea typeface="Arial"/>
                <a:cs typeface="Arial"/>
                <a:sym typeface="Arial"/>
              </a:defRPr>
            </a:lvl2pPr>
            <a:lvl3pPr marL="0" defTabSz="914400">
              <a:lnSpc>
                <a:spcPct val="100000"/>
              </a:lnSpc>
              <a:spcBef>
                <a:spcPts val="300"/>
              </a:spcBef>
              <a:defRPr sz="1400">
                <a:latin typeface="Arial"/>
                <a:ea typeface="Arial"/>
                <a:cs typeface="Arial"/>
                <a:sym typeface="Arial"/>
              </a:defRPr>
            </a:lvl3pPr>
            <a:lvl4pPr marL="0" defTabSz="914400">
              <a:lnSpc>
                <a:spcPct val="100000"/>
              </a:lnSpc>
              <a:spcBef>
                <a:spcPts val="300"/>
              </a:spcBef>
              <a:defRPr sz="1400">
                <a:latin typeface="Arial"/>
                <a:ea typeface="Arial"/>
                <a:cs typeface="Arial"/>
                <a:sym typeface="Arial"/>
              </a:defRPr>
            </a:lvl4pPr>
            <a:lvl5pPr marL="0" defTabSz="914400">
              <a:lnSpc>
                <a:spcPct val="100000"/>
              </a:lnSpc>
              <a:spcBef>
                <a:spcPts val="300"/>
              </a:spcBef>
              <a:defRPr sz="1400">
                <a:latin typeface="Arial"/>
                <a:ea typeface="Arial"/>
                <a:cs typeface="Arial"/>
                <a:sym typeface="Arial"/>
              </a:defRPr>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Tree>
    <p:extLst>
      <p:ext uri="{BB962C8B-B14F-4D97-AF65-F5344CB8AC3E}">
        <p14:creationId xmlns:p14="http://schemas.microsoft.com/office/powerpoint/2010/main" val="3033820074"/>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type="tx">
  <p:cSld name="16_Titolo e testo verticale">
    <p:spTree>
      <p:nvGrpSpPr>
        <p:cNvPr id="1" name=""/>
        <p:cNvGrpSpPr/>
        <p:nvPr/>
      </p:nvGrpSpPr>
      <p:grpSpPr>
        <a:xfrm>
          <a:off x="0" y="0"/>
          <a:ext cx="0" cy="0"/>
          <a:chOff x="0" y="0"/>
          <a:chExt cx="0" cy="0"/>
        </a:xfrm>
      </p:grpSpPr>
      <p:pic>
        <p:nvPicPr>
          <p:cNvPr id="423"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424"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429" name="Group 429"/>
          <p:cNvGrpSpPr/>
          <p:nvPr/>
        </p:nvGrpSpPr>
        <p:grpSpPr>
          <a:xfrm>
            <a:off x="188873" y="350801"/>
            <a:ext cx="488979" cy="528686"/>
            <a:chOff x="-7" y="-7"/>
            <a:chExt cx="488977" cy="528685"/>
          </a:xfrm>
        </p:grpSpPr>
        <p:sp>
          <p:nvSpPr>
            <p:cNvPr id="425" name="Shape 425"/>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428" name="Group 428"/>
            <p:cNvGrpSpPr/>
            <p:nvPr/>
          </p:nvGrpSpPr>
          <p:grpSpPr>
            <a:xfrm>
              <a:off x="24909" y="38096"/>
              <a:ext cx="431875" cy="448112"/>
              <a:chOff x="0" y="-1"/>
              <a:chExt cx="431874" cy="448111"/>
            </a:xfrm>
          </p:grpSpPr>
          <p:sp>
            <p:nvSpPr>
              <p:cNvPr id="426" name="Shape 426"/>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427"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
        <p:nvSpPr>
          <p:cNvPr id="430" name="Shape 430"/>
          <p:cNvSpPr>
            <a:spLocks noGrp="1"/>
          </p:cNvSpPr>
          <p:nvPr>
            <p:ph type="title"/>
          </p:nvPr>
        </p:nvSpPr>
        <p:spPr>
          <a:xfrm>
            <a:off x="457200" y="274638"/>
            <a:ext cx="8229600" cy="1325566"/>
          </a:xfrm>
          <a:prstGeom prst="rect">
            <a:avLst/>
          </a:prstGeom>
        </p:spPr>
        <p:txBody>
          <a:bodyPr lIns="45718" tIns="45718" rIns="45718" bIns="45718"/>
          <a:lstStyle>
            <a:lvl1pPr defTabSz="914400">
              <a:lnSpc>
                <a:spcPct val="100000"/>
              </a:lnSpc>
            </a:lvl1pPr>
          </a:lstStyle>
          <a:p>
            <a:pPr lvl="0">
              <a:defRPr sz="1800"/>
            </a:pPr>
            <a:r>
              <a:rPr sz="4400"/>
              <a:t>Titolo Testo</a:t>
            </a:r>
          </a:p>
        </p:txBody>
      </p:sp>
      <p:sp>
        <p:nvSpPr>
          <p:cNvPr id="431" name="Shape 431"/>
          <p:cNvSpPr>
            <a:spLocks noGrp="1"/>
          </p:cNvSpPr>
          <p:nvPr>
            <p:ph type="body" idx="1"/>
          </p:nvPr>
        </p:nvSpPr>
        <p:spPr>
          <a:xfrm>
            <a:off x="457200" y="1600202"/>
            <a:ext cx="8229600" cy="5257799"/>
          </a:xfrm>
          <a:prstGeom prst="rect">
            <a:avLst/>
          </a:prstGeom>
        </p:spPr>
        <p:txBody>
          <a:bodyPr lIns="45718" tIns="45718" rIns="45718" bIns="45718"/>
          <a:lstStyle>
            <a:lvl1pPr defTabSz="914400">
              <a:lnSpc>
                <a:spcPct val="100000"/>
              </a:lnSpc>
              <a:spcBef>
                <a:spcPts val="700"/>
              </a:spcBef>
              <a:buSzPct val="100000"/>
              <a:buChar char="•"/>
              <a:defRPr>
                <a:latin typeface="Arial"/>
                <a:ea typeface="Arial"/>
                <a:cs typeface="Arial"/>
                <a:sym typeface="Arial"/>
              </a:defRPr>
            </a:lvl1pPr>
            <a:lvl2pPr marL="783771" indent="-326571" defTabSz="914400">
              <a:lnSpc>
                <a:spcPct val="100000"/>
              </a:lnSpc>
              <a:spcBef>
                <a:spcPts val="700"/>
              </a:spcBef>
              <a:buSzPct val="100000"/>
              <a:buChar char="–"/>
              <a:defRPr>
                <a:latin typeface="Arial"/>
                <a:ea typeface="Arial"/>
                <a:cs typeface="Arial"/>
                <a:sym typeface="Arial"/>
              </a:defRPr>
            </a:lvl2pPr>
            <a:lvl3pPr marL="1219200" indent="-304800" defTabSz="914400">
              <a:lnSpc>
                <a:spcPct val="100000"/>
              </a:lnSpc>
              <a:spcBef>
                <a:spcPts val="700"/>
              </a:spcBef>
              <a:buSzPct val="100000"/>
              <a:buChar char="•"/>
              <a:defRPr>
                <a:latin typeface="Arial"/>
                <a:ea typeface="Arial"/>
                <a:cs typeface="Arial"/>
                <a:sym typeface="Arial"/>
              </a:defRPr>
            </a:lvl3pPr>
            <a:lvl4pPr marL="1737360" indent="-365760" defTabSz="914400">
              <a:lnSpc>
                <a:spcPct val="100000"/>
              </a:lnSpc>
              <a:spcBef>
                <a:spcPts val="700"/>
              </a:spcBef>
              <a:buSzPct val="100000"/>
              <a:buChar char="–"/>
              <a:defRPr>
                <a:latin typeface="Arial"/>
                <a:ea typeface="Arial"/>
                <a:cs typeface="Arial"/>
                <a:sym typeface="Arial"/>
              </a:defRPr>
            </a:lvl4pPr>
            <a:lvl5pPr marL="2194560" indent="-365760" defTabSz="914400">
              <a:lnSpc>
                <a:spcPct val="100000"/>
              </a:lnSpc>
              <a:spcBef>
                <a:spcPts val="700"/>
              </a:spcBef>
              <a:buSzPct val="100000"/>
              <a:buChar char="»"/>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1251595700"/>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type="tx">
  <p:cSld name="17_Titolo e testo verticale">
    <p:spTree>
      <p:nvGrpSpPr>
        <p:cNvPr id="1" name=""/>
        <p:cNvGrpSpPr/>
        <p:nvPr/>
      </p:nvGrpSpPr>
      <p:grpSpPr>
        <a:xfrm>
          <a:off x="0" y="0"/>
          <a:ext cx="0" cy="0"/>
          <a:chOff x="0" y="0"/>
          <a:chExt cx="0" cy="0"/>
        </a:xfrm>
      </p:grpSpPr>
      <p:pic>
        <p:nvPicPr>
          <p:cNvPr id="433"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434"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439" name="Group 439"/>
          <p:cNvGrpSpPr/>
          <p:nvPr/>
        </p:nvGrpSpPr>
        <p:grpSpPr>
          <a:xfrm>
            <a:off x="188873" y="350801"/>
            <a:ext cx="488979" cy="528686"/>
            <a:chOff x="-7" y="-7"/>
            <a:chExt cx="488977" cy="528685"/>
          </a:xfrm>
        </p:grpSpPr>
        <p:sp>
          <p:nvSpPr>
            <p:cNvPr id="435" name="Shape 435"/>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438" name="Group 438"/>
            <p:cNvGrpSpPr/>
            <p:nvPr/>
          </p:nvGrpSpPr>
          <p:grpSpPr>
            <a:xfrm>
              <a:off x="24909" y="38096"/>
              <a:ext cx="431875" cy="448112"/>
              <a:chOff x="0" y="-1"/>
              <a:chExt cx="431874" cy="448111"/>
            </a:xfrm>
          </p:grpSpPr>
          <p:sp>
            <p:nvSpPr>
              <p:cNvPr id="436" name="Shape 436"/>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437"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
        <p:nvSpPr>
          <p:cNvPr id="440" name="Shape 440"/>
          <p:cNvSpPr>
            <a:spLocks noGrp="1"/>
          </p:cNvSpPr>
          <p:nvPr>
            <p:ph type="title"/>
          </p:nvPr>
        </p:nvSpPr>
        <p:spPr>
          <a:xfrm>
            <a:off x="6629400" y="274639"/>
            <a:ext cx="2057400" cy="6583362"/>
          </a:xfrm>
          <a:prstGeom prst="rect">
            <a:avLst/>
          </a:prstGeom>
        </p:spPr>
        <p:txBody>
          <a:bodyPr lIns="45718" tIns="45718" rIns="45718" bIns="45718"/>
          <a:lstStyle>
            <a:lvl1pPr defTabSz="914400">
              <a:lnSpc>
                <a:spcPct val="100000"/>
              </a:lnSpc>
            </a:lvl1pPr>
          </a:lstStyle>
          <a:p>
            <a:pPr lvl="0">
              <a:defRPr sz="1800"/>
            </a:pPr>
            <a:r>
              <a:rPr sz="4400"/>
              <a:t>Titolo Testo</a:t>
            </a:r>
          </a:p>
        </p:txBody>
      </p:sp>
      <p:sp>
        <p:nvSpPr>
          <p:cNvPr id="441" name="Shape 441"/>
          <p:cNvSpPr>
            <a:spLocks noGrp="1"/>
          </p:cNvSpPr>
          <p:nvPr>
            <p:ph type="body" idx="1"/>
          </p:nvPr>
        </p:nvSpPr>
        <p:spPr>
          <a:xfrm>
            <a:off x="457200" y="274639"/>
            <a:ext cx="6019800" cy="6583362"/>
          </a:xfrm>
          <a:prstGeom prst="rect">
            <a:avLst/>
          </a:prstGeom>
        </p:spPr>
        <p:txBody>
          <a:bodyPr lIns="45718" tIns="45718" rIns="45718" bIns="45718"/>
          <a:lstStyle>
            <a:lvl1pPr defTabSz="914400">
              <a:lnSpc>
                <a:spcPct val="100000"/>
              </a:lnSpc>
              <a:spcBef>
                <a:spcPts val="700"/>
              </a:spcBef>
              <a:buSzPct val="100000"/>
              <a:buChar char="•"/>
              <a:defRPr>
                <a:latin typeface="Arial"/>
                <a:ea typeface="Arial"/>
                <a:cs typeface="Arial"/>
                <a:sym typeface="Arial"/>
              </a:defRPr>
            </a:lvl1pPr>
            <a:lvl2pPr marL="783771" indent="-326571" defTabSz="914400">
              <a:lnSpc>
                <a:spcPct val="100000"/>
              </a:lnSpc>
              <a:spcBef>
                <a:spcPts val="700"/>
              </a:spcBef>
              <a:buSzPct val="100000"/>
              <a:buChar char="–"/>
              <a:defRPr>
                <a:latin typeface="Arial"/>
                <a:ea typeface="Arial"/>
                <a:cs typeface="Arial"/>
                <a:sym typeface="Arial"/>
              </a:defRPr>
            </a:lvl2pPr>
            <a:lvl3pPr marL="1219200" indent="-304800" defTabSz="914400">
              <a:lnSpc>
                <a:spcPct val="100000"/>
              </a:lnSpc>
              <a:spcBef>
                <a:spcPts val="700"/>
              </a:spcBef>
              <a:buSzPct val="100000"/>
              <a:buChar char="•"/>
              <a:defRPr>
                <a:latin typeface="Arial"/>
                <a:ea typeface="Arial"/>
                <a:cs typeface="Arial"/>
                <a:sym typeface="Arial"/>
              </a:defRPr>
            </a:lvl3pPr>
            <a:lvl4pPr marL="1737360" indent="-365760" defTabSz="914400">
              <a:lnSpc>
                <a:spcPct val="100000"/>
              </a:lnSpc>
              <a:spcBef>
                <a:spcPts val="700"/>
              </a:spcBef>
              <a:buSzPct val="100000"/>
              <a:buChar char="–"/>
              <a:defRPr>
                <a:latin typeface="Arial"/>
                <a:ea typeface="Arial"/>
                <a:cs typeface="Arial"/>
                <a:sym typeface="Arial"/>
              </a:defRPr>
            </a:lvl4pPr>
            <a:lvl5pPr marL="2194560" indent="-365760" defTabSz="914400">
              <a:lnSpc>
                <a:spcPct val="100000"/>
              </a:lnSpc>
              <a:spcBef>
                <a:spcPts val="700"/>
              </a:spcBef>
              <a:buSzPct val="100000"/>
              <a:buChar char="»"/>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3122712140"/>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type="tx">
  <p:cSld name="1_Contenuto">
    <p:spTree>
      <p:nvGrpSpPr>
        <p:cNvPr id="1" name=""/>
        <p:cNvGrpSpPr/>
        <p:nvPr/>
      </p:nvGrpSpPr>
      <p:grpSpPr>
        <a:xfrm>
          <a:off x="0" y="0"/>
          <a:ext cx="0" cy="0"/>
          <a:chOff x="0" y="0"/>
          <a:chExt cx="0" cy="0"/>
        </a:xfrm>
      </p:grpSpPr>
      <p:pic>
        <p:nvPicPr>
          <p:cNvPr id="443"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444"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449" name="Group 449"/>
          <p:cNvGrpSpPr/>
          <p:nvPr/>
        </p:nvGrpSpPr>
        <p:grpSpPr>
          <a:xfrm>
            <a:off x="188873" y="350801"/>
            <a:ext cx="488979" cy="528686"/>
            <a:chOff x="-7" y="-7"/>
            <a:chExt cx="488977" cy="528685"/>
          </a:xfrm>
        </p:grpSpPr>
        <p:sp>
          <p:nvSpPr>
            <p:cNvPr id="445" name="Shape 445"/>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448" name="Group 448"/>
            <p:cNvGrpSpPr/>
            <p:nvPr/>
          </p:nvGrpSpPr>
          <p:grpSpPr>
            <a:xfrm>
              <a:off x="24909" y="38096"/>
              <a:ext cx="431875" cy="448112"/>
              <a:chOff x="0" y="-1"/>
              <a:chExt cx="431874" cy="448111"/>
            </a:xfrm>
          </p:grpSpPr>
          <p:sp>
            <p:nvSpPr>
              <p:cNvPr id="446" name="Shape 446"/>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447"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
        <p:nvSpPr>
          <p:cNvPr id="450" name="Shape 450"/>
          <p:cNvSpPr>
            <a:spLocks noGrp="1"/>
          </p:cNvSpPr>
          <p:nvPr>
            <p:ph type="body" idx="1"/>
          </p:nvPr>
        </p:nvSpPr>
        <p:spPr>
          <a:xfrm>
            <a:off x="457200" y="274639"/>
            <a:ext cx="8229600" cy="5851527"/>
          </a:xfrm>
          <a:prstGeom prst="rect">
            <a:avLst/>
          </a:prstGeom>
        </p:spPr>
        <p:txBody>
          <a:bodyPr lIns="45718" tIns="45718" rIns="45718" bIns="45718"/>
          <a:lstStyle>
            <a:lvl1pPr defTabSz="914400">
              <a:lnSpc>
                <a:spcPct val="100000"/>
              </a:lnSpc>
              <a:spcBef>
                <a:spcPts val="700"/>
              </a:spcBef>
              <a:buSzPct val="100000"/>
              <a:buChar char="•"/>
              <a:defRPr>
                <a:latin typeface="Arial"/>
                <a:ea typeface="Arial"/>
                <a:cs typeface="Arial"/>
                <a:sym typeface="Arial"/>
              </a:defRPr>
            </a:lvl1pPr>
            <a:lvl2pPr marL="783771" indent="-326571" defTabSz="914400">
              <a:lnSpc>
                <a:spcPct val="100000"/>
              </a:lnSpc>
              <a:spcBef>
                <a:spcPts val="700"/>
              </a:spcBef>
              <a:buSzPct val="100000"/>
              <a:buChar char="–"/>
              <a:defRPr>
                <a:latin typeface="Arial"/>
                <a:ea typeface="Arial"/>
                <a:cs typeface="Arial"/>
                <a:sym typeface="Arial"/>
              </a:defRPr>
            </a:lvl2pPr>
            <a:lvl3pPr marL="1219200" indent="-304800" defTabSz="914400">
              <a:lnSpc>
                <a:spcPct val="100000"/>
              </a:lnSpc>
              <a:spcBef>
                <a:spcPts val="700"/>
              </a:spcBef>
              <a:buSzPct val="100000"/>
              <a:buChar char="•"/>
              <a:defRPr>
                <a:latin typeface="Arial"/>
                <a:ea typeface="Arial"/>
                <a:cs typeface="Arial"/>
                <a:sym typeface="Arial"/>
              </a:defRPr>
            </a:lvl3pPr>
            <a:lvl4pPr marL="1737360" indent="-365760" defTabSz="914400">
              <a:lnSpc>
                <a:spcPct val="100000"/>
              </a:lnSpc>
              <a:spcBef>
                <a:spcPts val="700"/>
              </a:spcBef>
              <a:buSzPct val="100000"/>
              <a:buChar char="–"/>
              <a:defRPr>
                <a:latin typeface="Arial"/>
                <a:ea typeface="Arial"/>
                <a:cs typeface="Arial"/>
                <a:sym typeface="Arial"/>
              </a:defRPr>
            </a:lvl4pPr>
            <a:lvl5pPr marL="2194560" indent="-365760" defTabSz="914400">
              <a:lnSpc>
                <a:spcPct val="100000"/>
              </a:lnSpc>
              <a:spcBef>
                <a:spcPts val="700"/>
              </a:spcBef>
              <a:buSzPct val="100000"/>
              <a:buChar char="»"/>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extLst>
      <p:ext uri="{BB962C8B-B14F-4D97-AF65-F5344CB8AC3E}">
        <p14:creationId xmlns:p14="http://schemas.microsoft.com/office/powerpoint/2010/main" val="2414933431"/>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pic>
        <p:nvPicPr>
          <p:cNvPr id="452"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453"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458" name="Group 458"/>
          <p:cNvGrpSpPr/>
          <p:nvPr/>
        </p:nvGrpSpPr>
        <p:grpSpPr>
          <a:xfrm>
            <a:off x="188873" y="350801"/>
            <a:ext cx="488979" cy="528686"/>
            <a:chOff x="-7" y="-7"/>
            <a:chExt cx="488977" cy="528685"/>
          </a:xfrm>
        </p:grpSpPr>
        <p:sp>
          <p:nvSpPr>
            <p:cNvPr id="454" name="Shape 454"/>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457" name="Group 457"/>
            <p:cNvGrpSpPr/>
            <p:nvPr/>
          </p:nvGrpSpPr>
          <p:grpSpPr>
            <a:xfrm>
              <a:off x="24909" y="38096"/>
              <a:ext cx="431875" cy="448112"/>
              <a:chOff x="0" y="-1"/>
              <a:chExt cx="431874" cy="448111"/>
            </a:xfrm>
          </p:grpSpPr>
          <p:sp>
            <p:nvSpPr>
              <p:cNvPr id="455" name="Shape 455"/>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456"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
        <p:nvSpPr>
          <p:cNvPr id="459" name="Shape 459"/>
          <p:cNvSpPr/>
          <p:nvPr/>
        </p:nvSpPr>
        <p:spPr>
          <a:xfrm>
            <a:off x="0" y="0"/>
            <a:ext cx="9144000" cy="6858000"/>
          </a:xfrm>
          <a:prstGeom prst="rect">
            <a:avLst/>
          </a:prstGeom>
          <a:blipFill>
            <a:blip r:embed="rId5"/>
            <a:stretch>
              <a:fillRect/>
            </a:stretch>
          </a:blipFill>
          <a:ln w="12700">
            <a:miter lim="400000"/>
          </a:ln>
        </p:spPr>
        <p:txBody>
          <a:bodyPr lIns="0" tIns="0" rIns="0" bIns="0"/>
          <a:lstStyle/>
          <a:p>
            <a:pPr lvl="0" defTabSz="914400">
              <a:lnSpc>
                <a:spcPct val="100000"/>
              </a:lnSpc>
              <a:defRPr>
                <a:latin typeface="Calibri"/>
                <a:ea typeface="Calibri"/>
                <a:cs typeface="Calibri"/>
                <a:sym typeface="Calibri"/>
              </a:defRPr>
            </a:pPr>
            <a:endParaRPr/>
          </a:p>
        </p:txBody>
      </p:sp>
      <p:sp>
        <p:nvSpPr>
          <p:cNvPr id="460" name="Shape 460"/>
          <p:cNvSpPr>
            <a:spLocks noGrp="1"/>
          </p:cNvSpPr>
          <p:nvPr>
            <p:ph type="title"/>
          </p:nvPr>
        </p:nvSpPr>
        <p:spPr>
          <a:xfrm>
            <a:off x="196214" y="59056"/>
            <a:ext cx="8751570" cy="1873506"/>
          </a:xfrm>
          <a:prstGeom prst="rect">
            <a:avLst/>
          </a:prstGeom>
        </p:spPr>
        <p:txBody>
          <a:bodyPr/>
          <a:lstStyle>
            <a:lvl1pPr algn="l" defTabSz="914400">
              <a:lnSpc>
                <a:spcPct val="100000"/>
              </a:lnSpc>
              <a:defRPr>
                <a:latin typeface="Arial Bold"/>
                <a:ea typeface="Arial Bold"/>
                <a:cs typeface="Arial Bold"/>
                <a:sym typeface="Arial Bold"/>
              </a:defRPr>
            </a:lvl1pPr>
          </a:lstStyle>
          <a:p>
            <a:pPr lvl="0">
              <a:defRPr sz="1800"/>
            </a:pPr>
            <a:r>
              <a:rPr sz="4400"/>
              <a:t>Titolo Testo</a:t>
            </a:r>
          </a:p>
        </p:txBody>
      </p:sp>
      <p:sp>
        <p:nvSpPr>
          <p:cNvPr id="461" name="Shape 461"/>
          <p:cNvSpPr>
            <a:spLocks noGrp="1"/>
          </p:cNvSpPr>
          <p:nvPr>
            <p:ph type="body" idx="1"/>
          </p:nvPr>
        </p:nvSpPr>
        <p:spPr>
          <a:xfrm>
            <a:off x="342581" y="1932558"/>
            <a:ext cx="8444232" cy="4925442"/>
          </a:xfrm>
          <a:prstGeom prst="rect">
            <a:avLst/>
          </a:prstGeom>
        </p:spPr>
        <p:txBody>
          <a:bodyPr/>
          <a:lstStyle>
            <a:lvl1pPr marL="0" indent="0" defTabSz="914400">
              <a:lnSpc>
                <a:spcPct val="100000"/>
              </a:lnSpc>
              <a:spcBef>
                <a:spcPts val="0"/>
              </a:spcBef>
              <a:defRPr sz="4800">
                <a:solidFill>
                  <a:srgbClr val="000066"/>
                </a:solidFill>
                <a:latin typeface="Verdana Bold"/>
                <a:ea typeface="Verdana Bold"/>
                <a:cs typeface="Verdana Bold"/>
                <a:sym typeface="Verdana Bold"/>
              </a:defRPr>
            </a:lvl1pPr>
            <a:lvl2pPr marL="0" defTabSz="914400">
              <a:lnSpc>
                <a:spcPct val="100000"/>
              </a:lnSpc>
              <a:spcBef>
                <a:spcPts val="0"/>
              </a:spcBef>
              <a:defRPr sz="4800">
                <a:solidFill>
                  <a:srgbClr val="000066"/>
                </a:solidFill>
                <a:latin typeface="Verdana Bold"/>
                <a:ea typeface="Verdana Bold"/>
                <a:cs typeface="Verdana Bold"/>
                <a:sym typeface="Verdana Bold"/>
              </a:defRPr>
            </a:lvl2pPr>
            <a:lvl3pPr marL="0" defTabSz="914400">
              <a:lnSpc>
                <a:spcPct val="100000"/>
              </a:lnSpc>
              <a:spcBef>
                <a:spcPts val="0"/>
              </a:spcBef>
              <a:defRPr sz="4800">
                <a:solidFill>
                  <a:srgbClr val="000066"/>
                </a:solidFill>
                <a:latin typeface="Verdana Bold"/>
                <a:ea typeface="Verdana Bold"/>
                <a:cs typeface="Verdana Bold"/>
                <a:sym typeface="Verdana Bold"/>
              </a:defRPr>
            </a:lvl3pPr>
            <a:lvl4pPr marL="0" defTabSz="914400">
              <a:lnSpc>
                <a:spcPct val="100000"/>
              </a:lnSpc>
              <a:spcBef>
                <a:spcPts val="0"/>
              </a:spcBef>
              <a:defRPr sz="4800">
                <a:solidFill>
                  <a:srgbClr val="000066"/>
                </a:solidFill>
                <a:latin typeface="Verdana Bold"/>
                <a:ea typeface="Verdana Bold"/>
                <a:cs typeface="Verdana Bold"/>
                <a:sym typeface="Verdana Bold"/>
              </a:defRPr>
            </a:lvl4pPr>
            <a:lvl5pPr marL="0" defTabSz="914400">
              <a:lnSpc>
                <a:spcPct val="100000"/>
              </a:lnSpc>
              <a:spcBef>
                <a:spcPts val="0"/>
              </a:spcBef>
              <a:defRPr sz="4800">
                <a:solidFill>
                  <a:srgbClr val="000066"/>
                </a:solidFill>
                <a:latin typeface="Verdana Bold"/>
                <a:ea typeface="Verdana Bold"/>
                <a:cs typeface="Verdana Bold"/>
                <a:sym typeface="Verdana Bold"/>
              </a:defRPr>
            </a:lvl5pPr>
          </a:lstStyle>
          <a:p>
            <a:pPr lvl="0">
              <a:defRPr sz="1800">
                <a:solidFill>
                  <a:srgbClr val="000000"/>
                </a:solidFill>
              </a:defRPr>
            </a:pPr>
            <a:r>
              <a:rPr sz="4800">
                <a:solidFill>
                  <a:srgbClr val="000066"/>
                </a:solidFill>
              </a:rPr>
              <a:t>Corpo livello uno</a:t>
            </a:r>
          </a:p>
          <a:p>
            <a:pPr lvl="1">
              <a:defRPr sz="1800">
                <a:solidFill>
                  <a:srgbClr val="000000"/>
                </a:solidFill>
              </a:defRPr>
            </a:pPr>
            <a:r>
              <a:rPr sz="4800">
                <a:solidFill>
                  <a:srgbClr val="000066"/>
                </a:solidFill>
              </a:rPr>
              <a:t>Corpo livello due</a:t>
            </a:r>
          </a:p>
          <a:p>
            <a:pPr lvl="2">
              <a:defRPr sz="1800">
                <a:solidFill>
                  <a:srgbClr val="000000"/>
                </a:solidFill>
              </a:defRPr>
            </a:pPr>
            <a:r>
              <a:rPr sz="4800">
                <a:solidFill>
                  <a:srgbClr val="000066"/>
                </a:solidFill>
              </a:rPr>
              <a:t>Corpo livello tre</a:t>
            </a:r>
          </a:p>
          <a:p>
            <a:pPr lvl="3">
              <a:defRPr sz="1800">
                <a:solidFill>
                  <a:srgbClr val="000000"/>
                </a:solidFill>
              </a:defRPr>
            </a:pPr>
            <a:r>
              <a:rPr sz="4800">
                <a:solidFill>
                  <a:srgbClr val="000066"/>
                </a:solidFill>
              </a:rPr>
              <a:t>Corpo livello quattro</a:t>
            </a:r>
          </a:p>
          <a:p>
            <a:pPr lvl="4">
              <a:defRPr sz="1800">
                <a:solidFill>
                  <a:srgbClr val="000000"/>
                </a:solidFill>
              </a:defRPr>
            </a:pPr>
            <a:r>
              <a:rPr sz="4800">
                <a:solidFill>
                  <a:srgbClr val="000066"/>
                </a:solidFill>
              </a:rPr>
              <a:t>Livello 5</a:t>
            </a:r>
          </a:p>
        </p:txBody>
      </p:sp>
      <p:sp>
        <p:nvSpPr>
          <p:cNvPr id="462" name="Shape 462"/>
          <p:cNvSpPr>
            <a:spLocks noGrp="1"/>
          </p:cNvSpPr>
          <p:nvPr>
            <p:ph type="sldNum" sz="quarter" idx="2"/>
          </p:nvPr>
        </p:nvSpPr>
        <p:spPr>
          <a:xfrm>
            <a:off x="6583681" y="6377942"/>
            <a:ext cx="2103127" cy="259222"/>
          </a:xfrm>
          <a:prstGeom prst="rect">
            <a:avLst/>
          </a:prstGeom>
        </p:spPr>
        <p:txBody>
          <a:bodyPr/>
          <a:lstStyle>
            <a:lvl1pPr defTabSz="914400">
              <a:lnSpc>
                <a:spcPct val="100000"/>
              </a:lnSpc>
              <a:tabLst/>
              <a:defRPr>
                <a:solidFill>
                  <a:srgbClr val="888888"/>
                </a:solidFill>
              </a:defRPr>
            </a:lvl1pPr>
          </a:lstStyle>
          <a:p>
            <a:pPr lvl="0"/>
            <a:fld id="{86CB4B4D-7CA3-9044-876B-883B54F8677D}" type="slidenum">
              <a:t>‹N›</a:t>
            </a:fld>
            <a:endParaRPr/>
          </a:p>
        </p:txBody>
      </p:sp>
    </p:spTree>
    <p:extLst>
      <p:ext uri="{BB962C8B-B14F-4D97-AF65-F5344CB8AC3E}">
        <p14:creationId xmlns:p14="http://schemas.microsoft.com/office/powerpoint/2010/main" val="2129399641"/>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olo e testo verticale">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70" name="Shape 170"/>
          <p:cNvSpPr>
            <a:spLocks noGrp="1"/>
          </p:cNvSpPr>
          <p:nvPr>
            <p:ph type="title"/>
          </p:nvPr>
        </p:nvSpPr>
        <p:spPr>
          <a:xfrm>
            <a:off x="457200" y="92075"/>
            <a:ext cx="8229600" cy="1508129"/>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171" name="Shape 171"/>
          <p:cNvSpPr>
            <a:spLocks noGrp="1"/>
          </p:cNvSpPr>
          <p:nvPr>
            <p:ph type="body" idx="1"/>
          </p:nvPr>
        </p:nvSpPr>
        <p:spPr>
          <a:xfrm>
            <a:off x="457200" y="1600200"/>
            <a:ext cx="8229600" cy="5257800"/>
          </a:xfrm>
          <a:prstGeom prst="rect">
            <a:avLst/>
          </a:prstGeom>
        </p:spPr>
        <p:txBody>
          <a:bodyPr lIns="45718" tIns="45718" rIns="45718" bIns="45718"/>
          <a:lstStyle>
            <a:lvl1pPr marL="304042" indent="-304042" defTabSz="914400">
              <a:lnSpc>
                <a:spcPct val="100000"/>
              </a:lnSpc>
              <a:spcBef>
                <a:spcPts val="600"/>
              </a:spcBef>
              <a:buSzPct val="100000"/>
              <a:buChar char="•"/>
              <a:defRPr sz="2800">
                <a:latin typeface="Arial"/>
                <a:ea typeface="Arial"/>
                <a:cs typeface="Arial"/>
                <a:sym typeface="Arial"/>
              </a:defRPr>
            </a:lvl1pPr>
            <a:lvl2pPr marL="700984" indent="-295593" defTabSz="914400">
              <a:lnSpc>
                <a:spcPct val="100000"/>
              </a:lnSpc>
              <a:spcBef>
                <a:spcPts val="600"/>
              </a:spcBef>
              <a:buSzPct val="100000"/>
              <a:buChar char="–"/>
              <a:defRPr sz="2800">
                <a:latin typeface="Arial"/>
                <a:ea typeface="Arial"/>
                <a:cs typeface="Arial"/>
                <a:sym typeface="Arial"/>
              </a:defRPr>
            </a:lvl2pPr>
            <a:lvl3pPr marL="1081037" indent="-270258" defTabSz="914400">
              <a:lnSpc>
                <a:spcPct val="100000"/>
              </a:lnSpc>
              <a:spcBef>
                <a:spcPts val="600"/>
              </a:spcBef>
              <a:buSzPct val="100000"/>
              <a:buChar char="•"/>
              <a:defRPr sz="2800">
                <a:latin typeface="Arial"/>
                <a:ea typeface="Arial"/>
                <a:cs typeface="Arial"/>
                <a:sym typeface="Arial"/>
              </a:defRPr>
            </a:lvl3pPr>
            <a:lvl4pPr marL="1550017" indent="-333849" defTabSz="914400">
              <a:lnSpc>
                <a:spcPct val="100000"/>
              </a:lnSpc>
              <a:spcBef>
                <a:spcPts val="600"/>
              </a:spcBef>
              <a:buSzPct val="100000"/>
              <a:buChar char="–"/>
              <a:defRPr sz="2800">
                <a:latin typeface="Arial"/>
                <a:ea typeface="Arial"/>
                <a:cs typeface="Arial"/>
                <a:sym typeface="Arial"/>
              </a:defRPr>
            </a:lvl4pPr>
            <a:lvl5pPr marL="1955406" indent="-333849" defTabSz="914400">
              <a:lnSpc>
                <a:spcPct val="100000"/>
              </a:lnSpc>
              <a:spcBef>
                <a:spcPts val="600"/>
              </a:spcBef>
              <a:buSzPct val="100000"/>
              <a:buChar char="»"/>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72" name="Shape 172"/>
          <p:cNvSpPr>
            <a:spLocks noGrp="1"/>
          </p:cNvSpPr>
          <p:nvPr>
            <p:ph type="sldNum" sz="quarter" idx="2"/>
          </p:nvPr>
        </p:nvSpPr>
        <p:spPr>
          <a:xfrm>
            <a:off x="6553200" y="6245228"/>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cSld>
  <p:clrMapOvr>
    <a:masterClrMapping/>
  </p:clrMapOvr>
  <p:transition spd="med"/>
</p:sldLayout>
</file>

<file path=ppt/slideLayouts/slideLayout430.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464" name="Shape 464"/>
          <p:cNvSpPr/>
          <p:nvPr/>
        </p:nvSpPr>
        <p:spPr>
          <a:xfrm>
            <a:off x="344" y="933224"/>
            <a:ext cx="9143656" cy="4992228"/>
          </a:xfrm>
          <a:prstGeom prst="rect">
            <a:avLst/>
          </a:prstGeom>
          <a:solidFill>
            <a:srgbClr val="002060"/>
          </a:solidFill>
          <a:ln w="12700">
            <a:miter lim="400000"/>
          </a:ln>
        </p:spPr>
        <p:txBody>
          <a:bodyPr lIns="0" tIns="0" rIns="0" bIns="0"/>
          <a:lstStyle/>
          <a:p>
            <a:pPr lvl="0">
              <a:defRPr>
                <a:latin typeface="Calibri"/>
                <a:ea typeface="Calibri"/>
                <a:cs typeface="Calibri"/>
                <a:sym typeface="Calibri"/>
              </a:defRPr>
            </a:pPr>
            <a:endParaRPr/>
          </a:p>
        </p:txBody>
      </p:sp>
      <p:sp>
        <p:nvSpPr>
          <p:cNvPr id="465" name="Shape 465"/>
          <p:cNvSpPr>
            <a:spLocks noGrp="1"/>
          </p:cNvSpPr>
          <p:nvPr>
            <p:ph type="title"/>
          </p:nvPr>
        </p:nvSpPr>
        <p:spPr>
          <a:xfrm>
            <a:off x="685800" y="2125977"/>
            <a:ext cx="7772400" cy="1714503"/>
          </a:xfrm>
          <a:prstGeom prst="rect">
            <a:avLst/>
          </a:prstGeom>
        </p:spPr>
        <p:txBody>
          <a:bodyPr/>
          <a:lstStyle/>
          <a:p>
            <a:pPr lvl="0">
              <a:defRPr sz="1800"/>
            </a:pPr>
            <a:r>
              <a:rPr sz="4400"/>
              <a:t>Titolo Testo</a:t>
            </a:r>
          </a:p>
        </p:txBody>
      </p:sp>
      <p:sp>
        <p:nvSpPr>
          <p:cNvPr id="466" name="Shape 466"/>
          <p:cNvSpPr>
            <a:spLocks noGrp="1"/>
          </p:cNvSpPr>
          <p:nvPr>
            <p:ph type="body" idx="1"/>
          </p:nvPr>
        </p:nvSpPr>
        <p:spPr>
          <a:xfrm>
            <a:off x="1371600" y="3840479"/>
            <a:ext cx="6400800" cy="2014588"/>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67" name="Shape 467"/>
          <p:cNvSpPr>
            <a:spLocks noGrp="1"/>
          </p:cNvSpPr>
          <p:nvPr>
            <p:ph type="sldNum" sz="quarter" idx="2"/>
          </p:nvPr>
        </p:nvSpPr>
        <p:spPr>
          <a:xfrm>
            <a:off x="6583680" y="6377942"/>
            <a:ext cx="2103126"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785173899"/>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469" name="Shape 469"/>
          <p:cNvSpPr/>
          <p:nvPr/>
        </p:nvSpPr>
        <p:spPr>
          <a:xfrm>
            <a:off x="344" y="933224"/>
            <a:ext cx="9143656" cy="4992228"/>
          </a:xfrm>
          <a:prstGeom prst="rect">
            <a:avLst/>
          </a:prstGeom>
          <a:solidFill>
            <a:srgbClr val="002060"/>
          </a:solidFill>
          <a:ln w="12700">
            <a:miter lim="400000"/>
          </a:ln>
        </p:spPr>
        <p:txBody>
          <a:bodyPr lIns="0" tIns="0" rIns="0" bIns="0"/>
          <a:lstStyle/>
          <a:p>
            <a:pPr lvl="0">
              <a:defRPr>
                <a:latin typeface="Calibri"/>
                <a:ea typeface="Calibri"/>
                <a:cs typeface="Calibri"/>
                <a:sym typeface="Calibri"/>
              </a:defRPr>
            </a:pPr>
            <a:endParaRPr/>
          </a:p>
        </p:txBody>
      </p:sp>
      <p:sp>
        <p:nvSpPr>
          <p:cNvPr id="470" name="Shape 470"/>
          <p:cNvSpPr>
            <a:spLocks noGrp="1"/>
          </p:cNvSpPr>
          <p:nvPr>
            <p:ph type="title"/>
          </p:nvPr>
        </p:nvSpPr>
        <p:spPr>
          <a:xfrm>
            <a:off x="458817" y="1039235"/>
            <a:ext cx="8226367" cy="2284206"/>
          </a:xfrm>
          <a:prstGeom prst="rect">
            <a:avLst/>
          </a:prstGeom>
        </p:spPr>
        <p:txBody>
          <a:bodyPr/>
          <a:lstStyle/>
          <a:p>
            <a:pPr lvl="0">
              <a:defRPr sz="1800"/>
            </a:pPr>
            <a:r>
              <a:rPr sz="4400"/>
              <a:t>Titolo Testo</a:t>
            </a:r>
          </a:p>
        </p:txBody>
      </p:sp>
      <p:sp>
        <p:nvSpPr>
          <p:cNvPr id="471" name="Shape 471"/>
          <p:cNvSpPr>
            <a:spLocks noGrp="1"/>
          </p:cNvSpPr>
          <p:nvPr>
            <p:ph type="body" idx="1"/>
          </p:nvPr>
        </p:nvSpPr>
        <p:spPr>
          <a:xfrm>
            <a:off x="1256944" y="3323440"/>
            <a:ext cx="6630118" cy="353456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72" name="Shape 472"/>
          <p:cNvSpPr>
            <a:spLocks noGrp="1"/>
          </p:cNvSpPr>
          <p:nvPr>
            <p:ph type="sldNum" sz="quarter" idx="2"/>
          </p:nvPr>
        </p:nvSpPr>
        <p:spPr>
          <a:xfrm>
            <a:off x="6583680" y="6377942"/>
            <a:ext cx="2103126"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3058814520"/>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474" name="Shape 474"/>
          <p:cNvSpPr/>
          <p:nvPr/>
        </p:nvSpPr>
        <p:spPr>
          <a:xfrm>
            <a:off x="350" y="933224"/>
            <a:ext cx="7898132" cy="4992228"/>
          </a:xfrm>
          <a:prstGeom prst="rect">
            <a:avLst/>
          </a:prstGeom>
          <a:solidFill>
            <a:srgbClr val="002060"/>
          </a:solidFill>
          <a:ln w="12700">
            <a:miter lim="400000"/>
          </a:ln>
        </p:spPr>
        <p:txBody>
          <a:bodyPr lIns="0" tIns="0" rIns="0" bIns="0"/>
          <a:lstStyle/>
          <a:p>
            <a:pPr lvl="0">
              <a:defRPr>
                <a:latin typeface="Calibri"/>
                <a:ea typeface="Calibri"/>
                <a:cs typeface="Calibri"/>
                <a:sym typeface="Calibri"/>
              </a:defRPr>
            </a:pPr>
            <a:endParaRPr/>
          </a:p>
        </p:txBody>
      </p:sp>
      <p:sp>
        <p:nvSpPr>
          <p:cNvPr id="475" name="Shape 475"/>
          <p:cNvSpPr/>
          <p:nvPr/>
        </p:nvSpPr>
        <p:spPr>
          <a:xfrm>
            <a:off x="341" y="933559"/>
            <a:ext cx="685462" cy="7"/>
          </a:xfrm>
          <a:prstGeom prst="line">
            <a:avLst/>
          </a:prstGeom>
          <a:ln w="3175">
            <a:solidFill>
              <a:srgbClr val="FBFFFF"/>
            </a:solidFill>
          </a:ln>
        </p:spPr>
        <p:txBody>
          <a:bodyPr lIns="0" tIns="0" rIns="0" bIns="0"/>
          <a:lstStyle/>
          <a:p>
            <a:pPr lvl="0" defTabSz="457200">
              <a:lnSpc>
                <a:spcPct val="100000"/>
              </a:lnSpc>
              <a:defRPr sz="1200"/>
            </a:pPr>
            <a:endParaRPr/>
          </a:p>
        </p:txBody>
      </p:sp>
      <p:sp>
        <p:nvSpPr>
          <p:cNvPr id="476" name="Shape 476"/>
          <p:cNvSpPr/>
          <p:nvPr/>
        </p:nvSpPr>
        <p:spPr>
          <a:xfrm>
            <a:off x="1242409" y="941630"/>
            <a:ext cx="6655728" cy="554026"/>
          </a:xfrm>
          <a:prstGeom prst="rect">
            <a:avLst/>
          </a:prstGeom>
          <a:solidFill>
            <a:srgbClr val="FFFFFF"/>
          </a:solidFill>
          <a:ln w="12700">
            <a:miter lim="400000"/>
          </a:ln>
        </p:spPr>
        <p:txBody>
          <a:bodyPr lIns="0" tIns="0" rIns="0" bIns="0"/>
          <a:lstStyle/>
          <a:p>
            <a:pPr lvl="0">
              <a:defRPr>
                <a:latin typeface="Calibri"/>
                <a:ea typeface="Calibri"/>
                <a:cs typeface="Calibri"/>
                <a:sym typeface="Calibri"/>
              </a:defRPr>
            </a:pPr>
            <a:endParaRPr/>
          </a:p>
        </p:txBody>
      </p:sp>
      <p:sp>
        <p:nvSpPr>
          <p:cNvPr id="477" name="Shape 477"/>
          <p:cNvSpPr/>
          <p:nvPr/>
        </p:nvSpPr>
        <p:spPr>
          <a:xfrm>
            <a:off x="1242409" y="1496325"/>
            <a:ext cx="6655728" cy="554025"/>
          </a:xfrm>
          <a:prstGeom prst="rect">
            <a:avLst/>
          </a:prstGeom>
          <a:solidFill>
            <a:srgbClr val="FFFFFF"/>
          </a:solidFill>
          <a:ln w="12700">
            <a:miter lim="400000"/>
          </a:ln>
        </p:spPr>
        <p:txBody>
          <a:bodyPr lIns="0" tIns="0" rIns="0" bIns="0"/>
          <a:lstStyle/>
          <a:p>
            <a:pPr lvl="0">
              <a:defRPr>
                <a:latin typeface="Calibri"/>
                <a:ea typeface="Calibri"/>
                <a:cs typeface="Calibri"/>
                <a:sym typeface="Calibri"/>
              </a:defRPr>
            </a:pPr>
            <a:endParaRPr/>
          </a:p>
        </p:txBody>
      </p:sp>
      <p:sp>
        <p:nvSpPr>
          <p:cNvPr id="478" name="Shape 478"/>
          <p:cNvSpPr/>
          <p:nvPr/>
        </p:nvSpPr>
        <p:spPr>
          <a:xfrm>
            <a:off x="1242406" y="2051012"/>
            <a:ext cx="6107440" cy="554026"/>
          </a:xfrm>
          <a:prstGeom prst="rect">
            <a:avLst/>
          </a:prstGeom>
          <a:solidFill>
            <a:srgbClr val="FFFFFF"/>
          </a:solidFill>
          <a:ln w="12700">
            <a:miter lim="400000"/>
          </a:ln>
        </p:spPr>
        <p:txBody>
          <a:bodyPr lIns="0" tIns="0" rIns="0" bIns="0"/>
          <a:lstStyle/>
          <a:p>
            <a:pPr lvl="0">
              <a:defRPr>
                <a:latin typeface="Calibri"/>
                <a:ea typeface="Calibri"/>
                <a:cs typeface="Calibri"/>
                <a:sym typeface="Calibri"/>
              </a:defRPr>
            </a:pPr>
            <a:endParaRPr/>
          </a:p>
        </p:txBody>
      </p:sp>
      <p:sp>
        <p:nvSpPr>
          <p:cNvPr id="479" name="Shape 479"/>
          <p:cNvSpPr/>
          <p:nvPr/>
        </p:nvSpPr>
        <p:spPr>
          <a:xfrm>
            <a:off x="1242406" y="2605707"/>
            <a:ext cx="6107440" cy="554025"/>
          </a:xfrm>
          <a:prstGeom prst="rect">
            <a:avLst/>
          </a:prstGeom>
          <a:solidFill>
            <a:srgbClr val="FFFFFF"/>
          </a:solidFill>
          <a:ln w="12700">
            <a:miter lim="400000"/>
          </a:ln>
        </p:spPr>
        <p:txBody>
          <a:bodyPr lIns="0" tIns="0" rIns="0" bIns="0"/>
          <a:lstStyle/>
          <a:p>
            <a:pPr lvl="0">
              <a:defRPr>
                <a:latin typeface="Calibri"/>
                <a:ea typeface="Calibri"/>
                <a:cs typeface="Calibri"/>
                <a:sym typeface="Calibri"/>
              </a:defRPr>
            </a:pPr>
            <a:endParaRPr/>
          </a:p>
        </p:txBody>
      </p:sp>
      <p:sp>
        <p:nvSpPr>
          <p:cNvPr id="480" name="Shape 480"/>
          <p:cNvSpPr/>
          <p:nvPr/>
        </p:nvSpPr>
        <p:spPr>
          <a:xfrm>
            <a:off x="1242406" y="3160397"/>
            <a:ext cx="6107440" cy="554024"/>
          </a:xfrm>
          <a:prstGeom prst="rect">
            <a:avLst/>
          </a:prstGeom>
          <a:solidFill>
            <a:srgbClr val="FFFFFF"/>
          </a:solidFill>
          <a:ln w="12700">
            <a:miter lim="400000"/>
          </a:ln>
        </p:spPr>
        <p:txBody>
          <a:bodyPr lIns="0" tIns="0" rIns="0" bIns="0"/>
          <a:lstStyle/>
          <a:p>
            <a:pPr lvl="0">
              <a:defRPr>
                <a:latin typeface="Calibri"/>
                <a:ea typeface="Calibri"/>
                <a:cs typeface="Calibri"/>
                <a:sym typeface="Calibri"/>
              </a:defRPr>
            </a:pPr>
            <a:endParaRPr/>
          </a:p>
        </p:txBody>
      </p:sp>
      <p:sp>
        <p:nvSpPr>
          <p:cNvPr id="481" name="Shape 481"/>
          <p:cNvSpPr/>
          <p:nvPr/>
        </p:nvSpPr>
        <p:spPr>
          <a:xfrm>
            <a:off x="1242062" y="941290"/>
            <a:ext cx="6656414" cy="4984160"/>
          </a:xfrm>
          <a:prstGeom prst="rect">
            <a:avLst/>
          </a:prstGeom>
          <a:blipFill>
            <a:blip r:embed="rId2"/>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482" name="Shape 482"/>
          <p:cNvSpPr/>
          <p:nvPr/>
        </p:nvSpPr>
        <p:spPr>
          <a:xfrm>
            <a:off x="2119749" y="1093247"/>
            <a:ext cx="5110946" cy="560075"/>
          </a:xfrm>
          <a:prstGeom prst="rect">
            <a:avLst/>
          </a:prstGeom>
          <a:solidFill>
            <a:srgbClr val="002060"/>
          </a:solidFill>
          <a:ln w="12700">
            <a:miter lim="400000"/>
          </a:ln>
        </p:spPr>
        <p:txBody>
          <a:bodyPr lIns="0" tIns="0" rIns="0" bIns="0"/>
          <a:lstStyle/>
          <a:p>
            <a:pPr lvl="0">
              <a:defRPr>
                <a:latin typeface="Calibri"/>
                <a:ea typeface="Calibri"/>
                <a:cs typeface="Calibri"/>
                <a:sym typeface="Calibri"/>
              </a:defRPr>
            </a:pPr>
            <a:endParaRPr/>
          </a:p>
        </p:txBody>
      </p:sp>
      <p:sp>
        <p:nvSpPr>
          <p:cNvPr id="483" name="Shape 483"/>
          <p:cNvSpPr>
            <a:spLocks noGrp="1"/>
          </p:cNvSpPr>
          <p:nvPr>
            <p:ph type="title"/>
          </p:nvPr>
        </p:nvSpPr>
        <p:spPr>
          <a:xfrm>
            <a:off x="458817" y="1039235"/>
            <a:ext cx="8226367" cy="538107"/>
          </a:xfrm>
          <a:prstGeom prst="rect">
            <a:avLst/>
          </a:prstGeom>
        </p:spPr>
        <p:txBody>
          <a:bodyPr/>
          <a:lstStyle/>
          <a:p>
            <a:pPr lvl="0">
              <a:defRPr sz="1800"/>
            </a:pPr>
            <a:r>
              <a:rPr sz="4400"/>
              <a:t>Titolo Testo</a:t>
            </a:r>
          </a:p>
        </p:txBody>
      </p:sp>
      <p:sp>
        <p:nvSpPr>
          <p:cNvPr id="484" name="Shape 484"/>
          <p:cNvSpPr>
            <a:spLocks noGrp="1"/>
          </p:cNvSpPr>
          <p:nvPr>
            <p:ph type="body" idx="1"/>
          </p:nvPr>
        </p:nvSpPr>
        <p:spPr>
          <a:xfrm>
            <a:off x="457200" y="1577338"/>
            <a:ext cx="3977641" cy="2014586"/>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85" name="Shape 485"/>
          <p:cNvSpPr>
            <a:spLocks noGrp="1"/>
          </p:cNvSpPr>
          <p:nvPr>
            <p:ph type="sldNum" sz="quarter" idx="2"/>
          </p:nvPr>
        </p:nvSpPr>
        <p:spPr>
          <a:xfrm>
            <a:off x="6583680" y="6377942"/>
            <a:ext cx="2103126"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423113802"/>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487" name="Shape 487"/>
          <p:cNvSpPr/>
          <p:nvPr/>
        </p:nvSpPr>
        <p:spPr>
          <a:xfrm>
            <a:off x="344" y="933224"/>
            <a:ext cx="9143656" cy="4992228"/>
          </a:xfrm>
          <a:prstGeom prst="rect">
            <a:avLst/>
          </a:prstGeom>
          <a:solidFill>
            <a:srgbClr val="002060"/>
          </a:solidFill>
          <a:ln w="12700">
            <a:miter lim="400000"/>
          </a:ln>
        </p:spPr>
        <p:txBody>
          <a:bodyPr lIns="0" tIns="0" rIns="0" bIns="0"/>
          <a:lstStyle/>
          <a:p>
            <a:pPr lvl="0">
              <a:defRPr>
                <a:latin typeface="Calibri"/>
                <a:ea typeface="Calibri"/>
                <a:cs typeface="Calibri"/>
                <a:sym typeface="Calibri"/>
              </a:defRPr>
            </a:pPr>
            <a:endParaRPr/>
          </a:p>
        </p:txBody>
      </p:sp>
      <p:sp>
        <p:nvSpPr>
          <p:cNvPr id="488" name="Shape 488"/>
          <p:cNvSpPr>
            <a:spLocks noGrp="1"/>
          </p:cNvSpPr>
          <p:nvPr>
            <p:ph type="title"/>
          </p:nvPr>
        </p:nvSpPr>
        <p:spPr>
          <a:xfrm>
            <a:off x="458817" y="1039235"/>
            <a:ext cx="8226367" cy="1399165"/>
          </a:xfrm>
          <a:prstGeom prst="rect">
            <a:avLst/>
          </a:prstGeom>
        </p:spPr>
        <p:txBody>
          <a:bodyPr/>
          <a:lstStyle/>
          <a:p>
            <a:pPr lvl="0">
              <a:defRPr sz="1800"/>
            </a:pPr>
            <a:r>
              <a:rPr sz="4400"/>
              <a:t>Titolo Testo</a:t>
            </a:r>
          </a:p>
        </p:txBody>
      </p:sp>
      <p:sp>
        <p:nvSpPr>
          <p:cNvPr id="489" name="Shape 489"/>
          <p:cNvSpPr>
            <a:spLocks noGrp="1"/>
          </p:cNvSpPr>
          <p:nvPr>
            <p:ph type="sldNum" sz="quarter" idx="2"/>
          </p:nvPr>
        </p:nvSpPr>
        <p:spPr>
          <a:xfrm>
            <a:off x="6583680" y="6377942"/>
            <a:ext cx="2103126"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3460686687"/>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491" name="Shape 491"/>
          <p:cNvSpPr>
            <a:spLocks noGrp="1"/>
          </p:cNvSpPr>
          <p:nvPr>
            <p:ph type="sldNum" sz="quarter" idx="2"/>
          </p:nvPr>
        </p:nvSpPr>
        <p:spPr>
          <a:xfrm>
            <a:off x="6583680" y="6377942"/>
            <a:ext cx="2103126"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2563037914"/>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type="tx">
  <p:cSld name="4_Default">
    <p:spTree>
      <p:nvGrpSpPr>
        <p:cNvPr id="1" name=""/>
        <p:cNvGrpSpPr/>
        <p:nvPr/>
      </p:nvGrpSpPr>
      <p:grpSpPr>
        <a:xfrm>
          <a:off x="0" y="0"/>
          <a:ext cx="0" cy="0"/>
          <a:chOff x="0" y="0"/>
          <a:chExt cx="0" cy="0"/>
        </a:xfrm>
      </p:grpSpPr>
      <p:sp>
        <p:nvSpPr>
          <p:cNvPr id="493" name="Shape 493"/>
          <p:cNvSpPr/>
          <p:nvPr/>
        </p:nvSpPr>
        <p:spPr>
          <a:xfrm>
            <a:off x="344" y="933224"/>
            <a:ext cx="9143656" cy="4992228"/>
          </a:xfrm>
          <a:prstGeom prst="rect">
            <a:avLst/>
          </a:prstGeom>
          <a:solidFill>
            <a:srgbClr val="002060"/>
          </a:solidFill>
          <a:ln w="12700">
            <a:miter lim="400000"/>
          </a:ln>
        </p:spPr>
        <p:txBody>
          <a:bodyPr lIns="0" tIns="0" rIns="0" bIns="0"/>
          <a:lstStyle/>
          <a:p>
            <a:pPr lvl="0">
              <a:defRPr>
                <a:latin typeface="Calibri"/>
                <a:ea typeface="Calibri"/>
                <a:cs typeface="Calibri"/>
                <a:sym typeface="Calibri"/>
              </a:defRPr>
            </a:pPr>
            <a:endParaRPr/>
          </a:p>
        </p:txBody>
      </p:sp>
    </p:spTree>
    <p:extLst>
      <p:ext uri="{BB962C8B-B14F-4D97-AF65-F5344CB8AC3E}">
        <p14:creationId xmlns:p14="http://schemas.microsoft.com/office/powerpoint/2010/main" val="3889971628"/>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type="tx">
  <p:cSld name="6_Diapositiva titolo">
    <p:spTree>
      <p:nvGrpSpPr>
        <p:cNvPr id="1" name=""/>
        <p:cNvGrpSpPr/>
        <p:nvPr/>
      </p:nvGrpSpPr>
      <p:grpSpPr>
        <a:xfrm>
          <a:off x="0" y="0"/>
          <a:ext cx="0" cy="0"/>
          <a:chOff x="0" y="0"/>
          <a:chExt cx="0" cy="0"/>
        </a:xfrm>
      </p:grpSpPr>
      <p:sp>
        <p:nvSpPr>
          <p:cNvPr id="495" name="Shape 495"/>
          <p:cNvSpPr/>
          <p:nvPr/>
        </p:nvSpPr>
        <p:spPr>
          <a:xfrm>
            <a:off x="344" y="933224"/>
            <a:ext cx="9143656" cy="4992228"/>
          </a:xfrm>
          <a:prstGeom prst="rect">
            <a:avLst/>
          </a:prstGeom>
          <a:solidFill>
            <a:srgbClr val="002060"/>
          </a:solidFill>
          <a:ln w="12700">
            <a:miter lim="400000"/>
          </a:ln>
        </p:spPr>
        <p:txBody>
          <a:bodyPr lIns="0" tIns="0" rIns="0" bIns="0"/>
          <a:lstStyle/>
          <a:p>
            <a:pPr lvl="0">
              <a:defRPr>
                <a:latin typeface="Calibri"/>
                <a:ea typeface="Calibri"/>
                <a:cs typeface="Calibri"/>
                <a:sym typeface="Calibri"/>
              </a:defRPr>
            </a:pPr>
            <a:endParaRPr/>
          </a:p>
        </p:txBody>
      </p:sp>
      <p:sp>
        <p:nvSpPr>
          <p:cNvPr id="496" name="Shape 496"/>
          <p:cNvSpPr>
            <a:spLocks noGrp="1"/>
          </p:cNvSpPr>
          <p:nvPr>
            <p:ph type="title"/>
          </p:nvPr>
        </p:nvSpPr>
        <p:spPr>
          <a:xfrm>
            <a:off x="685800" y="2130530"/>
            <a:ext cx="7772400" cy="1755672"/>
          </a:xfrm>
          <a:prstGeom prst="rect">
            <a:avLst/>
          </a:prstGeom>
        </p:spPr>
        <p:txBody>
          <a:bodyPr/>
          <a:lstStyle>
            <a:lvl1pPr algn="l" defTabSz="914400">
              <a:lnSpc>
                <a:spcPct val="100000"/>
              </a:lnSpc>
              <a:defRPr sz="1800">
                <a:latin typeface="Calibri"/>
                <a:ea typeface="Calibri"/>
                <a:cs typeface="Calibri"/>
                <a:sym typeface="Calibri"/>
              </a:defRPr>
            </a:lvl1pPr>
          </a:lstStyle>
          <a:p>
            <a:pPr lvl="0"/>
            <a:r>
              <a:t>Titolo Testo</a:t>
            </a:r>
          </a:p>
        </p:txBody>
      </p:sp>
      <p:sp>
        <p:nvSpPr>
          <p:cNvPr id="497" name="Shape 497"/>
          <p:cNvSpPr>
            <a:spLocks noGrp="1"/>
          </p:cNvSpPr>
          <p:nvPr>
            <p:ph type="body" idx="1"/>
          </p:nvPr>
        </p:nvSpPr>
        <p:spPr>
          <a:xfrm>
            <a:off x="1371600" y="3886201"/>
            <a:ext cx="6400800" cy="2014588"/>
          </a:xfrm>
          <a:prstGeom prst="rect">
            <a:avLst/>
          </a:prstGeom>
        </p:spPr>
        <p:txBody>
          <a:bodyPr/>
          <a:lstStyle>
            <a:lvl1pPr marL="0" indent="0" algn="ctr" defTabSz="914400">
              <a:lnSpc>
                <a:spcPct val="100000"/>
              </a:lnSpc>
              <a:spcBef>
                <a:spcPts val="0"/>
              </a:spcBef>
              <a:defRPr sz="1800">
                <a:solidFill>
                  <a:srgbClr val="888888"/>
                </a:solidFill>
              </a:defRPr>
            </a:lvl1pPr>
            <a:lvl2pPr marL="0" algn="ctr" defTabSz="914400">
              <a:lnSpc>
                <a:spcPct val="100000"/>
              </a:lnSpc>
              <a:spcBef>
                <a:spcPts val="0"/>
              </a:spcBef>
              <a:defRPr sz="1800">
                <a:solidFill>
                  <a:srgbClr val="888888"/>
                </a:solidFill>
              </a:defRPr>
            </a:lvl2pPr>
            <a:lvl3pPr marL="0" algn="ctr" defTabSz="914400">
              <a:lnSpc>
                <a:spcPct val="100000"/>
              </a:lnSpc>
              <a:spcBef>
                <a:spcPts val="0"/>
              </a:spcBef>
              <a:defRPr sz="1800">
                <a:solidFill>
                  <a:srgbClr val="888888"/>
                </a:solidFill>
              </a:defRPr>
            </a:lvl3pPr>
            <a:lvl4pPr marL="0" algn="ctr" defTabSz="914400">
              <a:lnSpc>
                <a:spcPct val="100000"/>
              </a:lnSpc>
              <a:spcBef>
                <a:spcPts val="0"/>
              </a:spcBef>
              <a:defRPr sz="1800">
                <a:solidFill>
                  <a:srgbClr val="888888"/>
                </a:solidFill>
              </a:defRPr>
            </a:lvl4pPr>
            <a:lvl5pPr marL="0" algn="ctr" defTabSz="914400">
              <a:lnSpc>
                <a:spcPct val="100000"/>
              </a:lnSpc>
              <a:spcBef>
                <a:spcPts val="0"/>
              </a:spcBef>
              <a:defRPr sz="1800">
                <a:solidFill>
                  <a:srgbClr val="888888"/>
                </a:solidFill>
              </a:defRPr>
            </a:lvl5pPr>
          </a:lstStyle>
          <a:p>
            <a:pPr lvl="0">
              <a:defRPr>
                <a:solidFill>
                  <a:srgbClr val="000000"/>
                </a:solidFill>
              </a:defRPr>
            </a:pPr>
            <a:r>
              <a:rPr>
                <a:solidFill>
                  <a:srgbClr val="888888"/>
                </a:solidFill>
              </a:rPr>
              <a:t>Corpo livello uno</a:t>
            </a:r>
          </a:p>
          <a:p>
            <a:pPr lvl="1">
              <a:defRPr>
                <a:solidFill>
                  <a:srgbClr val="000000"/>
                </a:solidFill>
              </a:defRPr>
            </a:pPr>
            <a:r>
              <a:rPr>
                <a:solidFill>
                  <a:srgbClr val="888888"/>
                </a:solidFill>
              </a:rPr>
              <a:t>Corpo livello due</a:t>
            </a:r>
          </a:p>
          <a:p>
            <a:pPr lvl="2">
              <a:defRPr>
                <a:solidFill>
                  <a:srgbClr val="000000"/>
                </a:solidFill>
              </a:defRPr>
            </a:pPr>
            <a:r>
              <a:rPr>
                <a:solidFill>
                  <a:srgbClr val="888888"/>
                </a:solidFill>
              </a:rPr>
              <a:t>Corpo livello tre</a:t>
            </a:r>
          </a:p>
          <a:p>
            <a:pPr lvl="3">
              <a:defRPr>
                <a:solidFill>
                  <a:srgbClr val="000000"/>
                </a:solidFill>
              </a:defRPr>
            </a:pPr>
            <a:r>
              <a:rPr>
                <a:solidFill>
                  <a:srgbClr val="888888"/>
                </a:solidFill>
              </a:rPr>
              <a:t>Corpo livello quattro</a:t>
            </a:r>
          </a:p>
          <a:p>
            <a:pPr lvl="4">
              <a:defRPr>
                <a:solidFill>
                  <a:srgbClr val="000000"/>
                </a:solidFill>
              </a:defRPr>
            </a:pPr>
            <a:r>
              <a:rPr>
                <a:solidFill>
                  <a:srgbClr val="888888"/>
                </a:solidFill>
              </a:rPr>
              <a:t>Livello 5</a:t>
            </a:r>
          </a:p>
        </p:txBody>
      </p:sp>
      <p:sp>
        <p:nvSpPr>
          <p:cNvPr id="498" name="Shape 498"/>
          <p:cNvSpPr>
            <a:spLocks noGrp="1"/>
          </p:cNvSpPr>
          <p:nvPr>
            <p:ph type="sldNum" sz="quarter" idx="2"/>
          </p:nvPr>
        </p:nvSpPr>
        <p:spPr>
          <a:xfrm>
            <a:off x="6583680" y="6377942"/>
            <a:ext cx="2103126"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2771442303"/>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type="tx">
  <p:cSld name="7_Diapositiva titolo">
    <p:spTree>
      <p:nvGrpSpPr>
        <p:cNvPr id="1" name=""/>
        <p:cNvGrpSpPr/>
        <p:nvPr/>
      </p:nvGrpSpPr>
      <p:grpSpPr>
        <a:xfrm>
          <a:off x="0" y="0"/>
          <a:ext cx="0" cy="0"/>
          <a:chOff x="0" y="0"/>
          <a:chExt cx="0" cy="0"/>
        </a:xfrm>
      </p:grpSpPr>
      <p:sp>
        <p:nvSpPr>
          <p:cNvPr id="500" name="Shape 500"/>
          <p:cNvSpPr>
            <a:spLocks noGrp="1"/>
          </p:cNvSpPr>
          <p:nvPr>
            <p:ph type="title"/>
          </p:nvPr>
        </p:nvSpPr>
        <p:spPr>
          <a:xfrm>
            <a:off x="1143000" y="0"/>
            <a:ext cx="6858000" cy="3509965"/>
          </a:xfrm>
          <a:prstGeom prst="rect">
            <a:avLst/>
          </a:prstGeom>
        </p:spPr>
        <p:txBody>
          <a:bodyPr anchor="b"/>
          <a:lstStyle>
            <a:lvl1pPr>
              <a:defRPr sz="6000"/>
            </a:lvl1pPr>
          </a:lstStyle>
          <a:p>
            <a:pPr lvl="0">
              <a:defRPr sz="1800"/>
            </a:pPr>
            <a:r>
              <a:rPr sz="6000"/>
              <a:t>Titolo Testo</a:t>
            </a:r>
          </a:p>
        </p:txBody>
      </p:sp>
      <p:sp>
        <p:nvSpPr>
          <p:cNvPr id="501" name="Shape 501"/>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502" name="Shape 502"/>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t>‹N›</a:t>
            </a:fld>
            <a:endParaRPr/>
          </a:p>
        </p:txBody>
      </p:sp>
    </p:spTree>
    <p:extLst>
      <p:ext uri="{BB962C8B-B14F-4D97-AF65-F5344CB8AC3E}">
        <p14:creationId xmlns:p14="http://schemas.microsoft.com/office/powerpoint/2010/main" val="2380573149"/>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type="tx">
  <p:cSld name="9_Intestazione sezione">
    <p:spTree>
      <p:nvGrpSpPr>
        <p:cNvPr id="1" name=""/>
        <p:cNvGrpSpPr/>
        <p:nvPr/>
      </p:nvGrpSpPr>
      <p:grpSpPr>
        <a:xfrm>
          <a:off x="0" y="0"/>
          <a:ext cx="0" cy="0"/>
          <a:chOff x="0" y="0"/>
          <a:chExt cx="0" cy="0"/>
        </a:xfrm>
      </p:grpSpPr>
      <p:sp>
        <p:nvSpPr>
          <p:cNvPr id="508" name="Shape 508"/>
          <p:cNvSpPr>
            <a:spLocks noGrp="1"/>
          </p:cNvSpPr>
          <p:nvPr>
            <p:ph type="title"/>
          </p:nvPr>
        </p:nvSpPr>
        <p:spPr>
          <a:xfrm>
            <a:off x="623887" y="0"/>
            <a:ext cx="7886704" cy="4562479"/>
          </a:xfrm>
          <a:prstGeom prst="rect">
            <a:avLst/>
          </a:prstGeom>
        </p:spPr>
        <p:txBody>
          <a:bodyPr anchor="b"/>
          <a:lstStyle>
            <a:lvl1pPr>
              <a:defRPr sz="6000"/>
            </a:lvl1pPr>
          </a:lstStyle>
          <a:p>
            <a:pPr lvl="0">
              <a:defRPr sz="1800"/>
            </a:pPr>
            <a:r>
              <a:rPr sz="6000"/>
              <a:t>Titolo Testo</a:t>
            </a:r>
          </a:p>
        </p:txBody>
      </p:sp>
      <p:sp>
        <p:nvSpPr>
          <p:cNvPr id="509" name="Shape 509"/>
          <p:cNvSpPr>
            <a:spLocks noGrp="1"/>
          </p:cNvSpPr>
          <p:nvPr>
            <p:ph type="body" idx="1"/>
          </p:nvPr>
        </p:nvSpPr>
        <p:spPr>
          <a:xfrm>
            <a:off x="623887" y="4589462"/>
            <a:ext cx="7886704" cy="2268552"/>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510" name="Shape 510"/>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t>‹N›</a:t>
            </a:fld>
            <a:endParaRPr/>
          </a:p>
        </p:txBody>
      </p:sp>
    </p:spTree>
    <p:extLst>
      <p:ext uri="{BB962C8B-B14F-4D97-AF65-F5344CB8AC3E}">
        <p14:creationId xmlns:p14="http://schemas.microsoft.com/office/powerpoint/2010/main" val="1262237178"/>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type="tx">
  <p:cSld name="8_Due contenuti">
    <p:spTree>
      <p:nvGrpSpPr>
        <p:cNvPr id="1" name=""/>
        <p:cNvGrpSpPr/>
        <p:nvPr/>
      </p:nvGrpSpPr>
      <p:grpSpPr>
        <a:xfrm>
          <a:off x="0" y="0"/>
          <a:ext cx="0" cy="0"/>
          <a:chOff x="0" y="0"/>
          <a:chExt cx="0" cy="0"/>
        </a:xfrm>
      </p:grpSpPr>
      <p:sp>
        <p:nvSpPr>
          <p:cNvPr id="512" name="Shape 512"/>
          <p:cNvSpPr>
            <a:spLocks noGrp="1"/>
          </p:cNvSpPr>
          <p:nvPr>
            <p:ph type="title"/>
          </p:nvPr>
        </p:nvSpPr>
        <p:spPr>
          <a:prstGeom prst="rect">
            <a:avLst/>
          </a:prstGeom>
        </p:spPr>
        <p:txBody>
          <a:bodyPr/>
          <a:lstStyle/>
          <a:p>
            <a:pPr lvl="0">
              <a:defRPr sz="1800"/>
            </a:pPr>
            <a:r>
              <a:rPr sz="4400"/>
              <a:t>Titolo Testo</a:t>
            </a:r>
          </a:p>
        </p:txBody>
      </p:sp>
      <p:sp>
        <p:nvSpPr>
          <p:cNvPr id="513" name="Shape 513"/>
          <p:cNvSpPr>
            <a:spLocks noGrp="1"/>
          </p:cNvSpPr>
          <p:nvPr>
            <p:ph type="body" idx="1"/>
          </p:nvPr>
        </p:nvSpPr>
        <p:spPr>
          <a:xfrm>
            <a:off x="406400" y="1347787"/>
            <a:ext cx="4086225" cy="5510218"/>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14" name="Shape 514"/>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t>‹N›</a:t>
            </a:fld>
            <a:endParaRPr/>
          </a:p>
        </p:txBody>
      </p:sp>
    </p:spTree>
    <p:extLst>
      <p:ext uri="{BB962C8B-B14F-4D97-AF65-F5344CB8AC3E}">
        <p14:creationId xmlns:p14="http://schemas.microsoft.com/office/powerpoint/2010/main" val="3260671723"/>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1_Titolo e testo verticale">
    <p:bg>
      <p:bgPr>
        <a:gradFill flip="none" rotWithShape="1">
          <a:gsLst>
            <a:gs pos="0">
              <a:srgbClr val="000066"/>
            </a:gs>
            <a:gs pos="100000">
              <a:srgbClr val="00002F"/>
            </a:gs>
          </a:gsLst>
          <a:path path="circle">
            <a:fillToRect l="50000" t="50000" r="50000" b="50000"/>
          </a:path>
        </a:gradFill>
        <a:effectLst/>
      </p:bgPr>
    </p:bg>
    <p:spTree>
      <p:nvGrpSpPr>
        <p:cNvPr id="1" name=""/>
        <p:cNvGrpSpPr/>
        <p:nvPr/>
      </p:nvGrpSpPr>
      <p:grpSpPr>
        <a:xfrm>
          <a:off x="0" y="0"/>
          <a:ext cx="0" cy="0"/>
          <a:chOff x="0" y="0"/>
          <a:chExt cx="0" cy="0"/>
        </a:xfrm>
      </p:grpSpPr>
      <p:sp>
        <p:nvSpPr>
          <p:cNvPr id="174" name="Shape 174"/>
          <p:cNvSpPr>
            <a:spLocks noGrp="1"/>
          </p:cNvSpPr>
          <p:nvPr>
            <p:ph type="title"/>
          </p:nvPr>
        </p:nvSpPr>
        <p:spPr>
          <a:xfrm>
            <a:off x="6629400" y="0"/>
            <a:ext cx="2057400" cy="6400804"/>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175" name="Shape 175"/>
          <p:cNvSpPr>
            <a:spLocks noGrp="1"/>
          </p:cNvSpPr>
          <p:nvPr>
            <p:ph type="body" idx="1"/>
          </p:nvPr>
        </p:nvSpPr>
        <p:spPr>
          <a:xfrm>
            <a:off x="457201" y="274639"/>
            <a:ext cx="6036737" cy="6583365"/>
          </a:xfrm>
          <a:prstGeom prst="rect">
            <a:avLst/>
          </a:prstGeom>
        </p:spPr>
        <p:txBody>
          <a:bodyPr lIns="45718" tIns="45718" rIns="45718" bIns="45718"/>
          <a:lstStyle>
            <a:lvl1pPr marL="304042" indent="-304042" defTabSz="914400">
              <a:lnSpc>
                <a:spcPct val="100000"/>
              </a:lnSpc>
              <a:spcBef>
                <a:spcPts val="600"/>
              </a:spcBef>
              <a:buSzPct val="100000"/>
              <a:buChar char="•"/>
              <a:defRPr sz="2800">
                <a:latin typeface="Arial"/>
                <a:ea typeface="Arial"/>
                <a:cs typeface="Arial"/>
                <a:sym typeface="Arial"/>
              </a:defRPr>
            </a:lvl1pPr>
            <a:lvl2pPr marL="700984" indent="-295593" defTabSz="914400">
              <a:lnSpc>
                <a:spcPct val="100000"/>
              </a:lnSpc>
              <a:spcBef>
                <a:spcPts val="600"/>
              </a:spcBef>
              <a:buSzPct val="100000"/>
              <a:buChar char="–"/>
              <a:defRPr sz="2800">
                <a:latin typeface="Arial"/>
                <a:ea typeface="Arial"/>
                <a:cs typeface="Arial"/>
                <a:sym typeface="Arial"/>
              </a:defRPr>
            </a:lvl2pPr>
            <a:lvl3pPr marL="1081037" indent="-270258" defTabSz="914400">
              <a:lnSpc>
                <a:spcPct val="100000"/>
              </a:lnSpc>
              <a:spcBef>
                <a:spcPts val="600"/>
              </a:spcBef>
              <a:buSzPct val="100000"/>
              <a:buChar char="•"/>
              <a:defRPr sz="2800">
                <a:latin typeface="Arial"/>
                <a:ea typeface="Arial"/>
                <a:cs typeface="Arial"/>
                <a:sym typeface="Arial"/>
              </a:defRPr>
            </a:lvl3pPr>
            <a:lvl4pPr marL="1550017" indent="-333849" defTabSz="914400">
              <a:lnSpc>
                <a:spcPct val="100000"/>
              </a:lnSpc>
              <a:spcBef>
                <a:spcPts val="600"/>
              </a:spcBef>
              <a:buSzPct val="100000"/>
              <a:buChar char="–"/>
              <a:defRPr sz="2800">
                <a:latin typeface="Arial"/>
                <a:ea typeface="Arial"/>
                <a:cs typeface="Arial"/>
                <a:sym typeface="Arial"/>
              </a:defRPr>
            </a:lvl4pPr>
            <a:lvl5pPr marL="1955406" indent="-333849" defTabSz="914400">
              <a:lnSpc>
                <a:spcPct val="100000"/>
              </a:lnSpc>
              <a:spcBef>
                <a:spcPts val="600"/>
              </a:spcBef>
              <a:buSzPct val="100000"/>
              <a:buChar char="»"/>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76" name="Shape 176"/>
          <p:cNvSpPr>
            <a:spLocks noGrp="1"/>
          </p:cNvSpPr>
          <p:nvPr>
            <p:ph type="sldNum" sz="quarter" idx="2"/>
          </p:nvPr>
        </p:nvSpPr>
        <p:spPr>
          <a:xfrm>
            <a:off x="6553200" y="6245228"/>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cSld>
  <p:clrMapOvr>
    <a:masterClrMapping/>
  </p:clrMapOvr>
  <p:transition spd="med"/>
</p:sldLayout>
</file>

<file path=ppt/slideLayouts/slideLayout440.xml><?xml version="1.0" encoding="utf-8"?>
<p:sldLayout xmlns:a="http://schemas.openxmlformats.org/drawingml/2006/main" xmlns:r="http://schemas.openxmlformats.org/officeDocument/2006/relationships" xmlns:p="http://schemas.openxmlformats.org/presentationml/2006/main" type="tx">
  <p:cSld name="9_Confronto">
    <p:spTree>
      <p:nvGrpSpPr>
        <p:cNvPr id="1" name=""/>
        <p:cNvGrpSpPr/>
        <p:nvPr/>
      </p:nvGrpSpPr>
      <p:grpSpPr>
        <a:xfrm>
          <a:off x="0" y="0"/>
          <a:ext cx="0" cy="0"/>
          <a:chOff x="0" y="0"/>
          <a:chExt cx="0" cy="0"/>
        </a:xfrm>
      </p:grpSpPr>
      <p:sp>
        <p:nvSpPr>
          <p:cNvPr id="516" name="Shape 516"/>
          <p:cNvSpPr>
            <a:spLocks noGrp="1"/>
          </p:cNvSpPr>
          <p:nvPr>
            <p:ph type="title"/>
          </p:nvPr>
        </p:nvSpPr>
        <p:spPr>
          <a:xfrm>
            <a:off x="630237" y="365127"/>
            <a:ext cx="7886704" cy="1325563"/>
          </a:xfrm>
          <a:prstGeom prst="rect">
            <a:avLst/>
          </a:prstGeom>
        </p:spPr>
        <p:txBody>
          <a:bodyPr/>
          <a:lstStyle/>
          <a:p>
            <a:pPr lvl="0">
              <a:defRPr sz="1800"/>
            </a:pPr>
            <a:r>
              <a:rPr sz="4400"/>
              <a:t>Titolo Testo</a:t>
            </a:r>
          </a:p>
        </p:txBody>
      </p:sp>
      <p:sp>
        <p:nvSpPr>
          <p:cNvPr id="517" name="Shape 517"/>
          <p:cNvSpPr>
            <a:spLocks noGrp="1"/>
          </p:cNvSpPr>
          <p:nvPr>
            <p:ph type="body" idx="1"/>
          </p:nvPr>
        </p:nvSpPr>
        <p:spPr>
          <a:xfrm>
            <a:off x="630237" y="1681165"/>
            <a:ext cx="3868740" cy="823923"/>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518" name="Shape 518"/>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t>‹N›</a:t>
            </a:fld>
            <a:endParaRPr/>
          </a:p>
        </p:txBody>
      </p:sp>
    </p:spTree>
    <p:extLst>
      <p:ext uri="{BB962C8B-B14F-4D97-AF65-F5344CB8AC3E}">
        <p14:creationId xmlns:p14="http://schemas.microsoft.com/office/powerpoint/2010/main" val="2728515197"/>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type="tx">
  <p:cSld name="8_Solo titolo">
    <p:spTree>
      <p:nvGrpSpPr>
        <p:cNvPr id="1" name=""/>
        <p:cNvGrpSpPr/>
        <p:nvPr/>
      </p:nvGrpSpPr>
      <p:grpSpPr>
        <a:xfrm>
          <a:off x="0" y="0"/>
          <a:ext cx="0" cy="0"/>
          <a:chOff x="0" y="0"/>
          <a:chExt cx="0" cy="0"/>
        </a:xfrm>
      </p:grpSpPr>
      <p:sp>
        <p:nvSpPr>
          <p:cNvPr id="520" name="Shape 520"/>
          <p:cNvSpPr>
            <a:spLocks noGrp="1"/>
          </p:cNvSpPr>
          <p:nvPr>
            <p:ph type="title"/>
          </p:nvPr>
        </p:nvSpPr>
        <p:spPr>
          <a:xfrm>
            <a:off x="238125" y="30162"/>
            <a:ext cx="8848726" cy="2408243"/>
          </a:xfrm>
          <a:prstGeom prst="rect">
            <a:avLst/>
          </a:prstGeom>
        </p:spPr>
        <p:txBody>
          <a:bodyPr/>
          <a:lstStyle/>
          <a:p>
            <a:pPr lvl="0">
              <a:defRPr sz="1800"/>
            </a:pPr>
            <a:r>
              <a:rPr sz="4400"/>
              <a:t>Titolo Testo</a:t>
            </a:r>
          </a:p>
        </p:txBody>
      </p:sp>
      <p:sp>
        <p:nvSpPr>
          <p:cNvPr id="521" name="Shape 521"/>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t>‹N›</a:t>
            </a:fld>
            <a:endParaRPr/>
          </a:p>
        </p:txBody>
      </p:sp>
    </p:spTree>
    <p:extLst>
      <p:ext uri="{BB962C8B-B14F-4D97-AF65-F5344CB8AC3E}">
        <p14:creationId xmlns:p14="http://schemas.microsoft.com/office/powerpoint/2010/main" val="4150747762"/>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name="5_Vuota">
    <p:spTree>
      <p:nvGrpSpPr>
        <p:cNvPr id="1" name=""/>
        <p:cNvGrpSpPr/>
        <p:nvPr/>
      </p:nvGrpSpPr>
      <p:grpSpPr>
        <a:xfrm>
          <a:off x="0" y="0"/>
          <a:ext cx="0" cy="0"/>
          <a:chOff x="0" y="0"/>
          <a:chExt cx="0" cy="0"/>
        </a:xfrm>
      </p:grpSpPr>
      <p:sp>
        <p:nvSpPr>
          <p:cNvPr id="523" name="Shape 523"/>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t>‹N›</a:t>
            </a:fld>
            <a:endParaRPr/>
          </a:p>
        </p:txBody>
      </p:sp>
    </p:spTree>
    <p:extLst>
      <p:ext uri="{BB962C8B-B14F-4D97-AF65-F5344CB8AC3E}">
        <p14:creationId xmlns:p14="http://schemas.microsoft.com/office/powerpoint/2010/main" val="2361355459"/>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type="tx">
  <p:cSld name="9_Contenuto con didascalia">
    <p:spTree>
      <p:nvGrpSpPr>
        <p:cNvPr id="1" name=""/>
        <p:cNvGrpSpPr/>
        <p:nvPr/>
      </p:nvGrpSpPr>
      <p:grpSpPr>
        <a:xfrm>
          <a:off x="0" y="0"/>
          <a:ext cx="0" cy="0"/>
          <a:chOff x="0" y="0"/>
          <a:chExt cx="0" cy="0"/>
        </a:xfrm>
      </p:grpSpPr>
      <p:sp>
        <p:nvSpPr>
          <p:cNvPr id="525" name="Shape 525"/>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526" name="Shape 526"/>
          <p:cNvSpPr>
            <a:spLocks noGrp="1"/>
          </p:cNvSpPr>
          <p:nvPr>
            <p:ph type="body" idx="1"/>
          </p:nvPr>
        </p:nvSpPr>
        <p:spPr>
          <a:xfrm>
            <a:off x="3887787" y="987427"/>
            <a:ext cx="4629154" cy="5870577"/>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27" name="Shape 527"/>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t>‹N›</a:t>
            </a:fld>
            <a:endParaRPr/>
          </a:p>
        </p:txBody>
      </p:sp>
    </p:spTree>
    <p:extLst>
      <p:ext uri="{BB962C8B-B14F-4D97-AF65-F5344CB8AC3E}">
        <p14:creationId xmlns:p14="http://schemas.microsoft.com/office/powerpoint/2010/main" val="714902033"/>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name="9_Immagine con didascalia">
    <p:spTree>
      <p:nvGrpSpPr>
        <p:cNvPr id="1" name=""/>
        <p:cNvGrpSpPr/>
        <p:nvPr/>
      </p:nvGrpSpPr>
      <p:grpSpPr>
        <a:xfrm>
          <a:off x="0" y="0"/>
          <a:ext cx="0" cy="0"/>
          <a:chOff x="0" y="0"/>
          <a:chExt cx="0" cy="0"/>
        </a:xfrm>
      </p:grpSpPr>
      <p:sp>
        <p:nvSpPr>
          <p:cNvPr id="529" name="Shape 529"/>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530" name="Shape 530"/>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531" name="Shape 531"/>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t>‹N›</a:t>
            </a:fld>
            <a:endParaRPr/>
          </a:p>
        </p:txBody>
      </p:sp>
    </p:spTree>
    <p:extLst>
      <p:ext uri="{BB962C8B-B14F-4D97-AF65-F5344CB8AC3E}">
        <p14:creationId xmlns:p14="http://schemas.microsoft.com/office/powerpoint/2010/main" val="3829984089"/>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type="tx">
  <p:cSld name="18_Titolo e testo verticale">
    <p:spTree>
      <p:nvGrpSpPr>
        <p:cNvPr id="1" name=""/>
        <p:cNvGrpSpPr/>
        <p:nvPr/>
      </p:nvGrpSpPr>
      <p:grpSpPr>
        <a:xfrm>
          <a:off x="0" y="0"/>
          <a:ext cx="0" cy="0"/>
          <a:chOff x="0" y="0"/>
          <a:chExt cx="0" cy="0"/>
        </a:xfrm>
      </p:grpSpPr>
      <p:sp>
        <p:nvSpPr>
          <p:cNvPr id="533" name="Shape 533"/>
          <p:cNvSpPr>
            <a:spLocks noGrp="1"/>
          </p:cNvSpPr>
          <p:nvPr>
            <p:ph type="title"/>
          </p:nvPr>
        </p:nvSpPr>
        <p:spPr>
          <a:prstGeom prst="rect">
            <a:avLst/>
          </a:prstGeom>
        </p:spPr>
        <p:txBody>
          <a:bodyPr/>
          <a:lstStyle/>
          <a:p>
            <a:pPr lvl="0">
              <a:defRPr sz="1800"/>
            </a:pPr>
            <a:r>
              <a:rPr sz="4400"/>
              <a:t>Titolo Testo</a:t>
            </a:r>
          </a:p>
        </p:txBody>
      </p:sp>
      <p:sp>
        <p:nvSpPr>
          <p:cNvPr id="534" name="Shape 534"/>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35" name="Shape 535"/>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t>‹N›</a:t>
            </a:fld>
            <a:endParaRPr/>
          </a:p>
        </p:txBody>
      </p:sp>
    </p:spTree>
    <p:extLst>
      <p:ext uri="{BB962C8B-B14F-4D97-AF65-F5344CB8AC3E}">
        <p14:creationId xmlns:p14="http://schemas.microsoft.com/office/powerpoint/2010/main" val="3910162213"/>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type="tx">
  <p:cSld name="19_Titolo e testo verticale">
    <p:spTree>
      <p:nvGrpSpPr>
        <p:cNvPr id="1" name=""/>
        <p:cNvGrpSpPr/>
        <p:nvPr/>
      </p:nvGrpSpPr>
      <p:grpSpPr>
        <a:xfrm>
          <a:off x="0" y="0"/>
          <a:ext cx="0" cy="0"/>
          <a:chOff x="0" y="0"/>
          <a:chExt cx="0" cy="0"/>
        </a:xfrm>
      </p:grpSpPr>
      <p:sp>
        <p:nvSpPr>
          <p:cNvPr id="537" name="Shape 537"/>
          <p:cNvSpPr>
            <a:spLocks noGrp="1"/>
          </p:cNvSpPr>
          <p:nvPr>
            <p:ph type="title"/>
          </p:nvPr>
        </p:nvSpPr>
        <p:spPr>
          <a:xfrm>
            <a:off x="6875463" y="30162"/>
            <a:ext cx="2211402" cy="6827840"/>
          </a:xfrm>
          <a:prstGeom prst="rect">
            <a:avLst/>
          </a:prstGeom>
        </p:spPr>
        <p:txBody>
          <a:bodyPr/>
          <a:lstStyle/>
          <a:p>
            <a:pPr lvl="0">
              <a:defRPr sz="1800"/>
            </a:pPr>
            <a:r>
              <a:rPr sz="4400"/>
              <a:t>Titolo Testo</a:t>
            </a:r>
          </a:p>
        </p:txBody>
      </p:sp>
      <p:sp>
        <p:nvSpPr>
          <p:cNvPr id="538" name="Shape 538"/>
          <p:cNvSpPr>
            <a:spLocks noGrp="1"/>
          </p:cNvSpPr>
          <p:nvPr>
            <p:ph type="body" idx="1"/>
          </p:nvPr>
        </p:nvSpPr>
        <p:spPr>
          <a:xfrm>
            <a:off x="238125" y="30162"/>
            <a:ext cx="6484938" cy="68278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39" name="Shape 539"/>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t>‹N›</a:t>
            </a:fld>
            <a:endParaRPr/>
          </a:p>
        </p:txBody>
      </p:sp>
    </p:spTree>
    <p:extLst>
      <p:ext uri="{BB962C8B-B14F-4D97-AF65-F5344CB8AC3E}">
        <p14:creationId xmlns:p14="http://schemas.microsoft.com/office/powerpoint/2010/main" val="2360118870"/>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type="tx">
  <p:cSld name="8_Diapositiva titolo">
    <p:spTree>
      <p:nvGrpSpPr>
        <p:cNvPr id="1" name=""/>
        <p:cNvGrpSpPr/>
        <p:nvPr/>
      </p:nvGrpSpPr>
      <p:grpSpPr>
        <a:xfrm>
          <a:off x="0" y="0"/>
          <a:ext cx="0" cy="0"/>
          <a:chOff x="0" y="0"/>
          <a:chExt cx="0" cy="0"/>
        </a:xfrm>
      </p:grpSpPr>
      <p:sp>
        <p:nvSpPr>
          <p:cNvPr id="541" name="Shape 541"/>
          <p:cNvSpPr>
            <a:spLocks noGrp="1"/>
          </p:cNvSpPr>
          <p:nvPr>
            <p:ph type="title"/>
          </p:nvPr>
        </p:nvSpPr>
        <p:spPr>
          <a:xfrm>
            <a:off x="1143000" y="0"/>
            <a:ext cx="6858000" cy="3509965"/>
          </a:xfrm>
          <a:prstGeom prst="rect">
            <a:avLst/>
          </a:prstGeom>
        </p:spPr>
        <p:txBody>
          <a:bodyPr anchor="b"/>
          <a:lstStyle>
            <a:lvl1pPr>
              <a:defRPr sz="6000"/>
            </a:lvl1pPr>
          </a:lstStyle>
          <a:p>
            <a:pPr lvl="0">
              <a:defRPr sz="1800"/>
            </a:pPr>
            <a:r>
              <a:rPr sz="6000"/>
              <a:t>Titolo Testo</a:t>
            </a:r>
          </a:p>
        </p:txBody>
      </p:sp>
      <p:sp>
        <p:nvSpPr>
          <p:cNvPr id="542" name="Shape 542"/>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543" name="Shape 543"/>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3906468069"/>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type="tx">
  <p:cSld name="9_Titolo e contenuto">
    <p:spTree>
      <p:nvGrpSpPr>
        <p:cNvPr id="1" name=""/>
        <p:cNvGrpSpPr/>
        <p:nvPr/>
      </p:nvGrpSpPr>
      <p:grpSpPr>
        <a:xfrm>
          <a:off x="0" y="0"/>
          <a:ext cx="0" cy="0"/>
          <a:chOff x="0" y="0"/>
          <a:chExt cx="0" cy="0"/>
        </a:xfrm>
      </p:grpSpPr>
      <p:sp>
        <p:nvSpPr>
          <p:cNvPr id="545" name="Shape 545"/>
          <p:cNvSpPr>
            <a:spLocks noGrp="1"/>
          </p:cNvSpPr>
          <p:nvPr>
            <p:ph type="title"/>
          </p:nvPr>
        </p:nvSpPr>
        <p:spPr>
          <a:xfrm>
            <a:off x="457200" y="80958"/>
            <a:ext cx="8224840" cy="1524010"/>
          </a:xfrm>
          <a:prstGeom prst="rect">
            <a:avLst/>
          </a:prstGeom>
        </p:spPr>
        <p:txBody>
          <a:bodyPr anchor="ctr"/>
          <a:lstStyle/>
          <a:p>
            <a:pPr lvl="0">
              <a:defRPr sz="1800"/>
            </a:pPr>
            <a:r>
              <a:rPr sz="4400"/>
              <a:t>Titolo Testo</a:t>
            </a:r>
          </a:p>
        </p:txBody>
      </p:sp>
      <p:sp>
        <p:nvSpPr>
          <p:cNvPr id="546" name="Shape 546"/>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47" name="Shape 547"/>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2055817175"/>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type="tx">
  <p:cSld name="10_Intestazione sezione">
    <p:spTree>
      <p:nvGrpSpPr>
        <p:cNvPr id="1" name=""/>
        <p:cNvGrpSpPr/>
        <p:nvPr/>
      </p:nvGrpSpPr>
      <p:grpSpPr>
        <a:xfrm>
          <a:off x="0" y="0"/>
          <a:ext cx="0" cy="0"/>
          <a:chOff x="0" y="0"/>
          <a:chExt cx="0" cy="0"/>
        </a:xfrm>
      </p:grpSpPr>
      <p:sp>
        <p:nvSpPr>
          <p:cNvPr id="549" name="Shape 549"/>
          <p:cNvSpPr>
            <a:spLocks noGrp="1"/>
          </p:cNvSpPr>
          <p:nvPr>
            <p:ph type="title"/>
          </p:nvPr>
        </p:nvSpPr>
        <p:spPr>
          <a:xfrm>
            <a:off x="623887" y="0"/>
            <a:ext cx="7886704" cy="4562479"/>
          </a:xfrm>
          <a:prstGeom prst="rect">
            <a:avLst/>
          </a:prstGeom>
        </p:spPr>
        <p:txBody>
          <a:bodyPr anchor="b"/>
          <a:lstStyle>
            <a:lvl1pPr>
              <a:defRPr sz="6000"/>
            </a:lvl1pPr>
          </a:lstStyle>
          <a:p>
            <a:pPr lvl="0">
              <a:defRPr sz="1800"/>
            </a:pPr>
            <a:r>
              <a:rPr sz="6000"/>
              <a:t>Titolo Testo</a:t>
            </a:r>
          </a:p>
        </p:txBody>
      </p:sp>
      <p:sp>
        <p:nvSpPr>
          <p:cNvPr id="550" name="Shape 550"/>
          <p:cNvSpPr>
            <a:spLocks noGrp="1"/>
          </p:cNvSpPr>
          <p:nvPr>
            <p:ph type="body" idx="1"/>
          </p:nvPr>
        </p:nvSpPr>
        <p:spPr>
          <a:xfrm>
            <a:off x="623887" y="4589462"/>
            <a:ext cx="7886704" cy="2268552"/>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551" name="Shape 551"/>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2274140580"/>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178" name="Shape 178"/>
          <p:cNvSpPr>
            <a:spLocks noGrp="1"/>
          </p:cNvSpPr>
          <p:nvPr>
            <p:ph type="sldNum" sz="quarter" idx="2"/>
          </p:nvPr>
        </p:nvSpPr>
        <p:spPr>
          <a:xfrm>
            <a:off x="6553200" y="6356350"/>
            <a:ext cx="2132016" cy="269237"/>
          </a:xfrm>
          <a:prstGeom prst="rect">
            <a:avLst/>
          </a:prstGeom>
        </p:spPr>
        <p:txBody>
          <a:bodyPr lIns="45718" tIns="45718" rIns="45718" bIns="45718"/>
          <a:lstStyle>
            <a:lvl1pPr algn="r">
              <a:tabLst>
                <a:tab pos="723900" algn="l"/>
                <a:tab pos="1447800" algn="l"/>
              </a:tabLst>
              <a:defRPr sz="1200">
                <a:latin typeface="Calibri"/>
                <a:ea typeface="Calibri"/>
                <a:cs typeface="Calibri"/>
                <a:sym typeface="Calibri"/>
              </a:defRPr>
            </a:lvl1pPr>
          </a:lstStyle>
          <a:p>
            <a:pPr lvl="0"/>
            <a:fld id="{86CB4B4D-7CA3-9044-876B-883B54F8677D}" type="slidenum">
              <a:t>‹N›</a:t>
            </a:fld>
            <a:endParaRPr/>
          </a:p>
        </p:txBody>
      </p:sp>
      <p:sp>
        <p:nvSpPr>
          <p:cNvPr id="179" name="Shape 179"/>
          <p:cNvSpPr>
            <a:spLocks noGrp="1"/>
          </p:cNvSpPr>
          <p:nvPr>
            <p:ph type="title"/>
          </p:nvPr>
        </p:nvSpPr>
        <p:spPr>
          <a:xfrm>
            <a:off x="685801" y="2130425"/>
            <a:ext cx="7770815" cy="1468438"/>
          </a:xfrm>
          <a:prstGeom prst="rect">
            <a:avLst/>
          </a:prstGeom>
        </p:spPr>
        <p:txBody>
          <a:bodyPr lIns="44999" tIns="44999" rIns="44999" bIns="44999"/>
          <a:lstStyle/>
          <a:p>
            <a:pPr lvl="0">
              <a:defRPr sz="1800"/>
            </a:pPr>
            <a:r>
              <a:rPr sz="4400"/>
              <a:t>Titolo Testo</a:t>
            </a:r>
          </a:p>
        </p:txBody>
      </p:sp>
      <p:sp>
        <p:nvSpPr>
          <p:cNvPr id="180" name="Shape 180"/>
          <p:cNvSpPr>
            <a:spLocks noGrp="1"/>
          </p:cNvSpPr>
          <p:nvPr>
            <p:ph type="body" idx="1"/>
          </p:nvPr>
        </p:nvSpPr>
        <p:spPr>
          <a:xfrm>
            <a:off x="457201" y="1604962"/>
            <a:ext cx="8228015" cy="4524381"/>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cSld>
  <p:clrMapOvr>
    <a:masterClrMapping/>
  </p:clrMapOvr>
  <p:transition spd="med"/>
</p:sldLayout>
</file>

<file path=ppt/slideLayouts/slideLayout450.xml><?xml version="1.0" encoding="utf-8"?>
<p:sldLayout xmlns:a="http://schemas.openxmlformats.org/drawingml/2006/main" xmlns:r="http://schemas.openxmlformats.org/officeDocument/2006/relationships" xmlns:p="http://schemas.openxmlformats.org/presentationml/2006/main" type="tx">
  <p:cSld name="9_Due contenuti">
    <p:spTree>
      <p:nvGrpSpPr>
        <p:cNvPr id="1" name=""/>
        <p:cNvGrpSpPr/>
        <p:nvPr/>
      </p:nvGrpSpPr>
      <p:grpSpPr>
        <a:xfrm>
          <a:off x="0" y="0"/>
          <a:ext cx="0" cy="0"/>
          <a:chOff x="0" y="0"/>
          <a:chExt cx="0" cy="0"/>
        </a:xfrm>
      </p:grpSpPr>
      <p:sp>
        <p:nvSpPr>
          <p:cNvPr id="553" name="Shape 553"/>
          <p:cNvSpPr>
            <a:spLocks noGrp="1"/>
          </p:cNvSpPr>
          <p:nvPr>
            <p:ph type="title"/>
          </p:nvPr>
        </p:nvSpPr>
        <p:spPr>
          <a:xfrm>
            <a:off x="457200" y="80958"/>
            <a:ext cx="8224840" cy="1524010"/>
          </a:xfrm>
          <a:prstGeom prst="rect">
            <a:avLst/>
          </a:prstGeom>
        </p:spPr>
        <p:txBody>
          <a:bodyPr anchor="ctr"/>
          <a:lstStyle/>
          <a:p>
            <a:pPr lvl="0">
              <a:defRPr sz="1800"/>
            </a:pPr>
            <a:r>
              <a:rPr sz="4400"/>
              <a:t>Titolo Testo</a:t>
            </a:r>
          </a:p>
        </p:txBody>
      </p:sp>
      <p:sp>
        <p:nvSpPr>
          <p:cNvPr id="554" name="Shape 554"/>
          <p:cNvSpPr>
            <a:spLocks noGrp="1"/>
          </p:cNvSpPr>
          <p:nvPr>
            <p:ph type="body" idx="1"/>
          </p:nvPr>
        </p:nvSpPr>
        <p:spPr>
          <a:xfrm>
            <a:off x="457201" y="1604962"/>
            <a:ext cx="4035427"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55" name="Shape 555"/>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26258523"/>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type="tx">
  <p:cSld name="10_Confronto">
    <p:spTree>
      <p:nvGrpSpPr>
        <p:cNvPr id="1" name=""/>
        <p:cNvGrpSpPr/>
        <p:nvPr/>
      </p:nvGrpSpPr>
      <p:grpSpPr>
        <a:xfrm>
          <a:off x="0" y="0"/>
          <a:ext cx="0" cy="0"/>
          <a:chOff x="0" y="0"/>
          <a:chExt cx="0" cy="0"/>
        </a:xfrm>
      </p:grpSpPr>
      <p:sp>
        <p:nvSpPr>
          <p:cNvPr id="557" name="Shape 557"/>
          <p:cNvSpPr>
            <a:spLocks noGrp="1"/>
          </p:cNvSpPr>
          <p:nvPr>
            <p:ph type="title"/>
          </p:nvPr>
        </p:nvSpPr>
        <p:spPr>
          <a:xfrm>
            <a:off x="630237" y="365127"/>
            <a:ext cx="7886704" cy="1325563"/>
          </a:xfrm>
          <a:prstGeom prst="rect">
            <a:avLst/>
          </a:prstGeom>
        </p:spPr>
        <p:txBody>
          <a:bodyPr anchor="ctr"/>
          <a:lstStyle/>
          <a:p>
            <a:pPr lvl="0">
              <a:defRPr sz="1800"/>
            </a:pPr>
            <a:r>
              <a:rPr sz="4400"/>
              <a:t>Titolo Testo</a:t>
            </a:r>
          </a:p>
        </p:txBody>
      </p:sp>
      <p:sp>
        <p:nvSpPr>
          <p:cNvPr id="558" name="Shape 558"/>
          <p:cNvSpPr>
            <a:spLocks noGrp="1"/>
          </p:cNvSpPr>
          <p:nvPr>
            <p:ph type="body" idx="1"/>
          </p:nvPr>
        </p:nvSpPr>
        <p:spPr>
          <a:xfrm>
            <a:off x="630237" y="1681165"/>
            <a:ext cx="3868740" cy="823923"/>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559" name="Shape 559"/>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3064066199"/>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type="tx">
  <p:cSld name="9_Solo titolo">
    <p:spTree>
      <p:nvGrpSpPr>
        <p:cNvPr id="1" name=""/>
        <p:cNvGrpSpPr/>
        <p:nvPr/>
      </p:nvGrpSpPr>
      <p:grpSpPr>
        <a:xfrm>
          <a:off x="0" y="0"/>
          <a:ext cx="0" cy="0"/>
          <a:chOff x="0" y="0"/>
          <a:chExt cx="0" cy="0"/>
        </a:xfrm>
      </p:grpSpPr>
      <p:sp>
        <p:nvSpPr>
          <p:cNvPr id="561" name="Shape 561"/>
          <p:cNvSpPr>
            <a:spLocks noGrp="1"/>
          </p:cNvSpPr>
          <p:nvPr>
            <p:ph type="title"/>
          </p:nvPr>
        </p:nvSpPr>
        <p:spPr>
          <a:xfrm>
            <a:off x="457200" y="0"/>
            <a:ext cx="8224840" cy="1685932"/>
          </a:xfrm>
          <a:prstGeom prst="rect">
            <a:avLst/>
          </a:prstGeom>
        </p:spPr>
        <p:txBody>
          <a:bodyPr anchor="ctr"/>
          <a:lstStyle/>
          <a:p>
            <a:pPr lvl="0">
              <a:defRPr sz="1800"/>
            </a:pPr>
            <a:r>
              <a:rPr sz="4400"/>
              <a:t>Titolo Testo</a:t>
            </a:r>
          </a:p>
        </p:txBody>
      </p:sp>
      <p:sp>
        <p:nvSpPr>
          <p:cNvPr id="562" name="Shape 562"/>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1660229525"/>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type="tx">
  <p:cSld name="10_Contenuto con didascalia">
    <p:spTree>
      <p:nvGrpSpPr>
        <p:cNvPr id="1" name=""/>
        <p:cNvGrpSpPr/>
        <p:nvPr/>
      </p:nvGrpSpPr>
      <p:grpSpPr>
        <a:xfrm>
          <a:off x="0" y="0"/>
          <a:ext cx="0" cy="0"/>
          <a:chOff x="0" y="0"/>
          <a:chExt cx="0" cy="0"/>
        </a:xfrm>
      </p:grpSpPr>
      <p:sp>
        <p:nvSpPr>
          <p:cNvPr id="564" name="Shape 564"/>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565" name="Shape 565"/>
          <p:cNvSpPr>
            <a:spLocks noGrp="1"/>
          </p:cNvSpPr>
          <p:nvPr>
            <p:ph type="body" idx="1"/>
          </p:nvPr>
        </p:nvSpPr>
        <p:spPr>
          <a:xfrm>
            <a:off x="3887787" y="987427"/>
            <a:ext cx="4629154" cy="5870577"/>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66" name="Shape 566"/>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4184700518"/>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type="tx">
  <p:cSld name="10_Immagine con didascalia">
    <p:spTree>
      <p:nvGrpSpPr>
        <p:cNvPr id="1" name=""/>
        <p:cNvGrpSpPr/>
        <p:nvPr/>
      </p:nvGrpSpPr>
      <p:grpSpPr>
        <a:xfrm>
          <a:off x="0" y="0"/>
          <a:ext cx="0" cy="0"/>
          <a:chOff x="0" y="0"/>
          <a:chExt cx="0" cy="0"/>
        </a:xfrm>
      </p:grpSpPr>
      <p:sp>
        <p:nvSpPr>
          <p:cNvPr id="568" name="Shape 568"/>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569" name="Shape 569"/>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570" name="Shape 570"/>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1619890256"/>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type="tx">
  <p:cSld name="20_Titolo e testo verticale">
    <p:spTree>
      <p:nvGrpSpPr>
        <p:cNvPr id="1" name=""/>
        <p:cNvGrpSpPr/>
        <p:nvPr/>
      </p:nvGrpSpPr>
      <p:grpSpPr>
        <a:xfrm>
          <a:off x="0" y="0"/>
          <a:ext cx="0" cy="0"/>
          <a:chOff x="0" y="0"/>
          <a:chExt cx="0" cy="0"/>
        </a:xfrm>
      </p:grpSpPr>
      <p:sp>
        <p:nvSpPr>
          <p:cNvPr id="572" name="Shape 572"/>
          <p:cNvSpPr>
            <a:spLocks noGrp="1"/>
          </p:cNvSpPr>
          <p:nvPr>
            <p:ph type="title"/>
          </p:nvPr>
        </p:nvSpPr>
        <p:spPr>
          <a:xfrm>
            <a:off x="457200" y="80958"/>
            <a:ext cx="8224840" cy="1524010"/>
          </a:xfrm>
          <a:prstGeom prst="rect">
            <a:avLst/>
          </a:prstGeom>
        </p:spPr>
        <p:txBody>
          <a:bodyPr anchor="ctr"/>
          <a:lstStyle/>
          <a:p>
            <a:pPr lvl="0">
              <a:defRPr sz="1800"/>
            </a:pPr>
            <a:r>
              <a:rPr sz="4400"/>
              <a:t>Titolo Testo</a:t>
            </a:r>
          </a:p>
        </p:txBody>
      </p:sp>
      <p:sp>
        <p:nvSpPr>
          <p:cNvPr id="573" name="Shape 573"/>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74" name="Shape 574"/>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1168648511"/>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type="tx">
  <p:cSld name="21_Titolo e testo verticale">
    <p:spTree>
      <p:nvGrpSpPr>
        <p:cNvPr id="1" name=""/>
        <p:cNvGrpSpPr/>
        <p:nvPr/>
      </p:nvGrpSpPr>
      <p:grpSpPr>
        <a:xfrm>
          <a:off x="0" y="0"/>
          <a:ext cx="0" cy="0"/>
          <a:chOff x="0" y="0"/>
          <a:chExt cx="0" cy="0"/>
        </a:xfrm>
      </p:grpSpPr>
      <p:sp>
        <p:nvSpPr>
          <p:cNvPr id="576" name="Shape 576"/>
          <p:cNvSpPr>
            <a:spLocks noGrp="1"/>
          </p:cNvSpPr>
          <p:nvPr>
            <p:ph type="title"/>
          </p:nvPr>
        </p:nvSpPr>
        <p:spPr>
          <a:xfrm>
            <a:off x="6626225" y="0"/>
            <a:ext cx="2055816" cy="6399218"/>
          </a:xfrm>
          <a:prstGeom prst="rect">
            <a:avLst/>
          </a:prstGeom>
        </p:spPr>
        <p:txBody>
          <a:bodyPr anchor="ctr"/>
          <a:lstStyle/>
          <a:p>
            <a:pPr lvl="0">
              <a:defRPr sz="1800"/>
            </a:pPr>
            <a:r>
              <a:rPr sz="4400"/>
              <a:t>Titolo Testo</a:t>
            </a:r>
          </a:p>
        </p:txBody>
      </p:sp>
      <p:sp>
        <p:nvSpPr>
          <p:cNvPr id="577" name="Shape 577"/>
          <p:cNvSpPr>
            <a:spLocks noGrp="1"/>
          </p:cNvSpPr>
          <p:nvPr>
            <p:ph type="body" idx="1"/>
          </p:nvPr>
        </p:nvSpPr>
        <p:spPr>
          <a:xfrm>
            <a:off x="457201" y="273050"/>
            <a:ext cx="6016627" cy="658495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78" name="Shape 578"/>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3314412653"/>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type="tx">
  <p:cSld name="9_Diapositiva titolo">
    <p:spTree>
      <p:nvGrpSpPr>
        <p:cNvPr id="1" name=""/>
        <p:cNvGrpSpPr/>
        <p:nvPr/>
      </p:nvGrpSpPr>
      <p:grpSpPr>
        <a:xfrm>
          <a:off x="0" y="0"/>
          <a:ext cx="0" cy="0"/>
          <a:chOff x="0" y="0"/>
          <a:chExt cx="0" cy="0"/>
        </a:xfrm>
      </p:grpSpPr>
      <p:sp>
        <p:nvSpPr>
          <p:cNvPr id="580" name="Shape 580"/>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581" name="Shape 581"/>
          <p:cNvSpPr>
            <a:spLocks noGrp="1"/>
          </p:cNvSpPr>
          <p:nvPr>
            <p:ph type="title"/>
          </p:nvPr>
        </p:nvSpPr>
        <p:spPr>
          <a:xfrm>
            <a:off x="1143000" y="0"/>
            <a:ext cx="6858000" cy="3509965"/>
          </a:xfrm>
          <a:prstGeom prst="rect">
            <a:avLst/>
          </a:prstGeom>
        </p:spPr>
        <p:txBody>
          <a:bodyPr anchor="b"/>
          <a:lstStyle>
            <a:lvl1pPr>
              <a:defRPr sz="6000"/>
            </a:lvl1pPr>
          </a:lstStyle>
          <a:p>
            <a:pPr lvl="0">
              <a:defRPr sz="1800"/>
            </a:pPr>
            <a:r>
              <a:rPr sz="6000"/>
              <a:t>Titolo Testo</a:t>
            </a:r>
          </a:p>
        </p:txBody>
      </p:sp>
      <p:sp>
        <p:nvSpPr>
          <p:cNvPr id="582" name="Shape 582"/>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583" name="Shape 583"/>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3691240081"/>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type="tx">
  <p:cSld name="10_Titolo e contenuto">
    <p:spTree>
      <p:nvGrpSpPr>
        <p:cNvPr id="1" name=""/>
        <p:cNvGrpSpPr/>
        <p:nvPr/>
      </p:nvGrpSpPr>
      <p:grpSpPr>
        <a:xfrm>
          <a:off x="0" y="0"/>
          <a:ext cx="0" cy="0"/>
          <a:chOff x="0" y="0"/>
          <a:chExt cx="0" cy="0"/>
        </a:xfrm>
      </p:grpSpPr>
      <p:sp>
        <p:nvSpPr>
          <p:cNvPr id="585" name="Shape 585"/>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586" name="Shape 586"/>
          <p:cNvSpPr>
            <a:spLocks noGrp="1"/>
          </p:cNvSpPr>
          <p:nvPr>
            <p:ph type="title"/>
          </p:nvPr>
        </p:nvSpPr>
        <p:spPr>
          <a:xfrm>
            <a:off x="238125" y="30162"/>
            <a:ext cx="8848726" cy="1546229"/>
          </a:xfrm>
          <a:prstGeom prst="rect">
            <a:avLst/>
          </a:prstGeom>
        </p:spPr>
        <p:txBody>
          <a:bodyPr/>
          <a:lstStyle/>
          <a:p>
            <a:pPr lvl="0">
              <a:defRPr sz="1800"/>
            </a:pPr>
            <a:r>
              <a:rPr sz="4400"/>
              <a:t>Titolo Testo</a:t>
            </a:r>
          </a:p>
        </p:txBody>
      </p:sp>
      <p:sp>
        <p:nvSpPr>
          <p:cNvPr id="587" name="Shape 587"/>
          <p:cNvSpPr>
            <a:spLocks noGrp="1"/>
          </p:cNvSpPr>
          <p:nvPr>
            <p:ph type="body" idx="1"/>
          </p:nvPr>
        </p:nvSpPr>
        <p:spPr>
          <a:xfrm>
            <a:off x="457201" y="1576387"/>
            <a:ext cx="3971927" cy="5281618"/>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88" name="Shape 588"/>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4114553061"/>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name="11_Intestazione sezione">
    <p:spTree>
      <p:nvGrpSpPr>
        <p:cNvPr id="1" name=""/>
        <p:cNvGrpSpPr/>
        <p:nvPr/>
      </p:nvGrpSpPr>
      <p:grpSpPr>
        <a:xfrm>
          <a:off x="0" y="0"/>
          <a:ext cx="0" cy="0"/>
          <a:chOff x="0" y="0"/>
          <a:chExt cx="0" cy="0"/>
        </a:xfrm>
      </p:grpSpPr>
      <p:sp>
        <p:nvSpPr>
          <p:cNvPr id="590" name="Shape 590"/>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591" name="Shape 591"/>
          <p:cNvSpPr>
            <a:spLocks noGrp="1"/>
          </p:cNvSpPr>
          <p:nvPr>
            <p:ph type="title"/>
          </p:nvPr>
        </p:nvSpPr>
        <p:spPr>
          <a:xfrm>
            <a:off x="623887" y="0"/>
            <a:ext cx="7886704" cy="4562479"/>
          </a:xfrm>
          <a:prstGeom prst="rect">
            <a:avLst/>
          </a:prstGeom>
        </p:spPr>
        <p:txBody>
          <a:bodyPr anchor="b"/>
          <a:lstStyle>
            <a:lvl1pPr>
              <a:defRPr sz="6000"/>
            </a:lvl1pPr>
          </a:lstStyle>
          <a:p>
            <a:pPr lvl="0">
              <a:defRPr sz="1800"/>
            </a:pPr>
            <a:r>
              <a:rPr sz="6000"/>
              <a:t>Titolo Testo</a:t>
            </a:r>
          </a:p>
        </p:txBody>
      </p:sp>
      <p:sp>
        <p:nvSpPr>
          <p:cNvPr id="592" name="Shape 592"/>
          <p:cNvSpPr>
            <a:spLocks noGrp="1"/>
          </p:cNvSpPr>
          <p:nvPr>
            <p:ph type="body" idx="1"/>
          </p:nvPr>
        </p:nvSpPr>
        <p:spPr>
          <a:xfrm>
            <a:off x="623887" y="4589462"/>
            <a:ext cx="7886704" cy="2268552"/>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593" name="Shape 593"/>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2448045043"/>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Diapositiva titolo">
    <p:spTree>
      <p:nvGrpSpPr>
        <p:cNvPr id="1" name=""/>
        <p:cNvGrpSpPr/>
        <p:nvPr/>
      </p:nvGrpSpPr>
      <p:grpSpPr>
        <a:xfrm>
          <a:off x="0" y="0"/>
          <a:ext cx="0" cy="0"/>
          <a:chOff x="0" y="0"/>
          <a:chExt cx="0" cy="0"/>
        </a:xfrm>
      </p:grpSpPr>
      <p:sp>
        <p:nvSpPr>
          <p:cNvPr id="182" name="Shape 182"/>
          <p:cNvSpPr>
            <a:spLocks noGrp="1"/>
          </p:cNvSpPr>
          <p:nvPr>
            <p:ph type="title"/>
          </p:nvPr>
        </p:nvSpPr>
        <p:spPr>
          <a:xfrm>
            <a:off x="1143000" y="0"/>
            <a:ext cx="6858000" cy="3510551"/>
          </a:xfrm>
          <a:prstGeom prst="rect">
            <a:avLst/>
          </a:prstGeom>
        </p:spPr>
        <p:txBody>
          <a:bodyPr lIns="45718" tIns="45718" rIns="45718" bIns="45718" anchor="b"/>
          <a:lstStyle>
            <a:lvl1pPr defTabSz="912113">
              <a:lnSpc>
                <a:spcPct val="90000"/>
              </a:lnSpc>
              <a:defRPr sz="5900">
                <a:latin typeface="Calibri Light"/>
                <a:ea typeface="Calibri Light"/>
                <a:cs typeface="Calibri Light"/>
                <a:sym typeface="Calibri Light"/>
              </a:defRPr>
            </a:lvl1pPr>
          </a:lstStyle>
          <a:p>
            <a:pPr lvl="0">
              <a:defRPr sz="1800"/>
            </a:pPr>
            <a:r>
              <a:rPr sz="5900"/>
              <a:t>Titolo Testo</a:t>
            </a:r>
          </a:p>
        </p:txBody>
      </p:sp>
      <p:sp>
        <p:nvSpPr>
          <p:cNvPr id="183" name="Shape 183"/>
          <p:cNvSpPr>
            <a:spLocks noGrp="1"/>
          </p:cNvSpPr>
          <p:nvPr>
            <p:ph type="body" idx="1"/>
          </p:nvPr>
        </p:nvSpPr>
        <p:spPr>
          <a:xfrm>
            <a:off x="1143000" y="3602392"/>
            <a:ext cx="6858000" cy="3255608"/>
          </a:xfrm>
          <a:prstGeom prst="rect">
            <a:avLst/>
          </a:prstGeom>
        </p:spPr>
        <p:txBody>
          <a:bodyPr lIns="45718" tIns="45718" rIns="45718" bIns="45718"/>
          <a:lstStyle>
            <a:lvl1pPr marL="0" indent="0" algn="ctr" defTabSz="912113">
              <a:lnSpc>
                <a:spcPct val="90000"/>
              </a:lnSpc>
              <a:spcBef>
                <a:spcPts val="900"/>
              </a:spcBef>
              <a:defRPr sz="2300"/>
            </a:lvl1pPr>
            <a:lvl2pPr marL="0" algn="ctr" defTabSz="912113">
              <a:lnSpc>
                <a:spcPct val="90000"/>
              </a:lnSpc>
              <a:spcBef>
                <a:spcPts val="900"/>
              </a:spcBef>
              <a:defRPr sz="2300"/>
            </a:lvl2pPr>
            <a:lvl3pPr marL="0" algn="ctr" defTabSz="912113">
              <a:lnSpc>
                <a:spcPct val="90000"/>
              </a:lnSpc>
              <a:spcBef>
                <a:spcPts val="900"/>
              </a:spcBef>
              <a:defRPr sz="2300"/>
            </a:lvl3pPr>
            <a:lvl4pPr marL="0" algn="ctr" defTabSz="912113">
              <a:lnSpc>
                <a:spcPct val="90000"/>
              </a:lnSpc>
              <a:spcBef>
                <a:spcPts val="900"/>
              </a:spcBef>
              <a:defRPr sz="2300"/>
            </a:lvl4pPr>
            <a:lvl5pPr marL="0" algn="ctr" defTabSz="912113">
              <a:lnSpc>
                <a:spcPct val="90000"/>
              </a:lnSpc>
              <a:spcBef>
                <a:spcPts val="900"/>
              </a:spcBef>
              <a:defRPr sz="2300"/>
            </a:lvl5pPr>
          </a:lstStyle>
          <a:p>
            <a:pPr lvl="0">
              <a:defRPr sz="1800"/>
            </a:pPr>
            <a:r>
              <a:rPr sz="2300"/>
              <a:t>Corpo livello uno</a:t>
            </a:r>
          </a:p>
          <a:p>
            <a:pPr lvl="1">
              <a:defRPr sz="1800"/>
            </a:pPr>
            <a:r>
              <a:rPr sz="2300"/>
              <a:t>Corpo livello due</a:t>
            </a:r>
          </a:p>
          <a:p>
            <a:pPr lvl="2">
              <a:defRPr sz="1800"/>
            </a:pPr>
            <a:r>
              <a:rPr sz="2300"/>
              <a:t>Corpo livello tre</a:t>
            </a:r>
          </a:p>
          <a:p>
            <a:pPr lvl="3">
              <a:defRPr sz="1800"/>
            </a:pPr>
            <a:r>
              <a:rPr sz="2300"/>
              <a:t>Corpo livello quattro</a:t>
            </a:r>
          </a:p>
          <a:p>
            <a:pPr lvl="4">
              <a:defRPr sz="1800"/>
            </a:pPr>
            <a:r>
              <a:rPr sz="2300"/>
              <a:t>Livello 5</a:t>
            </a:r>
          </a:p>
        </p:txBody>
      </p:sp>
    </p:spTree>
  </p:cSld>
  <p:clrMapOvr>
    <a:masterClrMapping/>
  </p:clrMapOvr>
  <p:transition spd="med"/>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name="10_Due contenuti">
    <p:spTree>
      <p:nvGrpSpPr>
        <p:cNvPr id="1" name=""/>
        <p:cNvGrpSpPr/>
        <p:nvPr/>
      </p:nvGrpSpPr>
      <p:grpSpPr>
        <a:xfrm>
          <a:off x="0" y="0"/>
          <a:ext cx="0" cy="0"/>
          <a:chOff x="0" y="0"/>
          <a:chExt cx="0" cy="0"/>
        </a:xfrm>
      </p:grpSpPr>
      <p:sp>
        <p:nvSpPr>
          <p:cNvPr id="595" name="Shape 595"/>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596" name="Shape 596"/>
          <p:cNvSpPr>
            <a:spLocks noGrp="1"/>
          </p:cNvSpPr>
          <p:nvPr>
            <p:ph type="title"/>
          </p:nvPr>
        </p:nvSpPr>
        <p:spPr>
          <a:xfrm>
            <a:off x="238125" y="30162"/>
            <a:ext cx="8848726" cy="1546229"/>
          </a:xfrm>
          <a:prstGeom prst="rect">
            <a:avLst/>
          </a:prstGeom>
        </p:spPr>
        <p:txBody>
          <a:bodyPr/>
          <a:lstStyle/>
          <a:p>
            <a:pPr lvl="0">
              <a:defRPr sz="1800"/>
            </a:pPr>
            <a:r>
              <a:rPr sz="4400"/>
              <a:t>Titolo Testo</a:t>
            </a:r>
          </a:p>
        </p:txBody>
      </p:sp>
      <p:sp>
        <p:nvSpPr>
          <p:cNvPr id="597" name="Shape 597"/>
          <p:cNvSpPr>
            <a:spLocks noGrp="1"/>
          </p:cNvSpPr>
          <p:nvPr>
            <p:ph type="body" idx="1"/>
          </p:nvPr>
        </p:nvSpPr>
        <p:spPr>
          <a:xfrm>
            <a:off x="457201" y="1576387"/>
            <a:ext cx="1909767" cy="5281618"/>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98" name="Shape 598"/>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740233538"/>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name="11_Confronto">
    <p:spTree>
      <p:nvGrpSpPr>
        <p:cNvPr id="1" name=""/>
        <p:cNvGrpSpPr/>
        <p:nvPr/>
      </p:nvGrpSpPr>
      <p:grpSpPr>
        <a:xfrm>
          <a:off x="0" y="0"/>
          <a:ext cx="0" cy="0"/>
          <a:chOff x="0" y="0"/>
          <a:chExt cx="0" cy="0"/>
        </a:xfrm>
      </p:grpSpPr>
      <p:sp>
        <p:nvSpPr>
          <p:cNvPr id="600" name="Shape 600"/>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01" name="Shape 601"/>
          <p:cNvSpPr>
            <a:spLocks noGrp="1"/>
          </p:cNvSpPr>
          <p:nvPr>
            <p:ph type="title"/>
          </p:nvPr>
        </p:nvSpPr>
        <p:spPr>
          <a:xfrm>
            <a:off x="630237" y="365127"/>
            <a:ext cx="7886704" cy="1325563"/>
          </a:xfrm>
          <a:prstGeom prst="rect">
            <a:avLst/>
          </a:prstGeom>
        </p:spPr>
        <p:txBody>
          <a:bodyPr/>
          <a:lstStyle/>
          <a:p>
            <a:pPr lvl="0">
              <a:defRPr sz="1800"/>
            </a:pPr>
            <a:r>
              <a:rPr sz="4400"/>
              <a:t>Titolo Testo</a:t>
            </a:r>
          </a:p>
        </p:txBody>
      </p:sp>
      <p:sp>
        <p:nvSpPr>
          <p:cNvPr id="602" name="Shape 602"/>
          <p:cNvSpPr>
            <a:spLocks noGrp="1"/>
          </p:cNvSpPr>
          <p:nvPr>
            <p:ph type="body" idx="1"/>
          </p:nvPr>
        </p:nvSpPr>
        <p:spPr>
          <a:xfrm>
            <a:off x="630237" y="1681165"/>
            <a:ext cx="3868740" cy="823923"/>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603" name="Shape 603"/>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2498384593"/>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type="tx">
  <p:cSld name="10_Solo titolo">
    <p:spTree>
      <p:nvGrpSpPr>
        <p:cNvPr id="1" name=""/>
        <p:cNvGrpSpPr/>
        <p:nvPr/>
      </p:nvGrpSpPr>
      <p:grpSpPr>
        <a:xfrm>
          <a:off x="0" y="0"/>
          <a:ext cx="0" cy="0"/>
          <a:chOff x="0" y="0"/>
          <a:chExt cx="0" cy="0"/>
        </a:xfrm>
      </p:grpSpPr>
      <p:sp>
        <p:nvSpPr>
          <p:cNvPr id="605" name="Shape 605"/>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06" name="Shape 606"/>
          <p:cNvSpPr>
            <a:spLocks noGrp="1"/>
          </p:cNvSpPr>
          <p:nvPr>
            <p:ph type="title"/>
          </p:nvPr>
        </p:nvSpPr>
        <p:spPr>
          <a:xfrm>
            <a:off x="238125" y="30162"/>
            <a:ext cx="8848726" cy="2408243"/>
          </a:xfrm>
          <a:prstGeom prst="rect">
            <a:avLst/>
          </a:prstGeom>
        </p:spPr>
        <p:txBody>
          <a:bodyPr/>
          <a:lstStyle/>
          <a:p>
            <a:pPr lvl="0">
              <a:defRPr sz="1800"/>
            </a:pPr>
            <a:r>
              <a:rPr sz="4400"/>
              <a:t>Titolo Testo</a:t>
            </a:r>
          </a:p>
        </p:txBody>
      </p:sp>
      <p:sp>
        <p:nvSpPr>
          <p:cNvPr id="607" name="Shape 607"/>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837423557"/>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type="tx">
  <p:cSld name="6_Vuota">
    <p:spTree>
      <p:nvGrpSpPr>
        <p:cNvPr id="1" name=""/>
        <p:cNvGrpSpPr/>
        <p:nvPr/>
      </p:nvGrpSpPr>
      <p:grpSpPr>
        <a:xfrm>
          <a:off x="0" y="0"/>
          <a:ext cx="0" cy="0"/>
          <a:chOff x="0" y="0"/>
          <a:chExt cx="0" cy="0"/>
        </a:xfrm>
      </p:grpSpPr>
      <p:sp>
        <p:nvSpPr>
          <p:cNvPr id="609" name="Shape 609"/>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10" name="Shape 610"/>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4072108051"/>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type="tx">
  <p:cSld name="11_Contenuto con didascalia">
    <p:spTree>
      <p:nvGrpSpPr>
        <p:cNvPr id="1" name=""/>
        <p:cNvGrpSpPr/>
        <p:nvPr/>
      </p:nvGrpSpPr>
      <p:grpSpPr>
        <a:xfrm>
          <a:off x="0" y="0"/>
          <a:ext cx="0" cy="0"/>
          <a:chOff x="0" y="0"/>
          <a:chExt cx="0" cy="0"/>
        </a:xfrm>
      </p:grpSpPr>
      <p:sp>
        <p:nvSpPr>
          <p:cNvPr id="612" name="Shape 612"/>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13" name="Shape 613"/>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614" name="Shape 614"/>
          <p:cNvSpPr>
            <a:spLocks noGrp="1"/>
          </p:cNvSpPr>
          <p:nvPr>
            <p:ph type="body" idx="1"/>
          </p:nvPr>
        </p:nvSpPr>
        <p:spPr>
          <a:xfrm>
            <a:off x="3887787" y="987427"/>
            <a:ext cx="4629154" cy="5870577"/>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615" name="Shape 615"/>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4135190790"/>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name="11_Immagine con didascalia">
    <p:spTree>
      <p:nvGrpSpPr>
        <p:cNvPr id="1" name=""/>
        <p:cNvGrpSpPr/>
        <p:nvPr/>
      </p:nvGrpSpPr>
      <p:grpSpPr>
        <a:xfrm>
          <a:off x="0" y="0"/>
          <a:ext cx="0" cy="0"/>
          <a:chOff x="0" y="0"/>
          <a:chExt cx="0" cy="0"/>
        </a:xfrm>
      </p:grpSpPr>
      <p:sp>
        <p:nvSpPr>
          <p:cNvPr id="617" name="Shape 617"/>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18" name="Shape 618"/>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619" name="Shape 619"/>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620" name="Shape 620"/>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1049500303"/>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22_Titolo e testo verticale">
    <p:spTree>
      <p:nvGrpSpPr>
        <p:cNvPr id="1" name=""/>
        <p:cNvGrpSpPr/>
        <p:nvPr/>
      </p:nvGrpSpPr>
      <p:grpSpPr>
        <a:xfrm>
          <a:off x="0" y="0"/>
          <a:ext cx="0" cy="0"/>
          <a:chOff x="0" y="0"/>
          <a:chExt cx="0" cy="0"/>
        </a:xfrm>
      </p:grpSpPr>
      <p:sp>
        <p:nvSpPr>
          <p:cNvPr id="622" name="Shape 622"/>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23" name="Shape 623"/>
          <p:cNvSpPr>
            <a:spLocks noGrp="1"/>
          </p:cNvSpPr>
          <p:nvPr>
            <p:ph type="title"/>
          </p:nvPr>
        </p:nvSpPr>
        <p:spPr>
          <a:xfrm>
            <a:off x="238125" y="30162"/>
            <a:ext cx="8848726" cy="1546229"/>
          </a:xfrm>
          <a:prstGeom prst="rect">
            <a:avLst/>
          </a:prstGeom>
        </p:spPr>
        <p:txBody>
          <a:bodyPr/>
          <a:lstStyle/>
          <a:p>
            <a:pPr lvl="0">
              <a:defRPr sz="1800"/>
            </a:pPr>
            <a:r>
              <a:rPr sz="4400"/>
              <a:t>Titolo Testo</a:t>
            </a:r>
          </a:p>
        </p:txBody>
      </p:sp>
      <p:sp>
        <p:nvSpPr>
          <p:cNvPr id="624" name="Shape 624"/>
          <p:cNvSpPr>
            <a:spLocks noGrp="1"/>
          </p:cNvSpPr>
          <p:nvPr>
            <p:ph type="body" idx="1"/>
          </p:nvPr>
        </p:nvSpPr>
        <p:spPr>
          <a:xfrm>
            <a:off x="457201" y="1576387"/>
            <a:ext cx="3971927" cy="5281618"/>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625" name="Shape 625"/>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2904772088"/>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23_Titolo e testo verticale">
    <p:spTree>
      <p:nvGrpSpPr>
        <p:cNvPr id="1" name=""/>
        <p:cNvGrpSpPr/>
        <p:nvPr/>
      </p:nvGrpSpPr>
      <p:grpSpPr>
        <a:xfrm>
          <a:off x="0" y="0"/>
          <a:ext cx="0" cy="0"/>
          <a:chOff x="0" y="0"/>
          <a:chExt cx="0" cy="0"/>
        </a:xfrm>
      </p:grpSpPr>
      <p:sp>
        <p:nvSpPr>
          <p:cNvPr id="627" name="Shape 627"/>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28" name="Shape 628"/>
          <p:cNvSpPr>
            <a:spLocks noGrp="1"/>
          </p:cNvSpPr>
          <p:nvPr>
            <p:ph type="title"/>
          </p:nvPr>
        </p:nvSpPr>
        <p:spPr>
          <a:xfrm>
            <a:off x="6875463" y="30162"/>
            <a:ext cx="2211402" cy="6827840"/>
          </a:xfrm>
          <a:prstGeom prst="rect">
            <a:avLst/>
          </a:prstGeom>
        </p:spPr>
        <p:txBody>
          <a:bodyPr/>
          <a:lstStyle/>
          <a:p>
            <a:pPr lvl="0">
              <a:defRPr sz="1800"/>
            </a:pPr>
            <a:r>
              <a:rPr sz="4400"/>
              <a:t>Titolo Testo</a:t>
            </a:r>
          </a:p>
        </p:txBody>
      </p:sp>
      <p:sp>
        <p:nvSpPr>
          <p:cNvPr id="629" name="Shape 629"/>
          <p:cNvSpPr>
            <a:spLocks noGrp="1"/>
          </p:cNvSpPr>
          <p:nvPr>
            <p:ph type="body" idx="1"/>
          </p:nvPr>
        </p:nvSpPr>
        <p:spPr>
          <a:xfrm>
            <a:off x="238125" y="30162"/>
            <a:ext cx="6484938" cy="68278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630" name="Shape 630"/>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2408434375"/>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name="10_Diapositiva titolo">
    <p:spTree>
      <p:nvGrpSpPr>
        <p:cNvPr id="1" name=""/>
        <p:cNvGrpSpPr/>
        <p:nvPr/>
      </p:nvGrpSpPr>
      <p:grpSpPr>
        <a:xfrm>
          <a:off x="0" y="0"/>
          <a:ext cx="0" cy="0"/>
          <a:chOff x="0" y="0"/>
          <a:chExt cx="0" cy="0"/>
        </a:xfrm>
      </p:grpSpPr>
      <p:sp>
        <p:nvSpPr>
          <p:cNvPr id="632" name="Shape 632"/>
          <p:cNvSpPr>
            <a:spLocks noGrp="1"/>
          </p:cNvSpPr>
          <p:nvPr>
            <p:ph type="title"/>
          </p:nvPr>
        </p:nvSpPr>
        <p:spPr>
          <a:xfrm>
            <a:off x="1143000" y="0"/>
            <a:ext cx="6858000" cy="3509965"/>
          </a:xfrm>
          <a:prstGeom prst="rect">
            <a:avLst/>
          </a:prstGeom>
        </p:spPr>
        <p:txBody>
          <a:bodyPr anchor="b"/>
          <a:lstStyle>
            <a:lvl1pPr>
              <a:defRPr sz="6000"/>
            </a:lvl1pPr>
          </a:lstStyle>
          <a:p>
            <a:pPr lvl="0">
              <a:defRPr sz="1800"/>
            </a:pPr>
            <a:r>
              <a:rPr sz="6000"/>
              <a:t>Titolo Testo</a:t>
            </a:r>
          </a:p>
        </p:txBody>
      </p:sp>
      <p:sp>
        <p:nvSpPr>
          <p:cNvPr id="633" name="Shape 633"/>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634" name="Shape 634"/>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496078823"/>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name="11_Titolo e contenuto">
    <p:spTree>
      <p:nvGrpSpPr>
        <p:cNvPr id="1" name=""/>
        <p:cNvGrpSpPr/>
        <p:nvPr/>
      </p:nvGrpSpPr>
      <p:grpSpPr>
        <a:xfrm>
          <a:off x="0" y="0"/>
          <a:ext cx="0" cy="0"/>
          <a:chOff x="0" y="0"/>
          <a:chExt cx="0" cy="0"/>
        </a:xfrm>
      </p:grpSpPr>
      <p:sp>
        <p:nvSpPr>
          <p:cNvPr id="636" name="Shape 636"/>
          <p:cNvSpPr>
            <a:spLocks noGrp="1"/>
          </p:cNvSpPr>
          <p:nvPr>
            <p:ph type="title"/>
          </p:nvPr>
        </p:nvSpPr>
        <p:spPr>
          <a:prstGeom prst="rect">
            <a:avLst/>
          </a:prstGeom>
        </p:spPr>
        <p:txBody>
          <a:bodyPr/>
          <a:lstStyle/>
          <a:p>
            <a:pPr lvl="0">
              <a:defRPr sz="1800"/>
            </a:pPr>
            <a:r>
              <a:rPr sz="4400"/>
              <a:t>Titolo Testo</a:t>
            </a:r>
          </a:p>
        </p:txBody>
      </p:sp>
      <p:sp>
        <p:nvSpPr>
          <p:cNvPr id="637" name="Shape 637"/>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638" name="Shape 638"/>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2084310531"/>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185" name="Shape 185"/>
          <p:cNvSpPr>
            <a:spLocks noGrp="1"/>
          </p:cNvSpPr>
          <p:nvPr>
            <p:ph type="title"/>
          </p:nvPr>
        </p:nvSpPr>
        <p:spPr>
          <a:xfrm>
            <a:off x="628650" y="365783"/>
            <a:ext cx="7886700" cy="1459961"/>
          </a:xfrm>
          <a:prstGeom prst="rect">
            <a:avLst/>
          </a:prstGeom>
        </p:spPr>
        <p:txBody>
          <a:bodyPr lIns="45718" tIns="45718" rIns="45718" bIns="45718"/>
          <a:lstStyle>
            <a:lvl1pPr algn="l" defTabSz="912113">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186" name="Shape 186"/>
          <p:cNvSpPr>
            <a:spLocks noGrp="1"/>
          </p:cNvSpPr>
          <p:nvPr>
            <p:ph type="body" idx="1"/>
          </p:nvPr>
        </p:nvSpPr>
        <p:spPr>
          <a:xfrm>
            <a:off x="628650" y="1825737"/>
            <a:ext cx="7886700" cy="5032263"/>
          </a:xfrm>
          <a:prstGeom prst="rect">
            <a:avLst/>
          </a:prstGeom>
        </p:spPr>
        <p:txBody>
          <a:bodyPr lIns="45718" tIns="45718" rIns="45718" bIns="45718"/>
          <a:lstStyle>
            <a:lvl1pPr marL="228029" indent="-228029" defTabSz="912113">
              <a:lnSpc>
                <a:spcPct val="90000"/>
              </a:lnSpc>
              <a:spcBef>
                <a:spcPts val="900"/>
              </a:spcBef>
              <a:buSzPct val="100000"/>
              <a:buFont typeface="Arial"/>
              <a:buChar char="•"/>
              <a:defRPr sz="2700"/>
            </a:lvl1pPr>
            <a:lvl2pPr marL="723742" indent="-267686" defTabSz="912113">
              <a:lnSpc>
                <a:spcPct val="90000"/>
              </a:lnSpc>
              <a:spcBef>
                <a:spcPts val="900"/>
              </a:spcBef>
              <a:buSzPct val="100000"/>
              <a:buFont typeface="Arial"/>
              <a:buChar char="•"/>
              <a:defRPr sz="2700"/>
            </a:lvl2pPr>
            <a:lvl3pPr marL="1236154" indent="-324040" defTabSz="912113">
              <a:lnSpc>
                <a:spcPct val="90000"/>
              </a:lnSpc>
              <a:spcBef>
                <a:spcPts val="900"/>
              </a:spcBef>
              <a:buSzPct val="100000"/>
              <a:buFont typeface="Arial"/>
              <a:buChar char="•"/>
              <a:defRPr sz="2700"/>
            </a:lvl3pPr>
            <a:lvl4pPr marL="1730331" indent="-362162" defTabSz="912113">
              <a:lnSpc>
                <a:spcPct val="90000"/>
              </a:lnSpc>
              <a:spcBef>
                <a:spcPts val="900"/>
              </a:spcBef>
              <a:buSzPct val="100000"/>
              <a:buFont typeface="Arial"/>
              <a:buChar char="•"/>
              <a:defRPr sz="2700"/>
            </a:lvl4pPr>
            <a:lvl5pPr marL="2186389" indent="-362162" defTabSz="912113">
              <a:lnSpc>
                <a:spcPct val="90000"/>
              </a:lnSpc>
              <a:spcBef>
                <a:spcPts val="900"/>
              </a:spcBef>
              <a:buSzPct val="100000"/>
              <a:buFont typeface="Arial"/>
              <a:buChar char="•"/>
              <a:defRPr sz="2700"/>
            </a:lvl5pPr>
          </a:lstStyle>
          <a:p>
            <a:pPr lvl="0">
              <a:defRPr sz="1800"/>
            </a:pPr>
            <a:r>
              <a:rPr sz="2700"/>
              <a:t>Corpo livello uno</a:t>
            </a:r>
          </a:p>
          <a:p>
            <a:pPr lvl="1">
              <a:defRPr sz="1800"/>
            </a:pPr>
            <a:r>
              <a:rPr sz="2700"/>
              <a:t>Corpo livello due</a:t>
            </a:r>
          </a:p>
          <a:p>
            <a:pPr lvl="2">
              <a:defRPr sz="1800"/>
            </a:pPr>
            <a:r>
              <a:rPr sz="2700"/>
              <a:t>Corpo livello tre</a:t>
            </a:r>
          </a:p>
          <a:p>
            <a:pPr lvl="3">
              <a:defRPr sz="1800"/>
            </a:pPr>
            <a:r>
              <a:rPr sz="2700"/>
              <a:t>Corpo livello quattro</a:t>
            </a:r>
          </a:p>
          <a:p>
            <a:pPr lvl="4">
              <a:defRPr sz="1800"/>
            </a:pPr>
            <a:r>
              <a:rPr sz="2700"/>
              <a:t>Livello 5</a:t>
            </a:r>
          </a:p>
        </p:txBody>
      </p:sp>
    </p:spTree>
  </p:cSld>
  <p:clrMapOvr>
    <a:masterClrMapping/>
  </p:clrMapOvr>
  <p:transition spd="med"/>
</p:sldLayout>
</file>

<file path=ppt/slideLayouts/slideLayout470.xml><?xml version="1.0" encoding="utf-8"?>
<p:sldLayout xmlns:a="http://schemas.openxmlformats.org/drawingml/2006/main" xmlns:r="http://schemas.openxmlformats.org/officeDocument/2006/relationships" xmlns:p="http://schemas.openxmlformats.org/presentationml/2006/main" type="tx">
  <p:cSld name="12_Intestazione sezione">
    <p:spTree>
      <p:nvGrpSpPr>
        <p:cNvPr id="1" name=""/>
        <p:cNvGrpSpPr/>
        <p:nvPr/>
      </p:nvGrpSpPr>
      <p:grpSpPr>
        <a:xfrm>
          <a:off x="0" y="0"/>
          <a:ext cx="0" cy="0"/>
          <a:chOff x="0" y="0"/>
          <a:chExt cx="0" cy="0"/>
        </a:xfrm>
      </p:grpSpPr>
      <p:sp>
        <p:nvSpPr>
          <p:cNvPr id="640" name="Shape 640"/>
          <p:cNvSpPr>
            <a:spLocks noGrp="1"/>
          </p:cNvSpPr>
          <p:nvPr>
            <p:ph type="title"/>
          </p:nvPr>
        </p:nvSpPr>
        <p:spPr>
          <a:xfrm>
            <a:off x="623887" y="0"/>
            <a:ext cx="7886704" cy="4562479"/>
          </a:xfrm>
          <a:prstGeom prst="rect">
            <a:avLst/>
          </a:prstGeom>
        </p:spPr>
        <p:txBody>
          <a:bodyPr anchor="b"/>
          <a:lstStyle>
            <a:lvl1pPr>
              <a:defRPr sz="6000"/>
            </a:lvl1pPr>
          </a:lstStyle>
          <a:p>
            <a:pPr lvl="0">
              <a:defRPr sz="1800"/>
            </a:pPr>
            <a:r>
              <a:rPr sz="6000"/>
              <a:t>Titolo Testo</a:t>
            </a:r>
          </a:p>
        </p:txBody>
      </p:sp>
      <p:sp>
        <p:nvSpPr>
          <p:cNvPr id="641" name="Shape 641"/>
          <p:cNvSpPr>
            <a:spLocks noGrp="1"/>
          </p:cNvSpPr>
          <p:nvPr>
            <p:ph type="body" idx="1"/>
          </p:nvPr>
        </p:nvSpPr>
        <p:spPr>
          <a:xfrm>
            <a:off x="623887" y="4589462"/>
            <a:ext cx="7886704" cy="2268552"/>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642" name="Shape 642"/>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962445689"/>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type="tx">
  <p:cSld name="11_Due contenuti">
    <p:spTree>
      <p:nvGrpSpPr>
        <p:cNvPr id="1" name=""/>
        <p:cNvGrpSpPr/>
        <p:nvPr/>
      </p:nvGrpSpPr>
      <p:grpSpPr>
        <a:xfrm>
          <a:off x="0" y="0"/>
          <a:ext cx="0" cy="0"/>
          <a:chOff x="0" y="0"/>
          <a:chExt cx="0" cy="0"/>
        </a:xfrm>
      </p:grpSpPr>
      <p:sp>
        <p:nvSpPr>
          <p:cNvPr id="644" name="Shape 644"/>
          <p:cNvSpPr>
            <a:spLocks noGrp="1"/>
          </p:cNvSpPr>
          <p:nvPr>
            <p:ph type="title"/>
          </p:nvPr>
        </p:nvSpPr>
        <p:spPr>
          <a:prstGeom prst="rect">
            <a:avLst/>
          </a:prstGeom>
        </p:spPr>
        <p:txBody>
          <a:bodyPr/>
          <a:lstStyle/>
          <a:p>
            <a:pPr lvl="0">
              <a:defRPr sz="1800"/>
            </a:pPr>
            <a:r>
              <a:rPr sz="4400"/>
              <a:t>Titolo Testo</a:t>
            </a:r>
          </a:p>
        </p:txBody>
      </p:sp>
      <p:sp>
        <p:nvSpPr>
          <p:cNvPr id="645" name="Shape 645"/>
          <p:cNvSpPr>
            <a:spLocks noGrp="1"/>
          </p:cNvSpPr>
          <p:nvPr>
            <p:ph type="body" idx="1"/>
          </p:nvPr>
        </p:nvSpPr>
        <p:spPr>
          <a:xfrm>
            <a:off x="406400" y="1347787"/>
            <a:ext cx="4086225" cy="5510218"/>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646" name="Shape 646"/>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2507879235"/>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name="12_Confronto">
    <p:spTree>
      <p:nvGrpSpPr>
        <p:cNvPr id="1" name=""/>
        <p:cNvGrpSpPr/>
        <p:nvPr/>
      </p:nvGrpSpPr>
      <p:grpSpPr>
        <a:xfrm>
          <a:off x="0" y="0"/>
          <a:ext cx="0" cy="0"/>
          <a:chOff x="0" y="0"/>
          <a:chExt cx="0" cy="0"/>
        </a:xfrm>
      </p:grpSpPr>
      <p:sp>
        <p:nvSpPr>
          <p:cNvPr id="648" name="Shape 648"/>
          <p:cNvSpPr>
            <a:spLocks noGrp="1"/>
          </p:cNvSpPr>
          <p:nvPr>
            <p:ph type="title"/>
          </p:nvPr>
        </p:nvSpPr>
        <p:spPr>
          <a:xfrm>
            <a:off x="630237" y="365127"/>
            <a:ext cx="7886704" cy="1325563"/>
          </a:xfrm>
          <a:prstGeom prst="rect">
            <a:avLst/>
          </a:prstGeom>
        </p:spPr>
        <p:txBody>
          <a:bodyPr/>
          <a:lstStyle/>
          <a:p>
            <a:pPr lvl="0">
              <a:defRPr sz="1800"/>
            </a:pPr>
            <a:r>
              <a:rPr sz="4400"/>
              <a:t>Titolo Testo</a:t>
            </a:r>
          </a:p>
        </p:txBody>
      </p:sp>
      <p:sp>
        <p:nvSpPr>
          <p:cNvPr id="649" name="Shape 649"/>
          <p:cNvSpPr>
            <a:spLocks noGrp="1"/>
          </p:cNvSpPr>
          <p:nvPr>
            <p:ph type="body" idx="1"/>
          </p:nvPr>
        </p:nvSpPr>
        <p:spPr>
          <a:xfrm>
            <a:off x="630237" y="1681165"/>
            <a:ext cx="3868740" cy="823923"/>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650" name="Shape 650"/>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4226536825"/>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name="11_Solo titolo">
    <p:spTree>
      <p:nvGrpSpPr>
        <p:cNvPr id="1" name=""/>
        <p:cNvGrpSpPr/>
        <p:nvPr/>
      </p:nvGrpSpPr>
      <p:grpSpPr>
        <a:xfrm>
          <a:off x="0" y="0"/>
          <a:ext cx="0" cy="0"/>
          <a:chOff x="0" y="0"/>
          <a:chExt cx="0" cy="0"/>
        </a:xfrm>
      </p:grpSpPr>
      <p:sp>
        <p:nvSpPr>
          <p:cNvPr id="652" name="Shape 652"/>
          <p:cNvSpPr>
            <a:spLocks noGrp="1"/>
          </p:cNvSpPr>
          <p:nvPr>
            <p:ph type="title"/>
          </p:nvPr>
        </p:nvSpPr>
        <p:spPr>
          <a:xfrm>
            <a:off x="238125" y="30162"/>
            <a:ext cx="8848726" cy="2408243"/>
          </a:xfrm>
          <a:prstGeom prst="rect">
            <a:avLst/>
          </a:prstGeom>
        </p:spPr>
        <p:txBody>
          <a:bodyPr/>
          <a:lstStyle/>
          <a:p>
            <a:pPr lvl="0">
              <a:defRPr sz="1800"/>
            </a:pPr>
            <a:r>
              <a:rPr sz="4400"/>
              <a:t>Titolo Testo</a:t>
            </a:r>
          </a:p>
        </p:txBody>
      </p:sp>
      <p:sp>
        <p:nvSpPr>
          <p:cNvPr id="653" name="Shape 653"/>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1660532582"/>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type="tx">
  <p:cSld name="7_Vuota">
    <p:spTree>
      <p:nvGrpSpPr>
        <p:cNvPr id="1" name=""/>
        <p:cNvGrpSpPr/>
        <p:nvPr/>
      </p:nvGrpSpPr>
      <p:grpSpPr>
        <a:xfrm>
          <a:off x="0" y="0"/>
          <a:ext cx="0" cy="0"/>
          <a:chOff x="0" y="0"/>
          <a:chExt cx="0" cy="0"/>
        </a:xfrm>
      </p:grpSpPr>
      <p:sp>
        <p:nvSpPr>
          <p:cNvPr id="655" name="Shape 655"/>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3841707056"/>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type="tx">
  <p:cSld name="12_Contenuto con didascalia">
    <p:spTree>
      <p:nvGrpSpPr>
        <p:cNvPr id="1" name=""/>
        <p:cNvGrpSpPr/>
        <p:nvPr/>
      </p:nvGrpSpPr>
      <p:grpSpPr>
        <a:xfrm>
          <a:off x="0" y="0"/>
          <a:ext cx="0" cy="0"/>
          <a:chOff x="0" y="0"/>
          <a:chExt cx="0" cy="0"/>
        </a:xfrm>
      </p:grpSpPr>
      <p:sp>
        <p:nvSpPr>
          <p:cNvPr id="657" name="Shape 657"/>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658" name="Shape 658"/>
          <p:cNvSpPr>
            <a:spLocks noGrp="1"/>
          </p:cNvSpPr>
          <p:nvPr>
            <p:ph type="body" idx="1"/>
          </p:nvPr>
        </p:nvSpPr>
        <p:spPr>
          <a:xfrm>
            <a:off x="3887787" y="987427"/>
            <a:ext cx="4629154" cy="5870577"/>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659" name="Shape 659"/>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2419808319"/>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type="tx">
  <p:cSld name="12_Immagine con didascalia">
    <p:spTree>
      <p:nvGrpSpPr>
        <p:cNvPr id="1" name=""/>
        <p:cNvGrpSpPr/>
        <p:nvPr/>
      </p:nvGrpSpPr>
      <p:grpSpPr>
        <a:xfrm>
          <a:off x="0" y="0"/>
          <a:ext cx="0" cy="0"/>
          <a:chOff x="0" y="0"/>
          <a:chExt cx="0" cy="0"/>
        </a:xfrm>
      </p:grpSpPr>
      <p:sp>
        <p:nvSpPr>
          <p:cNvPr id="661" name="Shape 661"/>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662" name="Shape 662"/>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663" name="Shape 663"/>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798644380"/>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type="tx">
  <p:cSld name="24_Titolo e testo verticale">
    <p:spTree>
      <p:nvGrpSpPr>
        <p:cNvPr id="1" name=""/>
        <p:cNvGrpSpPr/>
        <p:nvPr/>
      </p:nvGrpSpPr>
      <p:grpSpPr>
        <a:xfrm>
          <a:off x="0" y="0"/>
          <a:ext cx="0" cy="0"/>
          <a:chOff x="0" y="0"/>
          <a:chExt cx="0" cy="0"/>
        </a:xfrm>
      </p:grpSpPr>
      <p:sp>
        <p:nvSpPr>
          <p:cNvPr id="665" name="Shape 665"/>
          <p:cNvSpPr>
            <a:spLocks noGrp="1"/>
          </p:cNvSpPr>
          <p:nvPr>
            <p:ph type="title"/>
          </p:nvPr>
        </p:nvSpPr>
        <p:spPr>
          <a:prstGeom prst="rect">
            <a:avLst/>
          </a:prstGeom>
        </p:spPr>
        <p:txBody>
          <a:bodyPr/>
          <a:lstStyle/>
          <a:p>
            <a:pPr lvl="0">
              <a:defRPr sz="1800"/>
            </a:pPr>
            <a:r>
              <a:rPr sz="4400"/>
              <a:t>Titolo Testo</a:t>
            </a:r>
          </a:p>
        </p:txBody>
      </p:sp>
      <p:sp>
        <p:nvSpPr>
          <p:cNvPr id="666" name="Shape 666"/>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667" name="Shape 667"/>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2726071170"/>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type="tx">
  <p:cSld name="25_Titolo e testo verticale">
    <p:spTree>
      <p:nvGrpSpPr>
        <p:cNvPr id="1" name=""/>
        <p:cNvGrpSpPr/>
        <p:nvPr/>
      </p:nvGrpSpPr>
      <p:grpSpPr>
        <a:xfrm>
          <a:off x="0" y="0"/>
          <a:ext cx="0" cy="0"/>
          <a:chOff x="0" y="0"/>
          <a:chExt cx="0" cy="0"/>
        </a:xfrm>
      </p:grpSpPr>
      <p:sp>
        <p:nvSpPr>
          <p:cNvPr id="669" name="Shape 669"/>
          <p:cNvSpPr>
            <a:spLocks noGrp="1"/>
          </p:cNvSpPr>
          <p:nvPr>
            <p:ph type="title"/>
          </p:nvPr>
        </p:nvSpPr>
        <p:spPr>
          <a:xfrm>
            <a:off x="6875463" y="30162"/>
            <a:ext cx="2211402" cy="6827840"/>
          </a:xfrm>
          <a:prstGeom prst="rect">
            <a:avLst/>
          </a:prstGeom>
        </p:spPr>
        <p:txBody>
          <a:bodyPr/>
          <a:lstStyle/>
          <a:p>
            <a:pPr lvl="0">
              <a:defRPr sz="1800"/>
            </a:pPr>
            <a:r>
              <a:rPr sz="4400"/>
              <a:t>Titolo Testo</a:t>
            </a:r>
          </a:p>
        </p:txBody>
      </p:sp>
      <p:sp>
        <p:nvSpPr>
          <p:cNvPr id="670" name="Shape 670"/>
          <p:cNvSpPr>
            <a:spLocks noGrp="1"/>
          </p:cNvSpPr>
          <p:nvPr>
            <p:ph type="body" idx="1"/>
          </p:nvPr>
        </p:nvSpPr>
        <p:spPr>
          <a:xfrm>
            <a:off x="238125" y="30162"/>
            <a:ext cx="6484938" cy="68278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671" name="Shape 671"/>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4194272728"/>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type="tx">
  <p:cSld name="11_Diapositiva titolo">
    <p:spTree>
      <p:nvGrpSpPr>
        <p:cNvPr id="1" name=""/>
        <p:cNvGrpSpPr/>
        <p:nvPr/>
      </p:nvGrpSpPr>
      <p:grpSpPr>
        <a:xfrm>
          <a:off x="0" y="0"/>
          <a:ext cx="0" cy="0"/>
          <a:chOff x="0" y="0"/>
          <a:chExt cx="0" cy="0"/>
        </a:xfrm>
      </p:grpSpPr>
      <p:sp>
        <p:nvSpPr>
          <p:cNvPr id="673" name="Shape 673"/>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74" name="Shape 674"/>
          <p:cNvSpPr/>
          <p:nvPr/>
        </p:nvSpPr>
        <p:spPr>
          <a:xfrm>
            <a:off x="5387976" y="1584324"/>
            <a:ext cx="3744915" cy="5260981"/>
          </a:xfrm>
          <a:prstGeom prst="rect">
            <a:avLst/>
          </a:prstGeom>
          <a:blipFill>
            <a:blip r:embed="rId3"/>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75" name="Shape 675"/>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676" name="Shape 676"/>
          <p:cNvSpPr>
            <a:spLocks noGrp="1"/>
          </p:cNvSpPr>
          <p:nvPr>
            <p:ph type="title"/>
          </p:nvPr>
        </p:nvSpPr>
        <p:spPr>
          <a:xfrm>
            <a:off x="1143000" y="0"/>
            <a:ext cx="6858000" cy="3509965"/>
          </a:xfrm>
          <a:prstGeom prst="rect">
            <a:avLst/>
          </a:prstGeom>
        </p:spPr>
        <p:txBody>
          <a:bodyPr anchor="b"/>
          <a:lstStyle>
            <a:lvl1pPr>
              <a:defRPr sz="6000"/>
            </a:lvl1pPr>
          </a:lstStyle>
          <a:p>
            <a:pPr lvl="0">
              <a:defRPr sz="1800"/>
            </a:pPr>
            <a:r>
              <a:rPr sz="6000"/>
              <a:t>Titolo Testo</a:t>
            </a:r>
          </a:p>
        </p:txBody>
      </p:sp>
      <p:sp>
        <p:nvSpPr>
          <p:cNvPr id="677" name="Shape 677"/>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678" name="Shape 678"/>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53475447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188" name="Shape 188"/>
          <p:cNvSpPr>
            <a:spLocks noGrp="1"/>
          </p:cNvSpPr>
          <p:nvPr>
            <p:ph type="title"/>
          </p:nvPr>
        </p:nvSpPr>
        <p:spPr>
          <a:xfrm>
            <a:off x="623887" y="0"/>
            <a:ext cx="7886704" cy="4561974"/>
          </a:xfrm>
          <a:prstGeom prst="rect">
            <a:avLst/>
          </a:prstGeom>
        </p:spPr>
        <p:txBody>
          <a:bodyPr lIns="45718" tIns="45718" rIns="45718" bIns="45718" anchor="b"/>
          <a:lstStyle>
            <a:lvl1pPr algn="l" defTabSz="912113">
              <a:lnSpc>
                <a:spcPct val="90000"/>
              </a:lnSpc>
              <a:defRPr sz="5900">
                <a:latin typeface="Calibri Light"/>
                <a:ea typeface="Calibri Light"/>
                <a:cs typeface="Calibri Light"/>
                <a:sym typeface="Calibri Light"/>
              </a:defRPr>
            </a:lvl1pPr>
          </a:lstStyle>
          <a:p>
            <a:pPr lvl="0">
              <a:defRPr sz="1800"/>
            </a:pPr>
            <a:r>
              <a:rPr sz="5900"/>
              <a:t>Titolo Testo</a:t>
            </a:r>
          </a:p>
        </p:txBody>
      </p:sp>
      <p:sp>
        <p:nvSpPr>
          <p:cNvPr id="189" name="Shape 189"/>
          <p:cNvSpPr>
            <a:spLocks noGrp="1"/>
          </p:cNvSpPr>
          <p:nvPr>
            <p:ph type="body" idx="1"/>
          </p:nvPr>
        </p:nvSpPr>
        <p:spPr>
          <a:xfrm>
            <a:off x="623887" y="4588890"/>
            <a:ext cx="7886704" cy="2269110"/>
          </a:xfrm>
          <a:prstGeom prst="rect">
            <a:avLst/>
          </a:prstGeom>
        </p:spPr>
        <p:txBody>
          <a:bodyPr lIns="45718" tIns="45718" rIns="45718" bIns="45718"/>
          <a:lstStyle>
            <a:lvl1pPr marL="0" indent="0" defTabSz="912113">
              <a:lnSpc>
                <a:spcPct val="90000"/>
              </a:lnSpc>
              <a:spcBef>
                <a:spcPts val="900"/>
              </a:spcBef>
              <a:defRPr sz="2300">
                <a:solidFill>
                  <a:srgbClr val="888888"/>
                </a:solidFill>
              </a:defRPr>
            </a:lvl1pPr>
            <a:lvl2pPr marL="0" defTabSz="912113">
              <a:lnSpc>
                <a:spcPct val="90000"/>
              </a:lnSpc>
              <a:spcBef>
                <a:spcPts val="900"/>
              </a:spcBef>
              <a:defRPr sz="2300">
                <a:solidFill>
                  <a:srgbClr val="888888"/>
                </a:solidFill>
              </a:defRPr>
            </a:lvl2pPr>
            <a:lvl3pPr marL="0" defTabSz="912113">
              <a:lnSpc>
                <a:spcPct val="90000"/>
              </a:lnSpc>
              <a:spcBef>
                <a:spcPts val="900"/>
              </a:spcBef>
              <a:defRPr sz="2300">
                <a:solidFill>
                  <a:srgbClr val="888888"/>
                </a:solidFill>
              </a:defRPr>
            </a:lvl3pPr>
            <a:lvl4pPr marL="0" defTabSz="912113">
              <a:lnSpc>
                <a:spcPct val="90000"/>
              </a:lnSpc>
              <a:spcBef>
                <a:spcPts val="900"/>
              </a:spcBef>
              <a:defRPr sz="2300">
                <a:solidFill>
                  <a:srgbClr val="888888"/>
                </a:solidFill>
              </a:defRPr>
            </a:lvl4pPr>
            <a:lvl5pPr marL="0" defTabSz="912113">
              <a:lnSpc>
                <a:spcPct val="90000"/>
              </a:lnSpc>
              <a:spcBef>
                <a:spcPts val="900"/>
              </a:spcBef>
              <a:defRPr sz="2300">
                <a:solidFill>
                  <a:srgbClr val="888888"/>
                </a:solidFill>
              </a:defRPr>
            </a:lvl5pPr>
          </a:lstStyle>
          <a:p>
            <a:pPr lvl="0">
              <a:defRPr sz="1800">
                <a:solidFill>
                  <a:srgbClr val="000000"/>
                </a:solidFill>
              </a:defRPr>
            </a:pPr>
            <a:r>
              <a:rPr sz="2300">
                <a:solidFill>
                  <a:srgbClr val="888888"/>
                </a:solidFill>
              </a:rPr>
              <a:t>Corpo livello uno</a:t>
            </a:r>
          </a:p>
          <a:p>
            <a:pPr lvl="1">
              <a:defRPr sz="1800">
                <a:solidFill>
                  <a:srgbClr val="000000"/>
                </a:solidFill>
              </a:defRPr>
            </a:pPr>
            <a:r>
              <a:rPr sz="2300">
                <a:solidFill>
                  <a:srgbClr val="888888"/>
                </a:solidFill>
              </a:rPr>
              <a:t>Corpo livello due</a:t>
            </a:r>
          </a:p>
          <a:p>
            <a:pPr lvl="2">
              <a:defRPr sz="1800">
                <a:solidFill>
                  <a:srgbClr val="000000"/>
                </a:solidFill>
              </a:defRPr>
            </a:pPr>
            <a:r>
              <a:rPr sz="2300">
                <a:solidFill>
                  <a:srgbClr val="888888"/>
                </a:solidFill>
              </a:rPr>
              <a:t>Corpo livello tre</a:t>
            </a:r>
          </a:p>
          <a:p>
            <a:pPr lvl="3">
              <a:defRPr sz="1800">
                <a:solidFill>
                  <a:srgbClr val="000000"/>
                </a:solidFill>
              </a:defRPr>
            </a:pPr>
            <a:r>
              <a:rPr sz="2300">
                <a:solidFill>
                  <a:srgbClr val="888888"/>
                </a:solidFill>
              </a:rPr>
              <a:t>Corpo livello quattro</a:t>
            </a:r>
          </a:p>
          <a:p>
            <a:pPr lvl="4">
              <a:defRPr sz="1800">
                <a:solidFill>
                  <a:srgbClr val="000000"/>
                </a:solidFill>
              </a:defRPr>
            </a:pPr>
            <a:r>
              <a:rPr sz="2300">
                <a:solidFill>
                  <a:srgbClr val="888888"/>
                </a:solidFill>
              </a:rPr>
              <a:t>Livello 5</a:t>
            </a:r>
          </a:p>
        </p:txBody>
      </p:sp>
    </p:spTree>
  </p:cSld>
  <p:clrMapOvr>
    <a:masterClrMapping/>
  </p:clrMapOvr>
  <p:transition spd="med"/>
</p:sldLayout>
</file>

<file path=ppt/slideLayouts/slideLayout480.xml><?xml version="1.0" encoding="utf-8"?>
<p:sldLayout xmlns:a="http://schemas.openxmlformats.org/drawingml/2006/main" xmlns:r="http://schemas.openxmlformats.org/officeDocument/2006/relationships" xmlns:p="http://schemas.openxmlformats.org/presentationml/2006/main" type="tx">
  <p:cSld name="12_Titolo e contenuto">
    <p:spTree>
      <p:nvGrpSpPr>
        <p:cNvPr id="1" name=""/>
        <p:cNvGrpSpPr/>
        <p:nvPr/>
      </p:nvGrpSpPr>
      <p:grpSpPr>
        <a:xfrm>
          <a:off x="0" y="0"/>
          <a:ext cx="0" cy="0"/>
          <a:chOff x="0" y="0"/>
          <a:chExt cx="0" cy="0"/>
        </a:xfrm>
      </p:grpSpPr>
      <p:sp>
        <p:nvSpPr>
          <p:cNvPr id="680" name="Shape 680"/>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81" name="Shape 681"/>
          <p:cNvSpPr/>
          <p:nvPr/>
        </p:nvSpPr>
        <p:spPr>
          <a:xfrm>
            <a:off x="5387976" y="1584324"/>
            <a:ext cx="3744915" cy="5260981"/>
          </a:xfrm>
          <a:prstGeom prst="rect">
            <a:avLst/>
          </a:prstGeom>
          <a:blipFill>
            <a:blip r:embed="rId3"/>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82" name="Shape 682"/>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683" name="Shape 683"/>
          <p:cNvSpPr>
            <a:spLocks noGrp="1"/>
          </p:cNvSpPr>
          <p:nvPr>
            <p:ph type="title"/>
          </p:nvPr>
        </p:nvSpPr>
        <p:spPr>
          <a:xfrm>
            <a:off x="238125" y="30162"/>
            <a:ext cx="8848726" cy="2403476"/>
          </a:xfrm>
          <a:prstGeom prst="rect">
            <a:avLst/>
          </a:prstGeom>
        </p:spPr>
        <p:txBody>
          <a:bodyPr/>
          <a:lstStyle/>
          <a:p>
            <a:pPr lvl="0">
              <a:defRPr sz="1800"/>
            </a:pPr>
            <a:r>
              <a:rPr sz="4400"/>
              <a:t>Titolo Testo</a:t>
            </a:r>
          </a:p>
        </p:txBody>
      </p:sp>
      <p:sp>
        <p:nvSpPr>
          <p:cNvPr id="684" name="Shape 684"/>
          <p:cNvSpPr>
            <a:spLocks noGrp="1"/>
          </p:cNvSpPr>
          <p:nvPr>
            <p:ph type="body" idx="1"/>
          </p:nvPr>
        </p:nvSpPr>
        <p:spPr>
          <a:xfrm>
            <a:off x="457200" y="1604962"/>
            <a:ext cx="8224840" cy="45212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685" name="Shape 685"/>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948305864"/>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type="tx">
  <p:cSld name="13_Intestazione sezione">
    <p:spTree>
      <p:nvGrpSpPr>
        <p:cNvPr id="1" name=""/>
        <p:cNvGrpSpPr/>
        <p:nvPr/>
      </p:nvGrpSpPr>
      <p:grpSpPr>
        <a:xfrm>
          <a:off x="0" y="0"/>
          <a:ext cx="0" cy="0"/>
          <a:chOff x="0" y="0"/>
          <a:chExt cx="0" cy="0"/>
        </a:xfrm>
      </p:grpSpPr>
      <p:sp>
        <p:nvSpPr>
          <p:cNvPr id="687" name="Shape 687"/>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88" name="Shape 688"/>
          <p:cNvSpPr/>
          <p:nvPr/>
        </p:nvSpPr>
        <p:spPr>
          <a:xfrm>
            <a:off x="5387976" y="1584324"/>
            <a:ext cx="3744915" cy="5260981"/>
          </a:xfrm>
          <a:prstGeom prst="rect">
            <a:avLst/>
          </a:prstGeom>
          <a:blipFill>
            <a:blip r:embed="rId3"/>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89" name="Shape 689"/>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690" name="Shape 690"/>
          <p:cNvSpPr>
            <a:spLocks noGrp="1"/>
          </p:cNvSpPr>
          <p:nvPr>
            <p:ph type="title"/>
          </p:nvPr>
        </p:nvSpPr>
        <p:spPr>
          <a:xfrm>
            <a:off x="623887" y="0"/>
            <a:ext cx="7886704" cy="4562479"/>
          </a:xfrm>
          <a:prstGeom prst="rect">
            <a:avLst/>
          </a:prstGeom>
        </p:spPr>
        <p:txBody>
          <a:bodyPr anchor="b"/>
          <a:lstStyle>
            <a:lvl1pPr>
              <a:defRPr sz="6000"/>
            </a:lvl1pPr>
          </a:lstStyle>
          <a:p>
            <a:pPr lvl="0">
              <a:defRPr sz="1800"/>
            </a:pPr>
            <a:r>
              <a:rPr sz="6000"/>
              <a:t>Titolo Testo</a:t>
            </a:r>
          </a:p>
        </p:txBody>
      </p:sp>
      <p:sp>
        <p:nvSpPr>
          <p:cNvPr id="691" name="Shape 691"/>
          <p:cNvSpPr>
            <a:spLocks noGrp="1"/>
          </p:cNvSpPr>
          <p:nvPr>
            <p:ph type="body" idx="1"/>
          </p:nvPr>
        </p:nvSpPr>
        <p:spPr>
          <a:xfrm>
            <a:off x="623887" y="4589462"/>
            <a:ext cx="7886704" cy="2268552"/>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692" name="Shape 692"/>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781833972"/>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type="tx">
  <p:cSld name="12_Due contenuti">
    <p:spTree>
      <p:nvGrpSpPr>
        <p:cNvPr id="1" name=""/>
        <p:cNvGrpSpPr/>
        <p:nvPr/>
      </p:nvGrpSpPr>
      <p:grpSpPr>
        <a:xfrm>
          <a:off x="0" y="0"/>
          <a:ext cx="0" cy="0"/>
          <a:chOff x="0" y="0"/>
          <a:chExt cx="0" cy="0"/>
        </a:xfrm>
      </p:grpSpPr>
      <p:sp>
        <p:nvSpPr>
          <p:cNvPr id="694" name="Shape 694"/>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95" name="Shape 695"/>
          <p:cNvSpPr/>
          <p:nvPr/>
        </p:nvSpPr>
        <p:spPr>
          <a:xfrm>
            <a:off x="5387976" y="1584324"/>
            <a:ext cx="3744915" cy="5260981"/>
          </a:xfrm>
          <a:prstGeom prst="rect">
            <a:avLst/>
          </a:prstGeom>
          <a:blipFill>
            <a:blip r:embed="rId3"/>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696" name="Shape 696"/>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697" name="Shape 697"/>
          <p:cNvSpPr>
            <a:spLocks noGrp="1"/>
          </p:cNvSpPr>
          <p:nvPr>
            <p:ph type="title"/>
          </p:nvPr>
        </p:nvSpPr>
        <p:spPr>
          <a:xfrm>
            <a:off x="238125" y="30162"/>
            <a:ext cx="8848726" cy="2403476"/>
          </a:xfrm>
          <a:prstGeom prst="rect">
            <a:avLst/>
          </a:prstGeom>
        </p:spPr>
        <p:txBody>
          <a:bodyPr/>
          <a:lstStyle/>
          <a:p>
            <a:pPr lvl="0">
              <a:defRPr sz="1800"/>
            </a:pPr>
            <a:r>
              <a:rPr sz="4400"/>
              <a:t>Titolo Testo</a:t>
            </a:r>
          </a:p>
        </p:txBody>
      </p:sp>
      <p:sp>
        <p:nvSpPr>
          <p:cNvPr id="698" name="Shape 698"/>
          <p:cNvSpPr>
            <a:spLocks noGrp="1"/>
          </p:cNvSpPr>
          <p:nvPr>
            <p:ph type="body" idx="1"/>
          </p:nvPr>
        </p:nvSpPr>
        <p:spPr>
          <a:xfrm>
            <a:off x="457201" y="1604962"/>
            <a:ext cx="4035427" cy="45212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699" name="Shape 699"/>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3635612651"/>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type="tx">
  <p:cSld name="13_Confronto">
    <p:spTree>
      <p:nvGrpSpPr>
        <p:cNvPr id="1" name=""/>
        <p:cNvGrpSpPr/>
        <p:nvPr/>
      </p:nvGrpSpPr>
      <p:grpSpPr>
        <a:xfrm>
          <a:off x="0" y="0"/>
          <a:ext cx="0" cy="0"/>
          <a:chOff x="0" y="0"/>
          <a:chExt cx="0" cy="0"/>
        </a:xfrm>
      </p:grpSpPr>
      <p:sp>
        <p:nvSpPr>
          <p:cNvPr id="701" name="Shape 701"/>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02" name="Shape 702"/>
          <p:cNvSpPr/>
          <p:nvPr/>
        </p:nvSpPr>
        <p:spPr>
          <a:xfrm>
            <a:off x="5387976" y="1584324"/>
            <a:ext cx="3744915" cy="5260981"/>
          </a:xfrm>
          <a:prstGeom prst="rect">
            <a:avLst/>
          </a:prstGeom>
          <a:blipFill>
            <a:blip r:embed="rId3"/>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03" name="Shape 703"/>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704" name="Shape 704"/>
          <p:cNvSpPr>
            <a:spLocks noGrp="1"/>
          </p:cNvSpPr>
          <p:nvPr>
            <p:ph type="title"/>
          </p:nvPr>
        </p:nvSpPr>
        <p:spPr>
          <a:xfrm>
            <a:off x="630237" y="365127"/>
            <a:ext cx="7886704" cy="1325563"/>
          </a:xfrm>
          <a:prstGeom prst="rect">
            <a:avLst/>
          </a:prstGeom>
        </p:spPr>
        <p:txBody>
          <a:bodyPr/>
          <a:lstStyle/>
          <a:p>
            <a:pPr lvl="0">
              <a:defRPr sz="1800"/>
            </a:pPr>
            <a:r>
              <a:rPr sz="4400"/>
              <a:t>Titolo Testo</a:t>
            </a:r>
          </a:p>
        </p:txBody>
      </p:sp>
      <p:sp>
        <p:nvSpPr>
          <p:cNvPr id="705" name="Shape 705"/>
          <p:cNvSpPr>
            <a:spLocks noGrp="1"/>
          </p:cNvSpPr>
          <p:nvPr>
            <p:ph type="body" idx="1"/>
          </p:nvPr>
        </p:nvSpPr>
        <p:spPr>
          <a:xfrm>
            <a:off x="630237" y="1681165"/>
            <a:ext cx="3868740" cy="823923"/>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706" name="Shape 706"/>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4267159482"/>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type="tx">
  <p:cSld name="12_Solo titolo">
    <p:spTree>
      <p:nvGrpSpPr>
        <p:cNvPr id="1" name=""/>
        <p:cNvGrpSpPr/>
        <p:nvPr/>
      </p:nvGrpSpPr>
      <p:grpSpPr>
        <a:xfrm>
          <a:off x="0" y="0"/>
          <a:ext cx="0" cy="0"/>
          <a:chOff x="0" y="0"/>
          <a:chExt cx="0" cy="0"/>
        </a:xfrm>
      </p:grpSpPr>
      <p:sp>
        <p:nvSpPr>
          <p:cNvPr id="708" name="Shape 708"/>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09" name="Shape 709"/>
          <p:cNvSpPr/>
          <p:nvPr/>
        </p:nvSpPr>
        <p:spPr>
          <a:xfrm>
            <a:off x="5387976" y="1584324"/>
            <a:ext cx="3744915" cy="5260981"/>
          </a:xfrm>
          <a:prstGeom prst="rect">
            <a:avLst/>
          </a:prstGeom>
          <a:blipFill>
            <a:blip r:embed="rId3"/>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10" name="Shape 710"/>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711" name="Shape 711"/>
          <p:cNvSpPr>
            <a:spLocks noGrp="1"/>
          </p:cNvSpPr>
          <p:nvPr>
            <p:ph type="title"/>
          </p:nvPr>
        </p:nvSpPr>
        <p:spPr>
          <a:xfrm>
            <a:off x="238125" y="30162"/>
            <a:ext cx="8848726" cy="2408243"/>
          </a:xfrm>
          <a:prstGeom prst="rect">
            <a:avLst/>
          </a:prstGeom>
        </p:spPr>
        <p:txBody>
          <a:bodyPr/>
          <a:lstStyle/>
          <a:p>
            <a:pPr lvl="0">
              <a:defRPr sz="1800"/>
            </a:pPr>
            <a:r>
              <a:rPr sz="4400"/>
              <a:t>Titolo Testo</a:t>
            </a:r>
          </a:p>
        </p:txBody>
      </p:sp>
      <p:sp>
        <p:nvSpPr>
          <p:cNvPr id="712" name="Shape 712"/>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846697185"/>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type="tx">
  <p:cSld name="8_Vuota">
    <p:spTree>
      <p:nvGrpSpPr>
        <p:cNvPr id="1" name=""/>
        <p:cNvGrpSpPr/>
        <p:nvPr/>
      </p:nvGrpSpPr>
      <p:grpSpPr>
        <a:xfrm>
          <a:off x="0" y="0"/>
          <a:ext cx="0" cy="0"/>
          <a:chOff x="0" y="0"/>
          <a:chExt cx="0" cy="0"/>
        </a:xfrm>
      </p:grpSpPr>
      <p:sp>
        <p:nvSpPr>
          <p:cNvPr id="714" name="Shape 714"/>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15" name="Shape 715"/>
          <p:cNvSpPr/>
          <p:nvPr/>
        </p:nvSpPr>
        <p:spPr>
          <a:xfrm>
            <a:off x="5387976" y="1584324"/>
            <a:ext cx="3744915" cy="5260981"/>
          </a:xfrm>
          <a:prstGeom prst="rect">
            <a:avLst/>
          </a:prstGeom>
          <a:blipFill>
            <a:blip r:embed="rId3"/>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16" name="Shape 716"/>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717" name="Shape 717"/>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1193849968"/>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type="tx">
  <p:cSld name="13_Contenuto con didascalia">
    <p:spTree>
      <p:nvGrpSpPr>
        <p:cNvPr id="1" name=""/>
        <p:cNvGrpSpPr/>
        <p:nvPr/>
      </p:nvGrpSpPr>
      <p:grpSpPr>
        <a:xfrm>
          <a:off x="0" y="0"/>
          <a:ext cx="0" cy="0"/>
          <a:chOff x="0" y="0"/>
          <a:chExt cx="0" cy="0"/>
        </a:xfrm>
      </p:grpSpPr>
      <p:sp>
        <p:nvSpPr>
          <p:cNvPr id="719" name="Shape 719"/>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20" name="Shape 720"/>
          <p:cNvSpPr/>
          <p:nvPr/>
        </p:nvSpPr>
        <p:spPr>
          <a:xfrm>
            <a:off x="5387976" y="1584324"/>
            <a:ext cx="3744915" cy="5260981"/>
          </a:xfrm>
          <a:prstGeom prst="rect">
            <a:avLst/>
          </a:prstGeom>
          <a:blipFill>
            <a:blip r:embed="rId3"/>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21" name="Shape 721"/>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722" name="Shape 722"/>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723" name="Shape 723"/>
          <p:cNvSpPr>
            <a:spLocks noGrp="1"/>
          </p:cNvSpPr>
          <p:nvPr>
            <p:ph type="body" idx="1"/>
          </p:nvPr>
        </p:nvSpPr>
        <p:spPr>
          <a:xfrm>
            <a:off x="3887787" y="987427"/>
            <a:ext cx="4629154" cy="5870577"/>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24" name="Shape 724"/>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201301663"/>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type="tx">
  <p:cSld name="13_Immagine con didascalia">
    <p:spTree>
      <p:nvGrpSpPr>
        <p:cNvPr id="1" name=""/>
        <p:cNvGrpSpPr/>
        <p:nvPr/>
      </p:nvGrpSpPr>
      <p:grpSpPr>
        <a:xfrm>
          <a:off x="0" y="0"/>
          <a:ext cx="0" cy="0"/>
          <a:chOff x="0" y="0"/>
          <a:chExt cx="0" cy="0"/>
        </a:xfrm>
      </p:grpSpPr>
      <p:sp>
        <p:nvSpPr>
          <p:cNvPr id="726" name="Shape 726"/>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27" name="Shape 727"/>
          <p:cNvSpPr/>
          <p:nvPr/>
        </p:nvSpPr>
        <p:spPr>
          <a:xfrm>
            <a:off x="5387976" y="1584324"/>
            <a:ext cx="3744915" cy="5260981"/>
          </a:xfrm>
          <a:prstGeom prst="rect">
            <a:avLst/>
          </a:prstGeom>
          <a:blipFill>
            <a:blip r:embed="rId3"/>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28" name="Shape 728"/>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729" name="Shape 729"/>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730" name="Shape 730"/>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731" name="Shape 731"/>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1379479119"/>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type="tx">
  <p:cSld name="26_Titolo e testo verticale">
    <p:spTree>
      <p:nvGrpSpPr>
        <p:cNvPr id="1" name=""/>
        <p:cNvGrpSpPr/>
        <p:nvPr/>
      </p:nvGrpSpPr>
      <p:grpSpPr>
        <a:xfrm>
          <a:off x="0" y="0"/>
          <a:ext cx="0" cy="0"/>
          <a:chOff x="0" y="0"/>
          <a:chExt cx="0" cy="0"/>
        </a:xfrm>
      </p:grpSpPr>
      <p:sp>
        <p:nvSpPr>
          <p:cNvPr id="733" name="Shape 733"/>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34" name="Shape 734"/>
          <p:cNvSpPr/>
          <p:nvPr/>
        </p:nvSpPr>
        <p:spPr>
          <a:xfrm>
            <a:off x="5387976" y="1584324"/>
            <a:ext cx="3744915" cy="5260981"/>
          </a:xfrm>
          <a:prstGeom prst="rect">
            <a:avLst/>
          </a:prstGeom>
          <a:blipFill>
            <a:blip r:embed="rId3"/>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35" name="Shape 735"/>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736" name="Shape 736"/>
          <p:cNvSpPr>
            <a:spLocks noGrp="1"/>
          </p:cNvSpPr>
          <p:nvPr>
            <p:ph type="title"/>
          </p:nvPr>
        </p:nvSpPr>
        <p:spPr>
          <a:xfrm>
            <a:off x="238125" y="30162"/>
            <a:ext cx="8848726" cy="2403476"/>
          </a:xfrm>
          <a:prstGeom prst="rect">
            <a:avLst/>
          </a:prstGeom>
        </p:spPr>
        <p:txBody>
          <a:bodyPr/>
          <a:lstStyle/>
          <a:p>
            <a:pPr lvl="0">
              <a:defRPr sz="1800"/>
            </a:pPr>
            <a:r>
              <a:rPr sz="4400"/>
              <a:t>Titolo Testo</a:t>
            </a:r>
          </a:p>
        </p:txBody>
      </p:sp>
      <p:sp>
        <p:nvSpPr>
          <p:cNvPr id="737" name="Shape 737"/>
          <p:cNvSpPr>
            <a:spLocks noGrp="1"/>
          </p:cNvSpPr>
          <p:nvPr>
            <p:ph type="body" idx="1"/>
          </p:nvPr>
        </p:nvSpPr>
        <p:spPr>
          <a:xfrm>
            <a:off x="457200" y="1604962"/>
            <a:ext cx="8224840" cy="45212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38" name="Shape 738"/>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4090875031"/>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type="tx">
  <p:cSld name="27_Titolo e testo verticale">
    <p:spTree>
      <p:nvGrpSpPr>
        <p:cNvPr id="1" name=""/>
        <p:cNvGrpSpPr/>
        <p:nvPr/>
      </p:nvGrpSpPr>
      <p:grpSpPr>
        <a:xfrm>
          <a:off x="0" y="0"/>
          <a:ext cx="0" cy="0"/>
          <a:chOff x="0" y="0"/>
          <a:chExt cx="0" cy="0"/>
        </a:xfrm>
      </p:grpSpPr>
      <p:sp>
        <p:nvSpPr>
          <p:cNvPr id="740" name="Shape 740"/>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41" name="Shape 741"/>
          <p:cNvSpPr/>
          <p:nvPr/>
        </p:nvSpPr>
        <p:spPr>
          <a:xfrm>
            <a:off x="5387976" y="1584324"/>
            <a:ext cx="3744915" cy="5260981"/>
          </a:xfrm>
          <a:prstGeom prst="rect">
            <a:avLst/>
          </a:prstGeom>
          <a:blipFill>
            <a:blip r:embed="rId3"/>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42" name="Shape 742"/>
          <p:cNvSpPr/>
          <p:nvPr/>
        </p:nvSpPr>
        <p:spPr>
          <a:xfrm>
            <a:off x="0" y="3177"/>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743" name="Shape 743"/>
          <p:cNvSpPr>
            <a:spLocks noGrp="1"/>
          </p:cNvSpPr>
          <p:nvPr>
            <p:ph type="title"/>
          </p:nvPr>
        </p:nvSpPr>
        <p:spPr>
          <a:xfrm>
            <a:off x="6875463" y="30162"/>
            <a:ext cx="2211402" cy="6827840"/>
          </a:xfrm>
          <a:prstGeom prst="rect">
            <a:avLst/>
          </a:prstGeom>
        </p:spPr>
        <p:txBody>
          <a:bodyPr/>
          <a:lstStyle/>
          <a:p>
            <a:pPr lvl="0">
              <a:defRPr sz="1800"/>
            </a:pPr>
            <a:r>
              <a:rPr sz="4400"/>
              <a:t>Titolo Testo</a:t>
            </a:r>
          </a:p>
        </p:txBody>
      </p:sp>
      <p:sp>
        <p:nvSpPr>
          <p:cNvPr id="744" name="Shape 744"/>
          <p:cNvSpPr>
            <a:spLocks noGrp="1"/>
          </p:cNvSpPr>
          <p:nvPr>
            <p:ph type="body" idx="1"/>
          </p:nvPr>
        </p:nvSpPr>
        <p:spPr>
          <a:xfrm>
            <a:off x="238125" y="30162"/>
            <a:ext cx="6484938" cy="68278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45" name="Shape 745"/>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363322900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191" name="Shape 191"/>
          <p:cNvSpPr>
            <a:spLocks noGrp="1"/>
          </p:cNvSpPr>
          <p:nvPr>
            <p:ph type="title"/>
          </p:nvPr>
        </p:nvSpPr>
        <p:spPr>
          <a:xfrm>
            <a:off x="628650" y="365783"/>
            <a:ext cx="7886700" cy="1459961"/>
          </a:xfrm>
          <a:prstGeom prst="rect">
            <a:avLst/>
          </a:prstGeom>
        </p:spPr>
        <p:txBody>
          <a:bodyPr lIns="45718" tIns="45718" rIns="45718" bIns="45718"/>
          <a:lstStyle>
            <a:lvl1pPr algn="l" defTabSz="912113">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192" name="Shape 192"/>
          <p:cNvSpPr>
            <a:spLocks noGrp="1"/>
          </p:cNvSpPr>
          <p:nvPr>
            <p:ph type="body" idx="1"/>
          </p:nvPr>
        </p:nvSpPr>
        <p:spPr>
          <a:xfrm>
            <a:off x="628650" y="1825737"/>
            <a:ext cx="3867150" cy="5032263"/>
          </a:xfrm>
          <a:prstGeom prst="rect">
            <a:avLst/>
          </a:prstGeom>
        </p:spPr>
        <p:txBody>
          <a:bodyPr lIns="45718" tIns="45718" rIns="45718" bIns="45718"/>
          <a:lstStyle>
            <a:lvl1pPr marL="228029" indent="-228029" defTabSz="912113">
              <a:lnSpc>
                <a:spcPct val="90000"/>
              </a:lnSpc>
              <a:spcBef>
                <a:spcPts val="900"/>
              </a:spcBef>
              <a:buSzPct val="100000"/>
              <a:buFont typeface="Arial"/>
              <a:buChar char="•"/>
              <a:defRPr sz="2700"/>
            </a:lvl1pPr>
            <a:lvl2pPr marL="723742" indent="-267686" defTabSz="912113">
              <a:lnSpc>
                <a:spcPct val="90000"/>
              </a:lnSpc>
              <a:spcBef>
                <a:spcPts val="900"/>
              </a:spcBef>
              <a:buSzPct val="100000"/>
              <a:buFont typeface="Arial"/>
              <a:buChar char="•"/>
              <a:defRPr sz="2700"/>
            </a:lvl2pPr>
            <a:lvl3pPr marL="1236154" indent="-324040" defTabSz="912113">
              <a:lnSpc>
                <a:spcPct val="90000"/>
              </a:lnSpc>
              <a:spcBef>
                <a:spcPts val="900"/>
              </a:spcBef>
              <a:buSzPct val="100000"/>
              <a:buFont typeface="Arial"/>
              <a:buChar char="•"/>
              <a:defRPr sz="2700"/>
            </a:lvl3pPr>
            <a:lvl4pPr marL="1730331" indent="-362162" defTabSz="912113">
              <a:lnSpc>
                <a:spcPct val="90000"/>
              </a:lnSpc>
              <a:spcBef>
                <a:spcPts val="900"/>
              </a:spcBef>
              <a:buSzPct val="100000"/>
              <a:buFont typeface="Arial"/>
              <a:buChar char="•"/>
              <a:defRPr sz="2700"/>
            </a:lvl4pPr>
            <a:lvl5pPr marL="2186389" indent="-362162" defTabSz="912113">
              <a:lnSpc>
                <a:spcPct val="90000"/>
              </a:lnSpc>
              <a:spcBef>
                <a:spcPts val="900"/>
              </a:spcBef>
              <a:buSzPct val="100000"/>
              <a:buFont typeface="Arial"/>
              <a:buChar char="•"/>
              <a:defRPr sz="2700"/>
            </a:lvl5pPr>
          </a:lstStyle>
          <a:p>
            <a:pPr lvl="0">
              <a:defRPr sz="1800"/>
            </a:pPr>
            <a:r>
              <a:rPr sz="2700"/>
              <a:t>Corpo livello uno</a:t>
            </a:r>
          </a:p>
          <a:p>
            <a:pPr lvl="1">
              <a:defRPr sz="1800"/>
            </a:pPr>
            <a:r>
              <a:rPr sz="2700"/>
              <a:t>Corpo livello due</a:t>
            </a:r>
          </a:p>
          <a:p>
            <a:pPr lvl="2">
              <a:defRPr sz="1800"/>
            </a:pPr>
            <a:r>
              <a:rPr sz="2700"/>
              <a:t>Corpo livello tre</a:t>
            </a:r>
          </a:p>
          <a:p>
            <a:pPr lvl="3">
              <a:defRPr sz="1800"/>
            </a:pPr>
            <a:r>
              <a:rPr sz="2700"/>
              <a:t>Corpo livello quattro</a:t>
            </a:r>
          </a:p>
          <a:p>
            <a:pPr lvl="4">
              <a:defRPr sz="1800"/>
            </a:pPr>
            <a:r>
              <a:rPr sz="2700"/>
              <a:t>Livello 5</a:t>
            </a:r>
          </a:p>
        </p:txBody>
      </p:sp>
    </p:spTree>
  </p:cSld>
  <p:clrMapOvr>
    <a:masterClrMapping/>
  </p:clrMapOvr>
  <p:transition spd="med"/>
</p:sldLayout>
</file>

<file path=ppt/slideLayouts/slideLayout490.xml><?xml version="1.0" encoding="utf-8"?>
<p:sldLayout xmlns:a="http://schemas.openxmlformats.org/drawingml/2006/main" xmlns:r="http://schemas.openxmlformats.org/officeDocument/2006/relationships" xmlns:p="http://schemas.openxmlformats.org/presentationml/2006/main" type="tx">
  <p:cSld name="12_Diapositiva titolo">
    <p:spTree>
      <p:nvGrpSpPr>
        <p:cNvPr id="1" name=""/>
        <p:cNvGrpSpPr/>
        <p:nvPr/>
      </p:nvGrpSpPr>
      <p:grpSpPr>
        <a:xfrm>
          <a:off x="0" y="0"/>
          <a:ext cx="0" cy="0"/>
          <a:chOff x="0" y="0"/>
          <a:chExt cx="0" cy="0"/>
        </a:xfrm>
      </p:grpSpPr>
      <p:sp>
        <p:nvSpPr>
          <p:cNvPr id="747" name="Shape 747"/>
          <p:cNvSpPr>
            <a:spLocks noGrp="1"/>
          </p:cNvSpPr>
          <p:nvPr>
            <p:ph type="title"/>
          </p:nvPr>
        </p:nvSpPr>
        <p:spPr>
          <a:xfrm>
            <a:off x="1143000" y="0"/>
            <a:ext cx="6858000" cy="3509965"/>
          </a:xfrm>
          <a:prstGeom prst="rect">
            <a:avLst/>
          </a:prstGeom>
        </p:spPr>
        <p:txBody>
          <a:bodyPr anchor="b"/>
          <a:lstStyle>
            <a:lvl1pPr>
              <a:defRPr sz="6000"/>
            </a:lvl1pPr>
          </a:lstStyle>
          <a:p>
            <a:pPr lvl="0">
              <a:defRPr sz="1800"/>
            </a:pPr>
            <a:r>
              <a:rPr sz="6000"/>
              <a:t>Titolo Testo</a:t>
            </a:r>
          </a:p>
        </p:txBody>
      </p:sp>
      <p:sp>
        <p:nvSpPr>
          <p:cNvPr id="748" name="Shape 748"/>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749" name="Shape 749"/>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1375543128"/>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type="tx">
  <p:cSld name="13_Titolo e contenuto">
    <p:spTree>
      <p:nvGrpSpPr>
        <p:cNvPr id="1" name=""/>
        <p:cNvGrpSpPr/>
        <p:nvPr/>
      </p:nvGrpSpPr>
      <p:grpSpPr>
        <a:xfrm>
          <a:off x="0" y="0"/>
          <a:ext cx="0" cy="0"/>
          <a:chOff x="0" y="0"/>
          <a:chExt cx="0" cy="0"/>
        </a:xfrm>
      </p:grpSpPr>
      <p:sp>
        <p:nvSpPr>
          <p:cNvPr id="751" name="Shape 751"/>
          <p:cNvSpPr>
            <a:spLocks noGrp="1"/>
          </p:cNvSpPr>
          <p:nvPr>
            <p:ph type="title"/>
          </p:nvPr>
        </p:nvSpPr>
        <p:spPr>
          <a:xfrm>
            <a:off x="238125" y="30162"/>
            <a:ext cx="8848726" cy="1546229"/>
          </a:xfrm>
          <a:prstGeom prst="rect">
            <a:avLst/>
          </a:prstGeom>
        </p:spPr>
        <p:txBody>
          <a:bodyPr/>
          <a:lstStyle/>
          <a:p>
            <a:pPr lvl="0">
              <a:defRPr sz="1800"/>
            </a:pPr>
            <a:r>
              <a:rPr sz="4400"/>
              <a:t>Titolo Testo</a:t>
            </a:r>
          </a:p>
        </p:txBody>
      </p:sp>
      <p:sp>
        <p:nvSpPr>
          <p:cNvPr id="752" name="Shape 752"/>
          <p:cNvSpPr>
            <a:spLocks noGrp="1"/>
          </p:cNvSpPr>
          <p:nvPr>
            <p:ph type="body" idx="1"/>
          </p:nvPr>
        </p:nvSpPr>
        <p:spPr>
          <a:xfrm>
            <a:off x="457201" y="1576387"/>
            <a:ext cx="3971927" cy="5281618"/>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53" name="Shape 753"/>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1704349626"/>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type="tx">
  <p:cSld name="14_Intestazione sezione">
    <p:spTree>
      <p:nvGrpSpPr>
        <p:cNvPr id="1" name=""/>
        <p:cNvGrpSpPr/>
        <p:nvPr/>
      </p:nvGrpSpPr>
      <p:grpSpPr>
        <a:xfrm>
          <a:off x="0" y="0"/>
          <a:ext cx="0" cy="0"/>
          <a:chOff x="0" y="0"/>
          <a:chExt cx="0" cy="0"/>
        </a:xfrm>
      </p:grpSpPr>
      <p:sp>
        <p:nvSpPr>
          <p:cNvPr id="755" name="Shape 755"/>
          <p:cNvSpPr>
            <a:spLocks noGrp="1"/>
          </p:cNvSpPr>
          <p:nvPr>
            <p:ph type="title"/>
          </p:nvPr>
        </p:nvSpPr>
        <p:spPr>
          <a:xfrm>
            <a:off x="623887" y="0"/>
            <a:ext cx="7886704" cy="4562479"/>
          </a:xfrm>
          <a:prstGeom prst="rect">
            <a:avLst/>
          </a:prstGeom>
        </p:spPr>
        <p:txBody>
          <a:bodyPr anchor="b"/>
          <a:lstStyle>
            <a:lvl1pPr>
              <a:defRPr sz="6000"/>
            </a:lvl1pPr>
          </a:lstStyle>
          <a:p>
            <a:pPr lvl="0">
              <a:defRPr sz="1800"/>
            </a:pPr>
            <a:r>
              <a:rPr sz="6000"/>
              <a:t>Titolo Testo</a:t>
            </a:r>
          </a:p>
        </p:txBody>
      </p:sp>
      <p:sp>
        <p:nvSpPr>
          <p:cNvPr id="756" name="Shape 756"/>
          <p:cNvSpPr>
            <a:spLocks noGrp="1"/>
          </p:cNvSpPr>
          <p:nvPr>
            <p:ph type="body" idx="1"/>
          </p:nvPr>
        </p:nvSpPr>
        <p:spPr>
          <a:xfrm>
            <a:off x="623887" y="4589462"/>
            <a:ext cx="7886704" cy="2268552"/>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757" name="Shape 757"/>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2370214702"/>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type="tx">
  <p:cSld name="13_Due contenuti">
    <p:spTree>
      <p:nvGrpSpPr>
        <p:cNvPr id="1" name=""/>
        <p:cNvGrpSpPr/>
        <p:nvPr/>
      </p:nvGrpSpPr>
      <p:grpSpPr>
        <a:xfrm>
          <a:off x="0" y="0"/>
          <a:ext cx="0" cy="0"/>
          <a:chOff x="0" y="0"/>
          <a:chExt cx="0" cy="0"/>
        </a:xfrm>
      </p:grpSpPr>
      <p:sp>
        <p:nvSpPr>
          <p:cNvPr id="759" name="Shape 759"/>
          <p:cNvSpPr>
            <a:spLocks noGrp="1"/>
          </p:cNvSpPr>
          <p:nvPr>
            <p:ph type="title"/>
          </p:nvPr>
        </p:nvSpPr>
        <p:spPr>
          <a:xfrm>
            <a:off x="238125" y="30162"/>
            <a:ext cx="8848726" cy="1546229"/>
          </a:xfrm>
          <a:prstGeom prst="rect">
            <a:avLst/>
          </a:prstGeom>
        </p:spPr>
        <p:txBody>
          <a:bodyPr/>
          <a:lstStyle/>
          <a:p>
            <a:pPr lvl="0">
              <a:defRPr sz="1800"/>
            </a:pPr>
            <a:r>
              <a:rPr sz="4400"/>
              <a:t>Titolo Testo</a:t>
            </a:r>
          </a:p>
        </p:txBody>
      </p:sp>
      <p:sp>
        <p:nvSpPr>
          <p:cNvPr id="760" name="Shape 760"/>
          <p:cNvSpPr>
            <a:spLocks noGrp="1"/>
          </p:cNvSpPr>
          <p:nvPr>
            <p:ph type="body" idx="1"/>
          </p:nvPr>
        </p:nvSpPr>
        <p:spPr>
          <a:xfrm>
            <a:off x="457201" y="1576387"/>
            <a:ext cx="1909767" cy="5281618"/>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61" name="Shape 761"/>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1889494550"/>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type="tx">
  <p:cSld name="14_Confronto">
    <p:spTree>
      <p:nvGrpSpPr>
        <p:cNvPr id="1" name=""/>
        <p:cNvGrpSpPr/>
        <p:nvPr/>
      </p:nvGrpSpPr>
      <p:grpSpPr>
        <a:xfrm>
          <a:off x="0" y="0"/>
          <a:ext cx="0" cy="0"/>
          <a:chOff x="0" y="0"/>
          <a:chExt cx="0" cy="0"/>
        </a:xfrm>
      </p:grpSpPr>
      <p:sp>
        <p:nvSpPr>
          <p:cNvPr id="763" name="Shape 763"/>
          <p:cNvSpPr>
            <a:spLocks noGrp="1"/>
          </p:cNvSpPr>
          <p:nvPr>
            <p:ph type="title"/>
          </p:nvPr>
        </p:nvSpPr>
        <p:spPr>
          <a:xfrm>
            <a:off x="630237" y="365127"/>
            <a:ext cx="7886704" cy="1325563"/>
          </a:xfrm>
          <a:prstGeom prst="rect">
            <a:avLst/>
          </a:prstGeom>
        </p:spPr>
        <p:txBody>
          <a:bodyPr/>
          <a:lstStyle/>
          <a:p>
            <a:pPr lvl="0">
              <a:defRPr sz="1800"/>
            </a:pPr>
            <a:r>
              <a:rPr sz="4400"/>
              <a:t>Titolo Testo</a:t>
            </a:r>
          </a:p>
        </p:txBody>
      </p:sp>
      <p:sp>
        <p:nvSpPr>
          <p:cNvPr id="764" name="Shape 764"/>
          <p:cNvSpPr>
            <a:spLocks noGrp="1"/>
          </p:cNvSpPr>
          <p:nvPr>
            <p:ph type="body" idx="1"/>
          </p:nvPr>
        </p:nvSpPr>
        <p:spPr>
          <a:xfrm>
            <a:off x="630237" y="1681165"/>
            <a:ext cx="3868740" cy="823923"/>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765" name="Shape 765"/>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2550096517"/>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type="tx">
  <p:cSld name="13_Solo titolo">
    <p:spTree>
      <p:nvGrpSpPr>
        <p:cNvPr id="1" name=""/>
        <p:cNvGrpSpPr/>
        <p:nvPr/>
      </p:nvGrpSpPr>
      <p:grpSpPr>
        <a:xfrm>
          <a:off x="0" y="0"/>
          <a:ext cx="0" cy="0"/>
          <a:chOff x="0" y="0"/>
          <a:chExt cx="0" cy="0"/>
        </a:xfrm>
      </p:grpSpPr>
      <p:sp>
        <p:nvSpPr>
          <p:cNvPr id="767" name="Shape 767"/>
          <p:cNvSpPr>
            <a:spLocks noGrp="1"/>
          </p:cNvSpPr>
          <p:nvPr>
            <p:ph type="title"/>
          </p:nvPr>
        </p:nvSpPr>
        <p:spPr>
          <a:xfrm>
            <a:off x="238125" y="30162"/>
            <a:ext cx="8848726" cy="2408243"/>
          </a:xfrm>
          <a:prstGeom prst="rect">
            <a:avLst/>
          </a:prstGeom>
        </p:spPr>
        <p:txBody>
          <a:bodyPr/>
          <a:lstStyle/>
          <a:p>
            <a:pPr lvl="0">
              <a:defRPr sz="1800"/>
            </a:pPr>
            <a:r>
              <a:rPr sz="4400"/>
              <a:t>Titolo Testo</a:t>
            </a:r>
          </a:p>
        </p:txBody>
      </p:sp>
      <p:sp>
        <p:nvSpPr>
          <p:cNvPr id="768" name="Shape 768"/>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2154224651"/>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type="tx">
  <p:cSld name="9_Vuota">
    <p:spTree>
      <p:nvGrpSpPr>
        <p:cNvPr id="1" name=""/>
        <p:cNvGrpSpPr/>
        <p:nvPr/>
      </p:nvGrpSpPr>
      <p:grpSpPr>
        <a:xfrm>
          <a:off x="0" y="0"/>
          <a:ext cx="0" cy="0"/>
          <a:chOff x="0" y="0"/>
          <a:chExt cx="0" cy="0"/>
        </a:xfrm>
      </p:grpSpPr>
      <p:sp>
        <p:nvSpPr>
          <p:cNvPr id="770" name="Shape 770"/>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3832149403"/>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type="tx">
  <p:cSld name="14_Contenuto con didascalia">
    <p:spTree>
      <p:nvGrpSpPr>
        <p:cNvPr id="1" name=""/>
        <p:cNvGrpSpPr/>
        <p:nvPr/>
      </p:nvGrpSpPr>
      <p:grpSpPr>
        <a:xfrm>
          <a:off x="0" y="0"/>
          <a:ext cx="0" cy="0"/>
          <a:chOff x="0" y="0"/>
          <a:chExt cx="0" cy="0"/>
        </a:xfrm>
      </p:grpSpPr>
      <p:sp>
        <p:nvSpPr>
          <p:cNvPr id="772" name="Shape 772"/>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773" name="Shape 773"/>
          <p:cNvSpPr>
            <a:spLocks noGrp="1"/>
          </p:cNvSpPr>
          <p:nvPr>
            <p:ph type="body" idx="1"/>
          </p:nvPr>
        </p:nvSpPr>
        <p:spPr>
          <a:xfrm>
            <a:off x="3887787" y="987427"/>
            <a:ext cx="4629154" cy="5870577"/>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74" name="Shape 774"/>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3600839484"/>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type="tx">
  <p:cSld name="14_Immagine con didascalia">
    <p:spTree>
      <p:nvGrpSpPr>
        <p:cNvPr id="1" name=""/>
        <p:cNvGrpSpPr/>
        <p:nvPr/>
      </p:nvGrpSpPr>
      <p:grpSpPr>
        <a:xfrm>
          <a:off x="0" y="0"/>
          <a:ext cx="0" cy="0"/>
          <a:chOff x="0" y="0"/>
          <a:chExt cx="0" cy="0"/>
        </a:xfrm>
      </p:grpSpPr>
      <p:sp>
        <p:nvSpPr>
          <p:cNvPr id="776" name="Shape 776"/>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777" name="Shape 777"/>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778" name="Shape 778"/>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4186815790"/>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type="tx">
  <p:cSld name="28_Titolo e testo verticale">
    <p:spTree>
      <p:nvGrpSpPr>
        <p:cNvPr id="1" name=""/>
        <p:cNvGrpSpPr/>
        <p:nvPr/>
      </p:nvGrpSpPr>
      <p:grpSpPr>
        <a:xfrm>
          <a:off x="0" y="0"/>
          <a:ext cx="0" cy="0"/>
          <a:chOff x="0" y="0"/>
          <a:chExt cx="0" cy="0"/>
        </a:xfrm>
      </p:grpSpPr>
      <p:sp>
        <p:nvSpPr>
          <p:cNvPr id="780" name="Shape 780"/>
          <p:cNvSpPr>
            <a:spLocks noGrp="1"/>
          </p:cNvSpPr>
          <p:nvPr>
            <p:ph type="title"/>
          </p:nvPr>
        </p:nvSpPr>
        <p:spPr>
          <a:xfrm>
            <a:off x="238125" y="30162"/>
            <a:ext cx="8848726" cy="1546229"/>
          </a:xfrm>
          <a:prstGeom prst="rect">
            <a:avLst/>
          </a:prstGeom>
        </p:spPr>
        <p:txBody>
          <a:bodyPr/>
          <a:lstStyle/>
          <a:p>
            <a:pPr lvl="0">
              <a:defRPr sz="1800"/>
            </a:pPr>
            <a:r>
              <a:rPr sz="4400"/>
              <a:t>Titolo Testo</a:t>
            </a:r>
          </a:p>
        </p:txBody>
      </p:sp>
      <p:sp>
        <p:nvSpPr>
          <p:cNvPr id="781" name="Shape 781"/>
          <p:cNvSpPr>
            <a:spLocks noGrp="1"/>
          </p:cNvSpPr>
          <p:nvPr>
            <p:ph type="body" idx="1"/>
          </p:nvPr>
        </p:nvSpPr>
        <p:spPr>
          <a:xfrm>
            <a:off x="457201" y="1576387"/>
            <a:ext cx="3971927" cy="5281618"/>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82" name="Shape 782"/>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221969329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22" name="Shape 22"/>
          <p:cNvSpPr>
            <a:spLocks noGrp="1"/>
          </p:cNvSpPr>
          <p:nvPr>
            <p:ph type="title"/>
          </p:nvPr>
        </p:nvSpPr>
        <p:spPr>
          <a:xfrm>
            <a:off x="628650" y="0"/>
            <a:ext cx="7886700" cy="2055818"/>
          </a:xfrm>
          <a:prstGeom prst="rect">
            <a:avLst/>
          </a:prstGeom>
        </p:spPr>
        <p:txBody>
          <a:bodyPr lIns="45718" tIns="45718" rIns="45718" bIns="45718" anchor="ctr">
            <a:normAutofit/>
          </a:bodyPr>
          <a:lstStyle>
            <a:lvl1pPr algn="l" defTabSz="684086">
              <a:lnSpc>
                <a:spcPct val="90000"/>
              </a:lnSpc>
              <a:defRPr sz="3200">
                <a:latin typeface="Calibri Light"/>
                <a:ea typeface="Calibri Light"/>
                <a:cs typeface="Calibri Light"/>
                <a:sym typeface="Calibri Light"/>
              </a:defRPr>
            </a:lvl1pPr>
          </a:lstStyle>
          <a:p>
            <a:pPr lvl="0">
              <a:defRPr sz="1800"/>
            </a:pPr>
            <a:r>
              <a:rPr sz="3200"/>
              <a:t>Titolo Testo</a:t>
            </a:r>
          </a:p>
        </p:txBody>
      </p:sp>
      <p:sp>
        <p:nvSpPr>
          <p:cNvPr id="23" name="Shape 23"/>
          <p:cNvSpPr>
            <a:spLocks noGrp="1"/>
          </p:cNvSpPr>
          <p:nvPr>
            <p:ph type="sldNum" sz="quarter" idx="2"/>
          </p:nvPr>
        </p:nvSpPr>
        <p:spPr>
          <a:xfrm>
            <a:off x="6457950" y="6423900"/>
            <a:ext cx="2057400" cy="218437"/>
          </a:xfrm>
          <a:prstGeom prst="rect">
            <a:avLst/>
          </a:prstGeom>
        </p:spPr>
        <p:txBody>
          <a:bodyPr lIns="45718" tIns="45718" rIns="45718" bIns="45718" anchor="ctr"/>
          <a:lstStyle>
            <a:lvl1pPr algn="r">
              <a:tabLst/>
              <a:defRPr sz="800">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194" name="Shape 194"/>
          <p:cNvSpPr>
            <a:spLocks noGrp="1"/>
          </p:cNvSpPr>
          <p:nvPr>
            <p:ph type="title"/>
          </p:nvPr>
        </p:nvSpPr>
        <p:spPr>
          <a:xfrm>
            <a:off x="630237" y="365783"/>
            <a:ext cx="7886704" cy="1325364"/>
          </a:xfrm>
          <a:prstGeom prst="rect">
            <a:avLst/>
          </a:prstGeom>
        </p:spPr>
        <p:txBody>
          <a:bodyPr lIns="45718" tIns="45718" rIns="45718" bIns="45718"/>
          <a:lstStyle>
            <a:lvl1pPr algn="l" defTabSz="912113">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195" name="Shape 195"/>
          <p:cNvSpPr>
            <a:spLocks noGrp="1"/>
          </p:cNvSpPr>
          <p:nvPr>
            <p:ph type="body" idx="1"/>
          </p:nvPr>
        </p:nvSpPr>
        <p:spPr>
          <a:xfrm>
            <a:off x="630240" y="1681643"/>
            <a:ext cx="3868738" cy="823410"/>
          </a:xfrm>
          <a:prstGeom prst="rect">
            <a:avLst/>
          </a:prstGeom>
        </p:spPr>
        <p:txBody>
          <a:bodyPr lIns="45718" tIns="45718" rIns="45718" bIns="45718" anchor="b"/>
          <a:lstStyle>
            <a:lvl1pPr marL="0" indent="0" defTabSz="912113">
              <a:lnSpc>
                <a:spcPct val="90000"/>
              </a:lnSpc>
              <a:spcBef>
                <a:spcPts val="900"/>
              </a:spcBef>
              <a:defRPr sz="2300" b="1"/>
            </a:lvl1pPr>
            <a:lvl2pPr marL="0" defTabSz="912113">
              <a:lnSpc>
                <a:spcPct val="90000"/>
              </a:lnSpc>
              <a:spcBef>
                <a:spcPts val="900"/>
              </a:spcBef>
              <a:defRPr sz="2300" b="1"/>
            </a:lvl2pPr>
            <a:lvl3pPr marL="0" defTabSz="912113">
              <a:lnSpc>
                <a:spcPct val="90000"/>
              </a:lnSpc>
              <a:spcBef>
                <a:spcPts val="900"/>
              </a:spcBef>
              <a:defRPr sz="2300" b="1"/>
            </a:lvl3pPr>
            <a:lvl4pPr marL="0" defTabSz="912113">
              <a:lnSpc>
                <a:spcPct val="90000"/>
              </a:lnSpc>
              <a:spcBef>
                <a:spcPts val="900"/>
              </a:spcBef>
              <a:defRPr sz="2300" b="1"/>
            </a:lvl4pPr>
            <a:lvl5pPr marL="0" defTabSz="912113">
              <a:lnSpc>
                <a:spcPct val="90000"/>
              </a:lnSpc>
              <a:spcBef>
                <a:spcPts val="900"/>
              </a:spcBef>
              <a:defRPr sz="2300" b="1"/>
            </a:lvl5pPr>
          </a:lstStyle>
          <a:p>
            <a:pPr lvl="0">
              <a:defRPr sz="1800" b="0"/>
            </a:pPr>
            <a:r>
              <a:rPr sz="2300" b="1"/>
              <a:t>Corpo livello uno</a:t>
            </a:r>
          </a:p>
          <a:p>
            <a:pPr lvl="1">
              <a:defRPr sz="1800" b="0"/>
            </a:pPr>
            <a:r>
              <a:rPr sz="2300" b="1"/>
              <a:t>Corpo livello due</a:t>
            </a:r>
          </a:p>
          <a:p>
            <a:pPr lvl="2">
              <a:defRPr sz="1800" b="0"/>
            </a:pPr>
            <a:r>
              <a:rPr sz="2300" b="1"/>
              <a:t>Corpo livello tre</a:t>
            </a:r>
          </a:p>
          <a:p>
            <a:pPr lvl="3">
              <a:defRPr sz="1800" b="0"/>
            </a:pPr>
            <a:r>
              <a:rPr sz="2300" b="1"/>
              <a:t>Corpo livello quattro</a:t>
            </a:r>
          </a:p>
          <a:p>
            <a:pPr lvl="4">
              <a:defRPr sz="1800" b="0"/>
            </a:pPr>
            <a:r>
              <a:rPr sz="2300" b="1"/>
              <a:t>Livello 5</a:t>
            </a:r>
          </a:p>
        </p:txBody>
      </p:sp>
    </p:spTree>
  </p:cSld>
  <p:clrMapOvr>
    <a:masterClrMapping/>
  </p:clrMapOvr>
  <p:transition spd="med"/>
</p:sldLayout>
</file>

<file path=ppt/slideLayouts/slideLayout500.xml><?xml version="1.0" encoding="utf-8"?>
<p:sldLayout xmlns:a="http://schemas.openxmlformats.org/drawingml/2006/main" xmlns:r="http://schemas.openxmlformats.org/officeDocument/2006/relationships" xmlns:p="http://schemas.openxmlformats.org/presentationml/2006/main" type="tx">
  <p:cSld name="29_Titolo e testo verticale">
    <p:spTree>
      <p:nvGrpSpPr>
        <p:cNvPr id="1" name=""/>
        <p:cNvGrpSpPr/>
        <p:nvPr/>
      </p:nvGrpSpPr>
      <p:grpSpPr>
        <a:xfrm>
          <a:off x="0" y="0"/>
          <a:ext cx="0" cy="0"/>
          <a:chOff x="0" y="0"/>
          <a:chExt cx="0" cy="0"/>
        </a:xfrm>
      </p:grpSpPr>
      <p:sp>
        <p:nvSpPr>
          <p:cNvPr id="784" name="Shape 784"/>
          <p:cNvSpPr>
            <a:spLocks noGrp="1"/>
          </p:cNvSpPr>
          <p:nvPr>
            <p:ph type="title"/>
          </p:nvPr>
        </p:nvSpPr>
        <p:spPr>
          <a:xfrm>
            <a:off x="6875463" y="30162"/>
            <a:ext cx="2211402" cy="6827840"/>
          </a:xfrm>
          <a:prstGeom prst="rect">
            <a:avLst/>
          </a:prstGeom>
        </p:spPr>
        <p:txBody>
          <a:bodyPr/>
          <a:lstStyle/>
          <a:p>
            <a:pPr lvl="0">
              <a:defRPr sz="1800"/>
            </a:pPr>
            <a:r>
              <a:rPr sz="4400"/>
              <a:t>Titolo Testo</a:t>
            </a:r>
          </a:p>
        </p:txBody>
      </p:sp>
      <p:sp>
        <p:nvSpPr>
          <p:cNvPr id="785" name="Shape 785"/>
          <p:cNvSpPr>
            <a:spLocks noGrp="1"/>
          </p:cNvSpPr>
          <p:nvPr>
            <p:ph type="body" idx="1"/>
          </p:nvPr>
        </p:nvSpPr>
        <p:spPr>
          <a:xfrm>
            <a:off x="238125" y="30162"/>
            <a:ext cx="6484938" cy="68278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86" name="Shape 786"/>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120643973"/>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type="tx">
  <p:cSld name="13_Diapositiva titolo">
    <p:spTree>
      <p:nvGrpSpPr>
        <p:cNvPr id="1" name=""/>
        <p:cNvGrpSpPr/>
        <p:nvPr/>
      </p:nvGrpSpPr>
      <p:grpSpPr>
        <a:xfrm>
          <a:off x="0" y="0"/>
          <a:ext cx="0" cy="0"/>
          <a:chOff x="0" y="0"/>
          <a:chExt cx="0" cy="0"/>
        </a:xfrm>
      </p:grpSpPr>
      <p:sp>
        <p:nvSpPr>
          <p:cNvPr id="788" name="Shape 788"/>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89" name="Shape 789"/>
          <p:cNvSpPr>
            <a:spLocks noGrp="1"/>
          </p:cNvSpPr>
          <p:nvPr>
            <p:ph type="title"/>
          </p:nvPr>
        </p:nvSpPr>
        <p:spPr>
          <a:xfrm>
            <a:off x="1143000" y="0"/>
            <a:ext cx="6858000" cy="3509965"/>
          </a:xfrm>
          <a:prstGeom prst="rect">
            <a:avLst/>
          </a:prstGeom>
        </p:spPr>
        <p:txBody>
          <a:bodyPr anchor="b"/>
          <a:lstStyle>
            <a:lvl1pPr>
              <a:defRPr sz="6000"/>
            </a:lvl1pPr>
          </a:lstStyle>
          <a:p>
            <a:pPr lvl="0">
              <a:defRPr sz="1800"/>
            </a:pPr>
            <a:r>
              <a:rPr sz="6000"/>
              <a:t>Titolo Testo</a:t>
            </a:r>
          </a:p>
        </p:txBody>
      </p:sp>
      <p:sp>
        <p:nvSpPr>
          <p:cNvPr id="790" name="Shape 790"/>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791" name="Shape 791"/>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342525223"/>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type="tx">
  <p:cSld name="14_Titolo e contenuto">
    <p:spTree>
      <p:nvGrpSpPr>
        <p:cNvPr id="1" name=""/>
        <p:cNvGrpSpPr/>
        <p:nvPr/>
      </p:nvGrpSpPr>
      <p:grpSpPr>
        <a:xfrm>
          <a:off x="0" y="0"/>
          <a:ext cx="0" cy="0"/>
          <a:chOff x="0" y="0"/>
          <a:chExt cx="0" cy="0"/>
        </a:xfrm>
      </p:grpSpPr>
      <p:sp>
        <p:nvSpPr>
          <p:cNvPr id="793" name="Shape 793"/>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94" name="Shape 794"/>
          <p:cNvSpPr>
            <a:spLocks noGrp="1"/>
          </p:cNvSpPr>
          <p:nvPr>
            <p:ph type="title"/>
          </p:nvPr>
        </p:nvSpPr>
        <p:spPr>
          <a:xfrm>
            <a:off x="595312" y="336550"/>
            <a:ext cx="7948618" cy="2190750"/>
          </a:xfrm>
          <a:prstGeom prst="rect">
            <a:avLst/>
          </a:prstGeom>
        </p:spPr>
        <p:txBody>
          <a:bodyPr/>
          <a:lstStyle/>
          <a:p>
            <a:pPr lvl="0">
              <a:defRPr sz="1800"/>
            </a:pPr>
            <a:r>
              <a:rPr sz="4400"/>
              <a:t>Titolo Testo</a:t>
            </a:r>
          </a:p>
        </p:txBody>
      </p:sp>
      <p:sp>
        <p:nvSpPr>
          <p:cNvPr id="795" name="Shape 795"/>
          <p:cNvSpPr>
            <a:spLocks noGrp="1"/>
          </p:cNvSpPr>
          <p:nvPr>
            <p:ph type="body" idx="1"/>
          </p:nvPr>
        </p:nvSpPr>
        <p:spPr>
          <a:xfrm>
            <a:off x="712787" y="2527300"/>
            <a:ext cx="7713668" cy="43307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96" name="Shape 796"/>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4078707598"/>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type="tx">
  <p:cSld name="15_Intestazione sezione">
    <p:spTree>
      <p:nvGrpSpPr>
        <p:cNvPr id="1" name=""/>
        <p:cNvGrpSpPr/>
        <p:nvPr/>
      </p:nvGrpSpPr>
      <p:grpSpPr>
        <a:xfrm>
          <a:off x="0" y="0"/>
          <a:ext cx="0" cy="0"/>
          <a:chOff x="0" y="0"/>
          <a:chExt cx="0" cy="0"/>
        </a:xfrm>
      </p:grpSpPr>
      <p:sp>
        <p:nvSpPr>
          <p:cNvPr id="798" name="Shape 798"/>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799" name="Shape 799"/>
          <p:cNvSpPr>
            <a:spLocks noGrp="1"/>
          </p:cNvSpPr>
          <p:nvPr>
            <p:ph type="title"/>
          </p:nvPr>
        </p:nvSpPr>
        <p:spPr>
          <a:xfrm>
            <a:off x="623887" y="0"/>
            <a:ext cx="7886704" cy="4562479"/>
          </a:xfrm>
          <a:prstGeom prst="rect">
            <a:avLst/>
          </a:prstGeom>
        </p:spPr>
        <p:txBody>
          <a:bodyPr anchor="b"/>
          <a:lstStyle>
            <a:lvl1pPr>
              <a:defRPr sz="6000"/>
            </a:lvl1pPr>
          </a:lstStyle>
          <a:p>
            <a:pPr lvl="0">
              <a:defRPr sz="1800"/>
            </a:pPr>
            <a:r>
              <a:rPr sz="6000"/>
              <a:t>Titolo Testo</a:t>
            </a:r>
          </a:p>
        </p:txBody>
      </p:sp>
      <p:sp>
        <p:nvSpPr>
          <p:cNvPr id="800" name="Shape 800"/>
          <p:cNvSpPr>
            <a:spLocks noGrp="1"/>
          </p:cNvSpPr>
          <p:nvPr>
            <p:ph type="body" idx="1"/>
          </p:nvPr>
        </p:nvSpPr>
        <p:spPr>
          <a:xfrm>
            <a:off x="623887" y="4589462"/>
            <a:ext cx="7886704" cy="2268552"/>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801" name="Shape 801"/>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3633593426"/>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type="tx">
  <p:cSld name="14_Due contenuti">
    <p:spTree>
      <p:nvGrpSpPr>
        <p:cNvPr id="1" name=""/>
        <p:cNvGrpSpPr/>
        <p:nvPr/>
      </p:nvGrpSpPr>
      <p:grpSpPr>
        <a:xfrm>
          <a:off x="0" y="0"/>
          <a:ext cx="0" cy="0"/>
          <a:chOff x="0" y="0"/>
          <a:chExt cx="0" cy="0"/>
        </a:xfrm>
      </p:grpSpPr>
      <p:sp>
        <p:nvSpPr>
          <p:cNvPr id="803" name="Shape 803"/>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804" name="Shape 804"/>
          <p:cNvSpPr>
            <a:spLocks noGrp="1"/>
          </p:cNvSpPr>
          <p:nvPr>
            <p:ph type="title"/>
          </p:nvPr>
        </p:nvSpPr>
        <p:spPr>
          <a:xfrm>
            <a:off x="595312" y="336550"/>
            <a:ext cx="7948618" cy="2190750"/>
          </a:xfrm>
          <a:prstGeom prst="rect">
            <a:avLst/>
          </a:prstGeom>
        </p:spPr>
        <p:txBody>
          <a:bodyPr/>
          <a:lstStyle/>
          <a:p>
            <a:pPr lvl="0">
              <a:defRPr sz="1800"/>
            </a:pPr>
            <a:r>
              <a:rPr sz="4400"/>
              <a:t>Titolo Testo</a:t>
            </a:r>
          </a:p>
        </p:txBody>
      </p:sp>
      <p:sp>
        <p:nvSpPr>
          <p:cNvPr id="805" name="Shape 805"/>
          <p:cNvSpPr>
            <a:spLocks noGrp="1"/>
          </p:cNvSpPr>
          <p:nvPr>
            <p:ph type="body" idx="1"/>
          </p:nvPr>
        </p:nvSpPr>
        <p:spPr>
          <a:xfrm>
            <a:off x="712787" y="2527300"/>
            <a:ext cx="3779843" cy="43307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06" name="Shape 806"/>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1541289053"/>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type="tx">
  <p:cSld name="15_Confronto">
    <p:spTree>
      <p:nvGrpSpPr>
        <p:cNvPr id="1" name=""/>
        <p:cNvGrpSpPr/>
        <p:nvPr/>
      </p:nvGrpSpPr>
      <p:grpSpPr>
        <a:xfrm>
          <a:off x="0" y="0"/>
          <a:ext cx="0" cy="0"/>
          <a:chOff x="0" y="0"/>
          <a:chExt cx="0" cy="0"/>
        </a:xfrm>
      </p:grpSpPr>
      <p:sp>
        <p:nvSpPr>
          <p:cNvPr id="808" name="Shape 808"/>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809" name="Shape 809"/>
          <p:cNvSpPr>
            <a:spLocks noGrp="1"/>
          </p:cNvSpPr>
          <p:nvPr>
            <p:ph type="title"/>
          </p:nvPr>
        </p:nvSpPr>
        <p:spPr>
          <a:xfrm>
            <a:off x="630237" y="365127"/>
            <a:ext cx="7886704" cy="1325563"/>
          </a:xfrm>
          <a:prstGeom prst="rect">
            <a:avLst/>
          </a:prstGeom>
        </p:spPr>
        <p:txBody>
          <a:bodyPr/>
          <a:lstStyle/>
          <a:p>
            <a:pPr lvl="0">
              <a:defRPr sz="1800"/>
            </a:pPr>
            <a:r>
              <a:rPr sz="4400"/>
              <a:t>Titolo Testo</a:t>
            </a:r>
          </a:p>
        </p:txBody>
      </p:sp>
      <p:sp>
        <p:nvSpPr>
          <p:cNvPr id="810" name="Shape 810"/>
          <p:cNvSpPr>
            <a:spLocks noGrp="1"/>
          </p:cNvSpPr>
          <p:nvPr>
            <p:ph type="body" idx="1"/>
          </p:nvPr>
        </p:nvSpPr>
        <p:spPr>
          <a:xfrm>
            <a:off x="630237" y="1681165"/>
            <a:ext cx="3868740" cy="823923"/>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811" name="Shape 811"/>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4215959175"/>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type="tx">
  <p:cSld name="14_Solo titolo">
    <p:spTree>
      <p:nvGrpSpPr>
        <p:cNvPr id="1" name=""/>
        <p:cNvGrpSpPr/>
        <p:nvPr/>
      </p:nvGrpSpPr>
      <p:grpSpPr>
        <a:xfrm>
          <a:off x="0" y="0"/>
          <a:ext cx="0" cy="0"/>
          <a:chOff x="0" y="0"/>
          <a:chExt cx="0" cy="0"/>
        </a:xfrm>
      </p:grpSpPr>
      <p:sp>
        <p:nvSpPr>
          <p:cNvPr id="813" name="Shape 813"/>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814" name="Shape 814"/>
          <p:cNvSpPr>
            <a:spLocks noGrp="1"/>
          </p:cNvSpPr>
          <p:nvPr>
            <p:ph type="title"/>
          </p:nvPr>
        </p:nvSpPr>
        <p:spPr>
          <a:xfrm>
            <a:off x="595312" y="336552"/>
            <a:ext cx="7948618" cy="2185991"/>
          </a:xfrm>
          <a:prstGeom prst="rect">
            <a:avLst/>
          </a:prstGeom>
        </p:spPr>
        <p:txBody>
          <a:bodyPr/>
          <a:lstStyle/>
          <a:p>
            <a:pPr lvl="0">
              <a:defRPr sz="1800"/>
            </a:pPr>
            <a:r>
              <a:rPr sz="4400"/>
              <a:t>Titolo Testo</a:t>
            </a:r>
          </a:p>
        </p:txBody>
      </p:sp>
      <p:sp>
        <p:nvSpPr>
          <p:cNvPr id="815" name="Shape 815"/>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831022163"/>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type="tx">
  <p:cSld name="10_Vuota">
    <p:spTree>
      <p:nvGrpSpPr>
        <p:cNvPr id="1" name=""/>
        <p:cNvGrpSpPr/>
        <p:nvPr/>
      </p:nvGrpSpPr>
      <p:grpSpPr>
        <a:xfrm>
          <a:off x="0" y="0"/>
          <a:ext cx="0" cy="0"/>
          <a:chOff x="0" y="0"/>
          <a:chExt cx="0" cy="0"/>
        </a:xfrm>
      </p:grpSpPr>
      <p:sp>
        <p:nvSpPr>
          <p:cNvPr id="817" name="Shape 817"/>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818" name="Shape 818"/>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3353348751"/>
      </p:ext>
    </p:extLst>
  </p:cSld>
  <p:clrMapOvr>
    <a:masterClrMapping/>
  </p:clrMapOvr>
  <p:transition spd="med"/>
</p:sldLayout>
</file>

<file path=ppt/slideLayouts/slideLayout508.xml><?xml version="1.0" encoding="utf-8"?>
<p:sldLayout xmlns:a="http://schemas.openxmlformats.org/drawingml/2006/main" xmlns:r="http://schemas.openxmlformats.org/officeDocument/2006/relationships" xmlns:p="http://schemas.openxmlformats.org/presentationml/2006/main" type="tx">
  <p:cSld name="15_Contenuto con didascalia">
    <p:spTree>
      <p:nvGrpSpPr>
        <p:cNvPr id="1" name=""/>
        <p:cNvGrpSpPr/>
        <p:nvPr/>
      </p:nvGrpSpPr>
      <p:grpSpPr>
        <a:xfrm>
          <a:off x="0" y="0"/>
          <a:ext cx="0" cy="0"/>
          <a:chOff x="0" y="0"/>
          <a:chExt cx="0" cy="0"/>
        </a:xfrm>
      </p:grpSpPr>
      <p:sp>
        <p:nvSpPr>
          <p:cNvPr id="820" name="Shape 820"/>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821" name="Shape 821"/>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822" name="Shape 822"/>
          <p:cNvSpPr>
            <a:spLocks noGrp="1"/>
          </p:cNvSpPr>
          <p:nvPr>
            <p:ph type="body" idx="1"/>
          </p:nvPr>
        </p:nvSpPr>
        <p:spPr>
          <a:xfrm>
            <a:off x="3887787" y="987427"/>
            <a:ext cx="4629154" cy="5870577"/>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23" name="Shape 823"/>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2729337945"/>
      </p:ext>
    </p:extLst>
  </p:cSld>
  <p:clrMapOvr>
    <a:masterClrMapping/>
  </p:clrMapOvr>
  <p:transition spd="med"/>
</p:sldLayout>
</file>

<file path=ppt/slideLayouts/slideLayout509.xml><?xml version="1.0" encoding="utf-8"?>
<p:sldLayout xmlns:a="http://schemas.openxmlformats.org/drawingml/2006/main" xmlns:r="http://schemas.openxmlformats.org/officeDocument/2006/relationships" xmlns:p="http://schemas.openxmlformats.org/presentationml/2006/main" type="tx">
  <p:cSld name="15_Immagine con didascalia">
    <p:spTree>
      <p:nvGrpSpPr>
        <p:cNvPr id="1" name=""/>
        <p:cNvGrpSpPr/>
        <p:nvPr/>
      </p:nvGrpSpPr>
      <p:grpSpPr>
        <a:xfrm>
          <a:off x="0" y="0"/>
          <a:ext cx="0" cy="0"/>
          <a:chOff x="0" y="0"/>
          <a:chExt cx="0" cy="0"/>
        </a:xfrm>
      </p:grpSpPr>
      <p:sp>
        <p:nvSpPr>
          <p:cNvPr id="825" name="Shape 825"/>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826" name="Shape 826"/>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827" name="Shape 827"/>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828" name="Shape 828"/>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3210044993"/>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197" name="Shape 197"/>
          <p:cNvSpPr>
            <a:spLocks noGrp="1"/>
          </p:cNvSpPr>
          <p:nvPr>
            <p:ph type="title"/>
          </p:nvPr>
        </p:nvSpPr>
        <p:spPr>
          <a:xfrm>
            <a:off x="628650" y="365783"/>
            <a:ext cx="7886700" cy="2072621"/>
          </a:xfrm>
          <a:prstGeom prst="rect">
            <a:avLst/>
          </a:prstGeom>
        </p:spPr>
        <p:txBody>
          <a:bodyPr lIns="45718" tIns="45718" rIns="45718" bIns="45718"/>
          <a:lstStyle>
            <a:lvl1pPr algn="l" defTabSz="912113">
              <a:lnSpc>
                <a:spcPct val="90000"/>
              </a:lnSpc>
              <a:defRPr sz="4300">
                <a:latin typeface="Calibri Light"/>
                <a:ea typeface="Calibri Light"/>
                <a:cs typeface="Calibri Light"/>
                <a:sym typeface="Calibri Light"/>
              </a:defRPr>
            </a:lvl1pPr>
          </a:lstStyle>
          <a:p>
            <a:pPr lvl="0">
              <a:defRPr sz="1800"/>
            </a:pPr>
            <a:r>
              <a:rPr sz="4300"/>
              <a:t>Titolo Testo</a:t>
            </a:r>
          </a:p>
        </p:txBody>
      </p:sp>
    </p:spTree>
  </p:cSld>
  <p:clrMapOvr>
    <a:masterClrMapping/>
  </p:clrMapOvr>
  <p:transition spd="med"/>
</p:sldLayout>
</file>

<file path=ppt/slideLayouts/slideLayout510.xml><?xml version="1.0" encoding="utf-8"?>
<p:sldLayout xmlns:a="http://schemas.openxmlformats.org/drawingml/2006/main" xmlns:r="http://schemas.openxmlformats.org/officeDocument/2006/relationships" xmlns:p="http://schemas.openxmlformats.org/presentationml/2006/main" type="tx">
  <p:cSld name="30_Titolo e testo verticale">
    <p:spTree>
      <p:nvGrpSpPr>
        <p:cNvPr id="1" name=""/>
        <p:cNvGrpSpPr/>
        <p:nvPr/>
      </p:nvGrpSpPr>
      <p:grpSpPr>
        <a:xfrm>
          <a:off x="0" y="0"/>
          <a:ext cx="0" cy="0"/>
          <a:chOff x="0" y="0"/>
          <a:chExt cx="0" cy="0"/>
        </a:xfrm>
      </p:grpSpPr>
      <p:sp>
        <p:nvSpPr>
          <p:cNvPr id="830" name="Shape 830"/>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831" name="Shape 831"/>
          <p:cNvSpPr>
            <a:spLocks noGrp="1"/>
          </p:cNvSpPr>
          <p:nvPr>
            <p:ph type="title"/>
          </p:nvPr>
        </p:nvSpPr>
        <p:spPr>
          <a:xfrm>
            <a:off x="595312" y="336550"/>
            <a:ext cx="7948618" cy="2190750"/>
          </a:xfrm>
          <a:prstGeom prst="rect">
            <a:avLst/>
          </a:prstGeom>
        </p:spPr>
        <p:txBody>
          <a:bodyPr/>
          <a:lstStyle/>
          <a:p>
            <a:pPr lvl="0">
              <a:defRPr sz="1800"/>
            </a:pPr>
            <a:r>
              <a:rPr sz="4400"/>
              <a:t>Titolo Testo</a:t>
            </a:r>
          </a:p>
        </p:txBody>
      </p:sp>
      <p:sp>
        <p:nvSpPr>
          <p:cNvPr id="832" name="Shape 832"/>
          <p:cNvSpPr>
            <a:spLocks noGrp="1"/>
          </p:cNvSpPr>
          <p:nvPr>
            <p:ph type="body" idx="1"/>
          </p:nvPr>
        </p:nvSpPr>
        <p:spPr>
          <a:xfrm>
            <a:off x="712787" y="2527300"/>
            <a:ext cx="7713668" cy="43307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33" name="Shape 833"/>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2347907637"/>
      </p:ext>
    </p:extLst>
  </p:cSld>
  <p:clrMapOvr>
    <a:masterClrMapping/>
  </p:clrMapOvr>
  <p:transition spd="med"/>
</p:sldLayout>
</file>

<file path=ppt/slideLayouts/slideLayout511.xml><?xml version="1.0" encoding="utf-8"?>
<p:sldLayout xmlns:a="http://schemas.openxmlformats.org/drawingml/2006/main" xmlns:r="http://schemas.openxmlformats.org/officeDocument/2006/relationships" xmlns:p="http://schemas.openxmlformats.org/presentationml/2006/main" type="tx">
  <p:cSld name="31_Titolo e testo verticale">
    <p:spTree>
      <p:nvGrpSpPr>
        <p:cNvPr id="1" name=""/>
        <p:cNvGrpSpPr/>
        <p:nvPr/>
      </p:nvGrpSpPr>
      <p:grpSpPr>
        <a:xfrm>
          <a:off x="0" y="0"/>
          <a:ext cx="0" cy="0"/>
          <a:chOff x="0" y="0"/>
          <a:chExt cx="0" cy="0"/>
        </a:xfrm>
      </p:grpSpPr>
      <p:sp>
        <p:nvSpPr>
          <p:cNvPr id="835" name="Shape 835"/>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836" name="Shape 836"/>
          <p:cNvSpPr>
            <a:spLocks noGrp="1"/>
          </p:cNvSpPr>
          <p:nvPr>
            <p:ph type="title"/>
          </p:nvPr>
        </p:nvSpPr>
        <p:spPr>
          <a:xfrm>
            <a:off x="6557964" y="336550"/>
            <a:ext cx="1985974" cy="6521450"/>
          </a:xfrm>
          <a:prstGeom prst="rect">
            <a:avLst/>
          </a:prstGeom>
        </p:spPr>
        <p:txBody>
          <a:bodyPr/>
          <a:lstStyle/>
          <a:p>
            <a:pPr lvl="0">
              <a:defRPr sz="1800"/>
            </a:pPr>
            <a:r>
              <a:rPr sz="4400"/>
              <a:t>Titolo Testo</a:t>
            </a:r>
          </a:p>
        </p:txBody>
      </p:sp>
      <p:sp>
        <p:nvSpPr>
          <p:cNvPr id="837" name="Shape 837"/>
          <p:cNvSpPr>
            <a:spLocks noGrp="1"/>
          </p:cNvSpPr>
          <p:nvPr>
            <p:ph type="body" idx="1"/>
          </p:nvPr>
        </p:nvSpPr>
        <p:spPr>
          <a:xfrm>
            <a:off x="595312" y="336550"/>
            <a:ext cx="5810252" cy="652145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38" name="Shape 838"/>
          <p:cNvSpPr>
            <a:spLocks noGrp="1"/>
          </p:cNvSpPr>
          <p:nvPr>
            <p:ph type="sldNum" sz="quarter" idx="2"/>
          </p:nvPr>
        </p:nvSpPr>
        <p:spPr>
          <a:xfrm>
            <a:off x="6583364" y="6378576"/>
            <a:ext cx="2098684" cy="259222"/>
          </a:xfrm>
          <a:prstGeom prst="rect">
            <a:avLst/>
          </a:prstGeom>
        </p:spPr>
        <p:txBody>
          <a:bodyPr/>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3657768342"/>
      </p:ext>
    </p:extLst>
  </p:cSld>
  <p:clrMapOvr>
    <a:masterClrMapping/>
  </p:clrMapOvr>
  <p:transition spd="med"/>
</p:sldLayout>
</file>

<file path=ppt/slideLayouts/slideLayout512.xml><?xml version="1.0" encoding="utf-8"?>
<p:sldLayout xmlns:a="http://schemas.openxmlformats.org/drawingml/2006/main" xmlns:r="http://schemas.openxmlformats.org/officeDocument/2006/relationships" xmlns:p="http://schemas.openxmlformats.org/presentationml/2006/main" type="tx">
  <p:cSld name="14_Diapositiva titolo">
    <p:spTree>
      <p:nvGrpSpPr>
        <p:cNvPr id="1" name=""/>
        <p:cNvGrpSpPr/>
        <p:nvPr/>
      </p:nvGrpSpPr>
      <p:grpSpPr>
        <a:xfrm>
          <a:off x="0" y="0"/>
          <a:ext cx="0" cy="0"/>
          <a:chOff x="0" y="0"/>
          <a:chExt cx="0" cy="0"/>
        </a:xfrm>
      </p:grpSpPr>
      <p:sp>
        <p:nvSpPr>
          <p:cNvPr id="840" name="Shape 840"/>
          <p:cNvSpPr>
            <a:spLocks noGrp="1"/>
          </p:cNvSpPr>
          <p:nvPr>
            <p:ph type="title"/>
          </p:nvPr>
        </p:nvSpPr>
        <p:spPr>
          <a:xfrm>
            <a:off x="1143000" y="0"/>
            <a:ext cx="6858000" cy="3509965"/>
          </a:xfrm>
          <a:prstGeom prst="rect">
            <a:avLst/>
          </a:prstGeom>
        </p:spPr>
        <p:txBody>
          <a:bodyPr anchor="b"/>
          <a:lstStyle>
            <a:lvl1pPr>
              <a:defRPr sz="6000"/>
            </a:lvl1pPr>
          </a:lstStyle>
          <a:p>
            <a:pPr lvl="0">
              <a:defRPr sz="1800"/>
            </a:pPr>
            <a:r>
              <a:rPr sz="6000"/>
              <a:t>Titolo Testo</a:t>
            </a:r>
          </a:p>
        </p:txBody>
      </p:sp>
      <p:sp>
        <p:nvSpPr>
          <p:cNvPr id="841" name="Shape 841"/>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842" name="Shape 842"/>
          <p:cNvSpPr>
            <a:spLocks noGrp="1"/>
          </p:cNvSpPr>
          <p:nvPr>
            <p:ph type="sldNum" sz="quarter" idx="2"/>
          </p:nvPr>
        </p:nvSpPr>
        <p:spPr>
          <a:xfrm>
            <a:off x="6553200" y="6356351"/>
            <a:ext cx="2124076"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4274908034"/>
      </p:ext>
    </p:extLst>
  </p:cSld>
  <p:clrMapOvr>
    <a:masterClrMapping/>
  </p:clrMapOvr>
  <p:transition spd="med"/>
</p:sldLayout>
</file>

<file path=ppt/slideLayouts/slideLayout513.xml><?xml version="1.0" encoding="utf-8"?>
<p:sldLayout xmlns:a="http://schemas.openxmlformats.org/drawingml/2006/main" xmlns:r="http://schemas.openxmlformats.org/officeDocument/2006/relationships" xmlns:p="http://schemas.openxmlformats.org/presentationml/2006/main" type="tx">
  <p:cSld name="15_Titolo e contenuto">
    <p:spTree>
      <p:nvGrpSpPr>
        <p:cNvPr id="1" name=""/>
        <p:cNvGrpSpPr/>
        <p:nvPr/>
      </p:nvGrpSpPr>
      <p:grpSpPr>
        <a:xfrm>
          <a:off x="0" y="0"/>
          <a:ext cx="0" cy="0"/>
          <a:chOff x="0" y="0"/>
          <a:chExt cx="0" cy="0"/>
        </a:xfrm>
      </p:grpSpPr>
      <p:sp>
        <p:nvSpPr>
          <p:cNvPr id="844" name="Shape 844"/>
          <p:cNvSpPr>
            <a:spLocks noGrp="1"/>
          </p:cNvSpPr>
          <p:nvPr>
            <p:ph type="title"/>
          </p:nvPr>
        </p:nvSpPr>
        <p:spPr>
          <a:xfrm>
            <a:off x="457200" y="80958"/>
            <a:ext cx="8224840" cy="1524010"/>
          </a:xfrm>
          <a:prstGeom prst="rect">
            <a:avLst/>
          </a:prstGeom>
        </p:spPr>
        <p:txBody>
          <a:bodyPr anchor="ctr"/>
          <a:lstStyle/>
          <a:p>
            <a:pPr lvl="0">
              <a:defRPr sz="1800"/>
            </a:pPr>
            <a:r>
              <a:rPr sz="4400"/>
              <a:t>Titolo Testo</a:t>
            </a:r>
          </a:p>
        </p:txBody>
      </p:sp>
      <p:sp>
        <p:nvSpPr>
          <p:cNvPr id="845" name="Shape 845"/>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46" name="Shape 846"/>
          <p:cNvSpPr>
            <a:spLocks noGrp="1"/>
          </p:cNvSpPr>
          <p:nvPr>
            <p:ph type="sldNum" sz="quarter" idx="2"/>
          </p:nvPr>
        </p:nvSpPr>
        <p:spPr>
          <a:xfrm>
            <a:off x="6553200" y="6356351"/>
            <a:ext cx="2124076"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3766970514"/>
      </p:ext>
    </p:extLst>
  </p:cSld>
  <p:clrMapOvr>
    <a:masterClrMapping/>
  </p:clrMapOvr>
  <p:transition spd="med"/>
</p:sldLayout>
</file>

<file path=ppt/slideLayouts/slideLayout514.xml><?xml version="1.0" encoding="utf-8"?>
<p:sldLayout xmlns:a="http://schemas.openxmlformats.org/drawingml/2006/main" xmlns:r="http://schemas.openxmlformats.org/officeDocument/2006/relationships" xmlns:p="http://schemas.openxmlformats.org/presentationml/2006/main" type="tx">
  <p:cSld name="16_Intestazione sezione">
    <p:spTree>
      <p:nvGrpSpPr>
        <p:cNvPr id="1" name=""/>
        <p:cNvGrpSpPr/>
        <p:nvPr/>
      </p:nvGrpSpPr>
      <p:grpSpPr>
        <a:xfrm>
          <a:off x="0" y="0"/>
          <a:ext cx="0" cy="0"/>
          <a:chOff x="0" y="0"/>
          <a:chExt cx="0" cy="0"/>
        </a:xfrm>
      </p:grpSpPr>
      <p:sp>
        <p:nvSpPr>
          <p:cNvPr id="848" name="Shape 848"/>
          <p:cNvSpPr>
            <a:spLocks noGrp="1"/>
          </p:cNvSpPr>
          <p:nvPr>
            <p:ph type="title"/>
          </p:nvPr>
        </p:nvSpPr>
        <p:spPr>
          <a:xfrm>
            <a:off x="623887" y="0"/>
            <a:ext cx="7886704" cy="4562479"/>
          </a:xfrm>
          <a:prstGeom prst="rect">
            <a:avLst/>
          </a:prstGeom>
        </p:spPr>
        <p:txBody>
          <a:bodyPr anchor="b"/>
          <a:lstStyle>
            <a:lvl1pPr>
              <a:defRPr sz="6000"/>
            </a:lvl1pPr>
          </a:lstStyle>
          <a:p>
            <a:pPr lvl="0">
              <a:defRPr sz="1800"/>
            </a:pPr>
            <a:r>
              <a:rPr sz="6000"/>
              <a:t>Titolo Testo</a:t>
            </a:r>
          </a:p>
        </p:txBody>
      </p:sp>
      <p:sp>
        <p:nvSpPr>
          <p:cNvPr id="849" name="Shape 849"/>
          <p:cNvSpPr>
            <a:spLocks noGrp="1"/>
          </p:cNvSpPr>
          <p:nvPr>
            <p:ph type="body" idx="1"/>
          </p:nvPr>
        </p:nvSpPr>
        <p:spPr>
          <a:xfrm>
            <a:off x="623887" y="4589462"/>
            <a:ext cx="7886704" cy="2268552"/>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850" name="Shape 850"/>
          <p:cNvSpPr>
            <a:spLocks noGrp="1"/>
          </p:cNvSpPr>
          <p:nvPr>
            <p:ph type="sldNum" sz="quarter" idx="2"/>
          </p:nvPr>
        </p:nvSpPr>
        <p:spPr>
          <a:xfrm>
            <a:off x="6553200" y="6356351"/>
            <a:ext cx="2124076"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4037402985"/>
      </p:ext>
    </p:extLst>
  </p:cSld>
  <p:clrMapOvr>
    <a:masterClrMapping/>
  </p:clrMapOvr>
  <p:transition spd="med"/>
</p:sldLayout>
</file>

<file path=ppt/slideLayouts/slideLayout515.xml><?xml version="1.0" encoding="utf-8"?>
<p:sldLayout xmlns:a="http://schemas.openxmlformats.org/drawingml/2006/main" xmlns:r="http://schemas.openxmlformats.org/officeDocument/2006/relationships" xmlns:p="http://schemas.openxmlformats.org/presentationml/2006/main" type="tx">
  <p:cSld name="15_Due contenuti">
    <p:spTree>
      <p:nvGrpSpPr>
        <p:cNvPr id="1" name=""/>
        <p:cNvGrpSpPr/>
        <p:nvPr/>
      </p:nvGrpSpPr>
      <p:grpSpPr>
        <a:xfrm>
          <a:off x="0" y="0"/>
          <a:ext cx="0" cy="0"/>
          <a:chOff x="0" y="0"/>
          <a:chExt cx="0" cy="0"/>
        </a:xfrm>
      </p:grpSpPr>
      <p:sp>
        <p:nvSpPr>
          <p:cNvPr id="852" name="Shape 852"/>
          <p:cNvSpPr>
            <a:spLocks noGrp="1"/>
          </p:cNvSpPr>
          <p:nvPr>
            <p:ph type="title"/>
          </p:nvPr>
        </p:nvSpPr>
        <p:spPr>
          <a:xfrm>
            <a:off x="457200" y="80958"/>
            <a:ext cx="8224840" cy="1524010"/>
          </a:xfrm>
          <a:prstGeom prst="rect">
            <a:avLst/>
          </a:prstGeom>
        </p:spPr>
        <p:txBody>
          <a:bodyPr anchor="ctr"/>
          <a:lstStyle/>
          <a:p>
            <a:pPr lvl="0">
              <a:defRPr sz="1800"/>
            </a:pPr>
            <a:r>
              <a:rPr sz="4400"/>
              <a:t>Titolo Testo</a:t>
            </a:r>
          </a:p>
        </p:txBody>
      </p:sp>
      <p:sp>
        <p:nvSpPr>
          <p:cNvPr id="853" name="Shape 853"/>
          <p:cNvSpPr>
            <a:spLocks noGrp="1"/>
          </p:cNvSpPr>
          <p:nvPr>
            <p:ph type="body" idx="1"/>
          </p:nvPr>
        </p:nvSpPr>
        <p:spPr>
          <a:xfrm>
            <a:off x="457201" y="1604962"/>
            <a:ext cx="4035427"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54" name="Shape 854"/>
          <p:cNvSpPr>
            <a:spLocks noGrp="1"/>
          </p:cNvSpPr>
          <p:nvPr>
            <p:ph type="sldNum" sz="quarter" idx="2"/>
          </p:nvPr>
        </p:nvSpPr>
        <p:spPr>
          <a:xfrm>
            <a:off x="6553200" y="6356351"/>
            <a:ext cx="2124076"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2620446864"/>
      </p:ext>
    </p:extLst>
  </p:cSld>
  <p:clrMapOvr>
    <a:masterClrMapping/>
  </p:clrMapOvr>
  <p:transition spd="med"/>
</p:sldLayout>
</file>

<file path=ppt/slideLayouts/slideLayout516.xml><?xml version="1.0" encoding="utf-8"?>
<p:sldLayout xmlns:a="http://schemas.openxmlformats.org/drawingml/2006/main" xmlns:r="http://schemas.openxmlformats.org/officeDocument/2006/relationships" xmlns:p="http://schemas.openxmlformats.org/presentationml/2006/main" type="tx">
  <p:cSld name="16_Confronto">
    <p:spTree>
      <p:nvGrpSpPr>
        <p:cNvPr id="1" name=""/>
        <p:cNvGrpSpPr/>
        <p:nvPr/>
      </p:nvGrpSpPr>
      <p:grpSpPr>
        <a:xfrm>
          <a:off x="0" y="0"/>
          <a:ext cx="0" cy="0"/>
          <a:chOff x="0" y="0"/>
          <a:chExt cx="0" cy="0"/>
        </a:xfrm>
      </p:grpSpPr>
      <p:sp>
        <p:nvSpPr>
          <p:cNvPr id="856" name="Shape 856"/>
          <p:cNvSpPr>
            <a:spLocks noGrp="1"/>
          </p:cNvSpPr>
          <p:nvPr>
            <p:ph type="title"/>
          </p:nvPr>
        </p:nvSpPr>
        <p:spPr>
          <a:xfrm>
            <a:off x="630237" y="365127"/>
            <a:ext cx="7886704" cy="1325563"/>
          </a:xfrm>
          <a:prstGeom prst="rect">
            <a:avLst/>
          </a:prstGeom>
        </p:spPr>
        <p:txBody>
          <a:bodyPr anchor="ctr"/>
          <a:lstStyle/>
          <a:p>
            <a:pPr lvl="0">
              <a:defRPr sz="1800"/>
            </a:pPr>
            <a:r>
              <a:rPr sz="4400"/>
              <a:t>Titolo Testo</a:t>
            </a:r>
          </a:p>
        </p:txBody>
      </p:sp>
      <p:sp>
        <p:nvSpPr>
          <p:cNvPr id="857" name="Shape 857"/>
          <p:cNvSpPr>
            <a:spLocks noGrp="1"/>
          </p:cNvSpPr>
          <p:nvPr>
            <p:ph type="body" idx="1"/>
          </p:nvPr>
        </p:nvSpPr>
        <p:spPr>
          <a:xfrm>
            <a:off x="630237" y="1681165"/>
            <a:ext cx="3868740" cy="823923"/>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858" name="Shape 858"/>
          <p:cNvSpPr>
            <a:spLocks noGrp="1"/>
          </p:cNvSpPr>
          <p:nvPr>
            <p:ph type="sldNum" sz="quarter" idx="2"/>
          </p:nvPr>
        </p:nvSpPr>
        <p:spPr>
          <a:xfrm>
            <a:off x="6553200" y="6356351"/>
            <a:ext cx="2124076"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3539078608"/>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type="tx">
  <p:cSld name="15_Solo titolo">
    <p:spTree>
      <p:nvGrpSpPr>
        <p:cNvPr id="1" name=""/>
        <p:cNvGrpSpPr/>
        <p:nvPr/>
      </p:nvGrpSpPr>
      <p:grpSpPr>
        <a:xfrm>
          <a:off x="0" y="0"/>
          <a:ext cx="0" cy="0"/>
          <a:chOff x="0" y="0"/>
          <a:chExt cx="0" cy="0"/>
        </a:xfrm>
      </p:grpSpPr>
      <p:sp>
        <p:nvSpPr>
          <p:cNvPr id="860" name="Shape 860"/>
          <p:cNvSpPr>
            <a:spLocks noGrp="1"/>
          </p:cNvSpPr>
          <p:nvPr>
            <p:ph type="title"/>
          </p:nvPr>
        </p:nvSpPr>
        <p:spPr>
          <a:xfrm>
            <a:off x="457200" y="0"/>
            <a:ext cx="8224840" cy="1685932"/>
          </a:xfrm>
          <a:prstGeom prst="rect">
            <a:avLst/>
          </a:prstGeom>
        </p:spPr>
        <p:txBody>
          <a:bodyPr anchor="ctr"/>
          <a:lstStyle/>
          <a:p>
            <a:pPr lvl="0">
              <a:defRPr sz="1800"/>
            </a:pPr>
            <a:r>
              <a:rPr sz="4400"/>
              <a:t>Titolo Testo</a:t>
            </a:r>
          </a:p>
        </p:txBody>
      </p:sp>
      <p:sp>
        <p:nvSpPr>
          <p:cNvPr id="861" name="Shape 861"/>
          <p:cNvSpPr>
            <a:spLocks noGrp="1"/>
          </p:cNvSpPr>
          <p:nvPr>
            <p:ph type="sldNum" sz="quarter" idx="2"/>
          </p:nvPr>
        </p:nvSpPr>
        <p:spPr>
          <a:xfrm>
            <a:off x="6553200" y="6356351"/>
            <a:ext cx="2124076"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3707279649"/>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type="tx">
  <p:cSld name="11_Vuota">
    <p:spTree>
      <p:nvGrpSpPr>
        <p:cNvPr id="1" name=""/>
        <p:cNvGrpSpPr/>
        <p:nvPr/>
      </p:nvGrpSpPr>
      <p:grpSpPr>
        <a:xfrm>
          <a:off x="0" y="0"/>
          <a:ext cx="0" cy="0"/>
          <a:chOff x="0" y="0"/>
          <a:chExt cx="0" cy="0"/>
        </a:xfrm>
      </p:grpSpPr>
      <p:sp>
        <p:nvSpPr>
          <p:cNvPr id="863" name="Shape 863"/>
          <p:cNvSpPr>
            <a:spLocks noGrp="1"/>
          </p:cNvSpPr>
          <p:nvPr>
            <p:ph type="sldNum" sz="quarter" idx="2"/>
          </p:nvPr>
        </p:nvSpPr>
        <p:spPr>
          <a:xfrm>
            <a:off x="6553200" y="6356351"/>
            <a:ext cx="2124076"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2743330887"/>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type="tx">
  <p:cSld name="16_Contenuto con didascalia">
    <p:spTree>
      <p:nvGrpSpPr>
        <p:cNvPr id="1" name=""/>
        <p:cNvGrpSpPr/>
        <p:nvPr/>
      </p:nvGrpSpPr>
      <p:grpSpPr>
        <a:xfrm>
          <a:off x="0" y="0"/>
          <a:ext cx="0" cy="0"/>
          <a:chOff x="0" y="0"/>
          <a:chExt cx="0" cy="0"/>
        </a:xfrm>
      </p:grpSpPr>
      <p:sp>
        <p:nvSpPr>
          <p:cNvPr id="865" name="Shape 865"/>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866" name="Shape 866"/>
          <p:cNvSpPr>
            <a:spLocks noGrp="1"/>
          </p:cNvSpPr>
          <p:nvPr>
            <p:ph type="body" idx="1"/>
          </p:nvPr>
        </p:nvSpPr>
        <p:spPr>
          <a:xfrm>
            <a:off x="3887787" y="987427"/>
            <a:ext cx="4629154" cy="5870577"/>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67" name="Shape 867"/>
          <p:cNvSpPr>
            <a:spLocks noGrp="1"/>
          </p:cNvSpPr>
          <p:nvPr>
            <p:ph type="sldNum" sz="quarter" idx="2"/>
          </p:nvPr>
        </p:nvSpPr>
        <p:spPr>
          <a:xfrm>
            <a:off x="6553200" y="6356351"/>
            <a:ext cx="2124076"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711887467"/>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200" name="Shape 200"/>
          <p:cNvSpPr>
            <a:spLocks noGrp="1"/>
          </p:cNvSpPr>
          <p:nvPr>
            <p:ph type="title"/>
          </p:nvPr>
        </p:nvSpPr>
        <p:spPr>
          <a:xfrm>
            <a:off x="630240" y="0"/>
            <a:ext cx="2949576" cy="2056929"/>
          </a:xfrm>
          <a:prstGeom prst="rect">
            <a:avLst/>
          </a:prstGeom>
        </p:spPr>
        <p:txBody>
          <a:bodyPr lIns="45718" tIns="45718" rIns="45718" bIns="45718" anchor="b"/>
          <a:lstStyle>
            <a:lvl1pPr algn="l" defTabSz="912113">
              <a:lnSpc>
                <a:spcPct val="90000"/>
              </a:lnSpc>
              <a:defRPr sz="3100">
                <a:latin typeface="Calibri Light"/>
                <a:ea typeface="Calibri Light"/>
                <a:cs typeface="Calibri Light"/>
                <a:sym typeface="Calibri Light"/>
              </a:defRPr>
            </a:lvl1pPr>
          </a:lstStyle>
          <a:p>
            <a:pPr lvl="0">
              <a:defRPr sz="1800"/>
            </a:pPr>
            <a:r>
              <a:rPr sz="3100"/>
              <a:t>Titolo Testo</a:t>
            </a:r>
          </a:p>
        </p:txBody>
      </p:sp>
      <p:sp>
        <p:nvSpPr>
          <p:cNvPr id="201" name="Shape 201"/>
          <p:cNvSpPr>
            <a:spLocks noGrp="1"/>
          </p:cNvSpPr>
          <p:nvPr>
            <p:ph type="body" idx="1"/>
          </p:nvPr>
        </p:nvSpPr>
        <p:spPr>
          <a:xfrm>
            <a:off x="3887787" y="988083"/>
            <a:ext cx="4629154" cy="5869919"/>
          </a:xfrm>
          <a:prstGeom prst="rect">
            <a:avLst/>
          </a:prstGeom>
        </p:spPr>
        <p:txBody>
          <a:bodyPr lIns="45718" tIns="45718" rIns="45718" bIns="45718"/>
          <a:lstStyle>
            <a:lvl1pPr marL="228029" indent="-228029" defTabSz="912113">
              <a:lnSpc>
                <a:spcPct val="90000"/>
              </a:lnSpc>
              <a:spcBef>
                <a:spcPts val="900"/>
              </a:spcBef>
              <a:buSzPct val="100000"/>
              <a:buFont typeface="Arial"/>
              <a:buChar char="•"/>
              <a:defRPr sz="3100"/>
            </a:lvl1pPr>
            <a:lvl2pPr marL="717868" indent="-261811" defTabSz="912113">
              <a:lnSpc>
                <a:spcPct val="90000"/>
              </a:lnSpc>
              <a:spcBef>
                <a:spcPts val="900"/>
              </a:spcBef>
              <a:buSzPct val="100000"/>
              <a:buFont typeface="Arial"/>
              <a:buChar char="•"/>
              <a:defRPr sz="3100"/>
            </a:lvl2pPr>
            <a:lvl3pPr marL="1219455" indent="-307341" defTabSz="912113">
              <a:lnSpc>
                <a:spcPct val="90000"/>
              </a:lnSpc>
              <a:spcBef>
                <a:spcPts val="900"/>
              </a:spcBef>
              <a:buSzPct val="100000"/>
              <a:buFont typeface="Arial"/>
              <a:buChar char="•"/>
              <a:defRPr sz="3100"/>
            </a:lvl3pPr>
            <a:lvl4pPr marL="1740218" indent="-372047" defTabSz="912113">
              <a:lnSpc>
                <a:spcPct val="90000"/>
              </a:lnSpc>
              <a:spcBef>
                <a:spcPts val="900"/>
              </a:spcBef>
              <a:buSzPct val="100000"/>
              <a:buFont typeface="Arial"/>
              <a:buChar char="•"/>
              <a:defRPr sz="3100"/>
            </a:lvl4pPr>
            <a:lvl5pPr marL="2196275" indent="-372047" defTabSz="912113">
              <a:lnSpc>
                <a:spcPct val="90000"/>
              </a:lnSpc>
              <a:spcBef>
                <a:spcPts val="900"/>
              </a:spcBef>
              <a:buSzPct val="100000"/>
              <a:buFont typeface="Arial"/>
              <a:buChar char="•"/>
              <a:defRPr sz="3100"/>
            </a:lvl5pPr>
          </a:lstStyle>
          <a:p>
            <a:pPr lvl="0">
              <a:defRPr sz="1800"/>
            </a:pPr>
            <a:r>
              <a:rPr sz="3100"/>
              <a:t>Corpo livello uno</a:t>
            </a:r>
          </a:p>
          <a:p>
            <a:pPr lvl="1">
              <a:defRPr sz="1800"/>
            </a:pPr>
            <a:r>
              <a:rPr sz="3100"/>
              <a:t>Corpo livello due</a:t>
            </a:r>
          </a:p>
          <a:p>
            <a:pPr lvl="2">
              <a:defRPr sz="1800"/>
            </a:pPr>
            <a:r>
              <a:rPr sz="3100"/>
              <a:t>Corpo livello tre</a:t>
            </a:r>
          </a:p>
          <a:p>
            <a:pPr lvl="3">
              <a:defRPr sz="1800"/>
            </a:pPr>
            <a:r>
              <a:rPr sz="3100"/>
              <a:t>Corpo livello quattro</a:t>
            </a:r>
          </a:p>
          <a:p>
            <a:pPr lvl="4">
              <a:defRPr sz="1800"/>
            </a:pPr>
            <a:r>
              <a:rPr sz="3100"/>
              <a:t>Livello 5</a:t>
            </a:r>
          </a:p>
        </p:txBody>
      </p:sp>
    </p:spTree>
  </p:cSld>
  <p:clrMapOvr>
    <a:masterClrMapping/>
  </p:clrMapOvr>
  <p:transition spd="med"/>
</p:sldLayout>
</file>

<file path=ppt/slideLayouts/slideLayout520.xml><?xml version="1.0" encoding="utf-8"?>
<p:sldLayout xmlns:a="http://schemas.openxmlformats.org/drawingml/2006/main" xmlns:r="http://schemas.openxmlformats.org/officeDocument/2006/relationships" xmlns:p="http://schemas.openxmlformats.org/presentationml/2006/main" type="tx">
  <p:cSld name="16_Immagine con didascalia">
    <p:spTree>
      <p:nvGrpSpPr>
        <p:cNvPr id="1" name=""/>
        <p:cNvGrpSpPr/>
        <p:nvPr/>
      </p:nvGrpSpPr>
      <p:grpSpPr>
        <a:xfrm>
          <a:off x="0" y="0"/>
          <a:ext cx="0" cy="0"/>
          <a:chOff x="0" y="0"/>
          <a:chExt cx="0" cy="0"/>
        </a:xfrm>
      </p:grpSpPr>
      <p:sp>
        <p:nvSpPr>
          <p:cNvPr id="869" name="Shape 869"/>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870" name="Shape 870"/>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871" name="Shape 871"/>
          <p:cNvSpPr>
            <a:spLocks noGrp="1"/>
          </p:cNvSpPr>
          <p:nvPr>
            <p:ph type="sldNum" sz="quarter" idx="2"/>
          </p:nvPr>
        </p:nvSpPr>
        <p:spPr>
          <a:xfrm>
            <a:off x="6553200" y="6356351"/>
            <a:ext cx="2124076"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1813005245"/>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type="tx">
  <p:cSld name="32_Titolo e testo verticale">
    <p:spTree>
      <p:nvGrpSpPr>
        <p:cNvPr id="1" name=""/>
        <p:cNvGrpSpPr/>
        <p:nvPr/>
      </p:nvGrpSpPr>
      <p:grpSpPr>
        <a:xfrm>
          <a:off x="0" y="0"/>
          <a:ext cx="0" cy="0"/>
          <a:chOff x="0" y="0"/>
          <a:chExt cx="0" cy="0"/>
        </a:xfrm>
      </p:grpSpPr>
      <p:sp>
        <p:nvSpPr>
          <p:cNvPr id="873" name="Shape 873"/>
          <p:cNvSpPr>
            <a:spLocks noGrp="1"/>
          </p:cNvSpPr>
          <p:nvPr>
            <p:ph type="title"/>
          </p:nvPr>
        </p:nvSpPr>
        <p:spPr>
          <a:xfrm>
            <a:off x="457200" y="80958"/>
            <a:ext cx="8224840" cy="1524010"/>
          </a:xfrm>
          <a:prstGeom prst="rect">
            <a:avLst/>
          </a:prstGeom>
        </p:spPr>
        <p:txBody>
          <a:bodyPr anchor="ctr"/>
          <a:lstStyle/>
          <a:p>
            <a:pPr lvl="0">
              <a:defRPr sz="1800"/>
            </a:pPr>
            <a:r>
              <a:rPr sz="4400"/>
              <a:t>Titolo Testo</a:t>
            </a:r>
          </a:p>
        </p:txBody>
      </p:sp>
      <p:sp>
        <p:nvSpPr>
          <p:cNvPr id="874" name="Shape 874"/>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75" name="Shape 875"/>
          <p:cNvSpPr>
            <a:spLocks noGrp="1"/>
          </p:cNvSpPr>
          <p:nvPr>
            <p:ph type="sldNum" sz="quarter" idx="2"/>
          </p:nvPr>
        </p:nvSpPr>
        <p:spPr>
          <a:xfrm>
            <a:off x="6553200" y="6356351"/>
            <a:ext cx="2124076"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1166532271"/>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type="tx">
  <p:cSld name="33_Titolo e testo verticale">
    <p:spTree>
      <p:nvGrpSpPr>
        <p:cNvPr id="1" name=""/>
        <p:cNvGrpSpPr/>
        <p:nvPr/>
      </p:nvGrpSpPr>
      <p:grpSpPr>
        <a:xfrm>
          <a:off x="0" y="0"/>
          <a:ext cx="0" cy="0"/>
          <a:chOff x="0" y="0"/>
          <a:chExt cx="0" cy="0"/>
        </a:xfrm>
      </p:grpSpPr>
      <p:sp>
        <p:nvSpPr>
          <p:cNvPr id="877" name="Shape 877"/>
          <p:cNvSpPr>
            <a:spLocks noGrp="1"/>
          </p:cNvSpPr>
          <p:nvPr>
            <p:ph type="title"/>
          </p:nvPr>
        </p:nvSpPr>
        <p:spPr>
          <a:xfrm>
            <a:off x="6626225" y="0"/>
            <a:ext cx="2055816" cy="6399218"/>
          </a:xfrm>
          <a:prstGeom prst="rect">
            <a:avLst/>
          </a:prstGeom>
        </p:spPr>
        <p:txBody>
          <a:bodyPr anchor="ctr"/>
          <a:lstStyle/>
          <a:p>
            <a:pPr lvl="0">
              <a:defRPr sz="1800"/>
            </a:pPr>
            <a:r>
              <a:rPr sz="4400"/>
              <a:t>Titolo Testo</a:t>
            </a:r>
          </a:p>
        </p:txBody>
      </p:sp>
      <p:sp>
        <p:nvSpPr>
          <p:cNvPr id="878" name="Shape 878"/>
          <p:cNvSpPr>
            <a:spLocks noGrp="1"/>
          </p:cNvSpPr>
          <p:nvPr>
            <p:ph type="body" idx="1"/>
          </p:nvPr>
        </p:nvSpPr>
        <p:spPr>
          <a:xfrm>
            <a:off x="457201" y="273050"/>
            <a:ext cx="6016627" cy="658495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79" name="Shape 879"/>
          <p:cNvSpPr>
            <a:spLocks noGrp="1"/>
          </p:cNvSpPr>
          <p:nvPr>
            <p:ph type="sldNum" sz="quarter" idx="2"/>
          </p:nvPr>
        </p:nvSpPr>
        <p:spPr>
          <a:xfrm>
            <a:off x="6553200" y="6356351"/>
            <a:ext cx="2124076"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t>‹N›</a:t>
            </a:fld>
            <a:endParaRPr/>
          </a:p>
        </p:txBody>
      </p:sp>
    </p:spTree>
    <p:extLst>
      <p:ext uri="{BB962C8B-B14F-4D97-AF65-F5344CB8AC3E}">
        <p14:creationId xmlns:p14="http://schemas.microsoft.com/office/powerpoint/2010/main" val="2164176933"/>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type="tx">
  <p:cSld name="15_Diapositiva tito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1" name="Shape 881"/>
          <p:cNvSpPr>
            <a:spLocks noGrp="1"/>
          </p:cNvSpPr>
          <p:nvPr>
            <p:ph type="title"/>
          </p:nvPr>
        </p:nvSpPr>
        <p:spPr>
          <a:xfrm>
            <a:off x="1143000" y="0"/>
            <a:ext cx="6858000" cy="3509965"/>
          </a:xfrm>
          <a:prstGeom prst="rect">
            <a:avLst/>
          </a:prstGeom>
        </p:spPr>
        <p:txBody>
          <a:bodyPr anchor="b"/>
          <a:lstStyle>
            <a:lvl1pPr>
              <a:defRPr sz="6000"/>
            </a:lvl1pPr>
          </a:lstStyle>
          <a:p>
            <a:pPr lvl="0">
              <a:defRPr sz="1800"/>
            </a:pPr>
            <a:r>
              <a:rPr sz="6000"/>
              <a:t>Titolo Testo</a:t>
            </a:r>
          </a:p>
        </p:txBody>
      </p:sp>
      <p:sp>
        <p:nvSpPr>
          <p:cNvPr id="882" name="Shape 882"/>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883" name="Shape 883"/>
          <p:cNvSpPr>
            <a:spLocks noGrp="1"/>
          </p:cNvSpPr>
          <p:nvPr>
            <p:ph type="sldNum" sz="quarter" idx="2"/>
          </p:nvPr>
        </p:nvSpPr>
        <p:spPr>
          <a:xfrm>
            <a:off x="6553200" y="6448264"/>
            <a:ext cx="2281242"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t>‹N›</a:t>
            </a:fld>
            <a:endParaRPr/>
          </a:p>
        </p:txBody>
      </p:sp>
    </p:spTree>
    <p:extLst>
      <p:ext uri="{BB962C8B-B14F-4D97-AF65-F5344CB8AC3E}">
        <p14:creationId xmlns:p14="http://schemas.microsoft.com/office/powerpoint/2010/main" val="3858946753"/>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type="tx">
  <p:cSld name="16_Titolo e contenu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5" name="Shape 885"/>
          <p:cNvSpPr>
            <a:spLocks noGrp="1"/>
          </p:cNvSpPr>
          <p:nvPr>
            <p:ph type="title"/>
          </p:nvPr>
        </p:nvSpPr>
        <p:spPr>
          <a:xfrm>
            <a:off x="457200" y="80958"/>
            <a:ext cx="8224840" cy="1524010"/>
          </a:xfrm>
          <a:prstGeom prst="rect">
            <a:avLst/>
          </a:prstGeom>
        </p:spPr>
        <p:txBody>
          <a:bodyPr anchor="ctr"/>
          <a:lstStyle/>
          <a:p>
            <a:pPr lvl="0">
              <a:defRPr sz="1800"/>
            </a:pPr>
            <a:r>
              <a:rPr sz="4400"/>
              <a:t>Titolo Testo</a:t>
            </a:r>
          </a:p>
        </p:txBody>
      </p:sp>
      <p:sp>
        <p:nvSpPr>
          <p:cNvPr id="886" name="Shape 886"/>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87" name="Shape 887"/>
          <p:cNvSpPr>
            <a:spLocks noGrp="1"/>
          </p:cNvSpPr>
          <p:nvPr>
            <p:ph type="sldNum" sz="quarter" idx="2"/>
          </p:nvPr>
        </p:nvSpPr>
        <p:spPr>
          <a:xfrm>
            <a:off x="6553200" y="6448264"/>
            <a:ext cx="2281242"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t>‹N›</a:t>
            </a:fld>
            <a:endParaRPr/>
          </a:p>
        </p:txBody>
      </p:sp>
    </p:spTree>
    <p:extLst>
      <p:ext uri="{BB962C8B-B14F-4D97-AF65-F5344CB8AC3E}">
        <p14:creationId xmlns:p14="http://schemas.microsoft.com/office/powerpoint/2010/main" val="3339100891"/>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type="tx">
  <p:cSld name="17_Intestazione sezion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9" name="Shape 889"/>
          <p:cNvSpPr>
            <a:spLocks noGrp="1"/>
          </p:cNvSpPr>
          <p:nvPr>
            <p:ph type="title"/>
          </p:nvPr>
        </p:nvSpPr>
        <p:spPr>
          <a:xfrm>
            <a:off x="623887" y="0"/>
            <a:ext cx="7886704" cy="4562479"/>
          </a:xfrm>
          <a:prstGeom prst="rect">
            <a:avLst/>
          </a:prstGeom>
        </p:spPr>
        <p:txBody>
          <a:bodyPr anchor="b"/>
          <a:lstStyle>
            <a:lvl1pPr>
              <a:defRPr sz="6000"/>
            </a:lvl1pPr>
          </a:lstStyle>
          <a:p>
            <a:pPr lvl="0">
              <a:defRPr sz="1800"/>
            </a:pPr>
            <a:r>
              <a:rPr sz="6000"/>
              <a:t>Titolo Testo</a:t>
            </a:r>
          </a:p>
        </p:txBody>
      </p:sp>
      <p:sp>
        <p:nvSpPr>
          <p:cNvPr id="890" name="Shape 890"/>
          <p:cNvSpPr>
            <a:spLocks noGrp="1"/>
          </p:cNvSpPr>
          <p:nvPr>
            <p:ph type="body" idx="1"/>
          </p:nvPr>
        </p:nvSpPr>
        <p:spPr>
          <a:xfrm>
            <a:off x="623887" y="4589462"/>
            <a:ext cx="7886704" cy="2268552"/>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891" name="Shape 891"/>
          <p:cNvSpPr>
            <a:spLocks noGrp="1"/>
          </p:cNvSpPr>
          <p:nvPr>
            <p:ph type="sldNum" sz="quarter" idx="2"/>
          </p:nvPr>
        </p:nvSpPr>
        <p:spPr>
          <a:xfrm>
            <a:off x="6553200" y="6448264"/>
            <a:ext cx="2281242"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t>‹N›</a:t>
            </a:fld>
            <a:endParaRPr/>
          </a:p>
        </p:txBody>
      </p:sp>
    </p:spTree>
    <p:extLst>
      <p:ext uri="{BB962C8B-B14F-4D97-AF65-F5344CB8AC3E}">
        <p14:creationId xmlns:p14="http://schemas.microsoft.com/office/powerpoint/2010/main" val="2425696542"/>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type="tx">
  <p:cSld name="16_Due contenuti">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3" name="Shape 893"/>
          <p:cNvSpPr>
            <a:spLocks noGrp="1"/>
          </p:cNvSpPr>
          <p:nvPr>
            <p:ph type="title"/>
          </p:nvPr>
        </p:nvSpPr>
        <p:spPr>
          <a:xfrm>
            <a:off x="457200" y="80958"/>
            <a:ext cx="8224840" cy="1524010"/>
          </a:xfrm>
          <a:prstGeom prst="rect">
            <a:avLst/>
          </a:prstGeom>
        </p:spPr>
        <p:txBody>
          <a:bodyPr anchor="ctr"/>
          <a:lstStyle/>
          <a:p>
            <a:pPr lvl="0">
              <a:defRPr sz="1800"/>
            </a:pPr>
            <a:r>
              <a:rPr sz="4400"/>
              <a:t>Titolo Testo</a:t>
            </a:r>
          </a:p>
        </p:txBody>
      </p:sp>
      <p:sp>
        <p:nvSpPr>
          <p:cNvPr id="894" name="Shape 894"/>
          <p:cNvSpPr>
            <a:spLocks noGrp="1"/>
          </p:cNvSpPr>
          <p:nvPr>
            <p:ph type="body" idx="1"/>
          </p:nvPr>
        </p:nvSpPr>
        <p:spPr>
          <a:xfrm>
            <a:off x="457201" y="1604962"/>
            <a:ext cx="4035427"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95" name="Shape 895"/>
          <p:cNvSpPr>
            <a:spLocks noGrp="1"/>
          </p:cNvSpPr>
          <p:nvPr>
            <p:ph type="sldNum" sz="quarter" idx="2"/>
          </p:nvPr>
        </p:nvSpPr>
        <p:spPr>
          <a:xfrm>
            <a:off x="6553200" y="6448264"/>
            <a:ext cx="2281242"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t>‹N›</a:t>
            </a:fld>
            <a:endParaRPr/>
          </a:p>
        </p:txBody>
      </p:sp>
    </p:spTree>
    <p:extLst>
      <p:ext uri="{BB962C8B-B14F-4D97-AF65-F5344CB8AC3E}">
        <p14:creationId xmlns:p14="http://schemas.microsoft.com/office/powerpoint/2010/main" val="3799313742"/>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type="tx">
  <p:cSld name="17_Confron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7" name="Shape 897"/>
          <p:cNvSpPr>
            <a:spLocks noGrp="1"/>
          </p:cNvSpPr>
          <p:nvPr>
            <p:ph type="title"/>
          </p:nvPr>
        </p:nvSpPr>
        <p:spPr>
          <a:xfrm>
            <a:off x="630237" y="365127"/>
            <a:ext cx="7886704" cy="1325563"/>
          </a:xfrm>
          <a:prstGeom prst="rect">
            <a:avLst/>
          </a:prstGeom>
        </p:spPr>
        <p:txBody>
          <a:bodyPr anchor="ctr"/>
          <a:lstStyle/>
          <a:p>
            <a:pPr lvl="0">
              <a:defRPr sz="1800"/>
            </a:pPr>
            <a:r>
              <a:rPr sz="4400"/>
              <a:t>Titolo Testo</a:t>
            </a:r>
          </a:p>
        </p:txBody>
      </p:sp>
      <p:sp>
        <p:nvSpPr>
          <p:cNvPr id="898" name="Shape 898"/>
          <p:cNvSpPr>
            <a:spLocks noGrp="1"/>
          </p:cNvSpPr>
          <p:nvPr>
            <p:ph type="body" idx="1"/>
          </p:nvPr>
        </p:nvSpPr>
        <p:spPr>
          <a:xfrm>
            <a:off x="630237" y="1681165"/>
            <a:ext cx="3868740" cy="823923"/>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899" name="Shape 899"/>
          <p:cNvSpPr>
            <a:spLocks noGrp="1"/>
          </p:cNvSpPr>
          <p:nvPr>
            <p:ph type="sldNum" sz="quarter" idx="2"/>
          </p:nvPr>
        </p:nvSpPr>
        <p:spPr>
          <a:xfrm>
            <a:off x="6553200" y="6448264"/>
            <a:ext cx="2281242"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t>‹N›</a:t>
            </a:fld>
            <a:endParaRPr/>
          </a:p>
        </p:txBody>
      </p:sp>
    </p:spTree>
    <p:extLst>
      <p:ext uri="{BB962C8B-B14F-4D97-AF65-F5344CB8AC3E}">
        <p14:creationId xmlns:p14="http://schemas.microsoft.com/office/powerpoint/2010/main" val="1323542072"/>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type="tx">
  <p:cSld name="16_Solo tito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01" name="Shape 901"/>
          <p:cNvSpPr>
            <a:spLocks noGrp="1"/>
          </p:cNvSpPr>
          <p:nvPr>
            <p:ph type="title"/>
          </p:nvPr>
        </p:nvSpPr>
        <p:spPr>
          <a:xfrm>
            <a:off x="457200" y="0"/>
            <a:ext cx="8224840" cy="1685932"/>
          </a:xfrm>
          <a:prstGeom prst="rect">
            <a:avLst/>
          </a:prstGeom>
        </p:spPr>
        <p:txBody>
          <a:bodyPr anchor="ctr"/>
          <a:lstStyle/>
          <a:p>
            <a:pPr lvl="0">
              <a:defRPr sz="1800"/>
            </a:pPr>
            <a:r>
              <a:rPr sz="4400"/>
              <a:t>Titolo Testo</a:t>
            </a:r>
          </a:p>
        </p:txBody>
      </p:sp>
      <p:sp>
        <p:nvSpPr>
          <p:cNvPr id="902" name="Shape 902"/>
          <p:cNvSpPr>
            <a:spLocks noGrp="1"/>
          </p:cNvSpPr>
          <p:nvPr>
            <p:ph type="sldNum" sz="quarter" idx="2"/>
          </p:nvPr>
        </p:nvSpPr>
        <p:spPr>
          <a:xfrm>
            <a:off x="6553200" y="6448264"/>
            <a:ext cx="2281242"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t>‹N›</a:t>
            </a:fld>
            <a:endParaRPr/>
          </a:p>
        </p:txBody>
      </p:sp>
    </p:spTree>
    <p:extLst>
      <p:ext uri="{BB962C8B-B14F-4D97-AF65-F5344CB8AC3E}">
        <p14:creationId xmlns:p14="http://schemas.microsoft.com/office/powerpoint/2010/main" val="4059078314"/>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type="tx">
  <p:cSld name="12_Vuot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04" name="Shape 904"/>
          <p:cNvSpPr>
            <a:spLocks noGrp="1"/>
          </p:cNvSpPr>
          <p:nvPr>
            <p:ph type="sldNum" sz="quarter" idx="2"/>
          </p:nvPr>
        </p:nvSpPr>
        <p:spPr>
          <a:xfrm>
            <a:off x="6553200" y="6448264"/>
            <a:ext cx="2281242"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t>‹N›</a:t>
            </a:fld>
            <a:endParaRPr/>
          </a:p>
        </p:txBody>
      </p:sp>
    </p:spTree>
    <p:extLst>
      <p:ext uri="{BB962C8B-B14F-4D97-AF65-F5344CB8AC3E}">
        <p14:creationId xmlns:p14="http://schemas.microsoft.com/office/powerpoint/2010/main" val="14313557"/>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203" name="Shape 203"/>
          <p:cNvSpPr>
            <a:spLocks noGrp="1"/>
          </p:cNvSpPr>
          <p:nvPr>
            <p:ph type="title"/>
          </p:nvPr>
        </p:nvSpPr>
        <p:spPr>
          <a:xfrm>
            <a:off x="630240" y="457625"/>
            <a:ext cx="2949576" cy="1599306"/>
          </a:xfrm>
          <a:prstGeom prst="rect">
            <a:avLst/>
          </a:prstGeom>
        </p:spPr>
        <p:txBody>
          <a:bodyPr lIns="45718" tIns="45718" rIns="45718" bIns="45718" anchor="b"/>
          <a:lstStyle>
            <a:lvl1pPr algn="l" defTabSz="912113">
              <a:lnSpc>
                <a:spcPct val="90000"/>
              </a:lnSpc>
              <a:defRPr sz="3100">
                <a:latin typeface="Calibri Light"/>
                <a:ea typeface="Calibri Light"/>
                <a:cs typeface="Calibri Light"/>
                <a:sym typeface="Calibri Light"/>
              </a:defRPr>
            </a:lvl1pPr>
          </a:lstStyle>
          <a:p>
            <a:pPr lvl="0">
              <a:defRPr sz="1800"/>
            </a:pPr>
            <a:r>
              <a:rPr sz="3100"/>
              <a:t>Titolo Testo</a:t>
            </a:r>
          </a:p>
        </p:txBody>
      </p:sp>
      <p:sp>
        <p:nvSpPr>
          <p:cNvPr id="204" name="Shape 204"/>
          <p:cNvSpPr>
            <a:spLocks noGrp="1"/>
          </p:cNvSpPr>
          <p:nvPr>
            <p:ph type="body" idx="1"/>
          </p:nvPr>
        </p:nvSpPr>
        <p:spPr>
          <a:xfrm>
            <a:off x="630240" y="2056925"/>
            <a:ext cx="2949576" cy="3811412"/>
          </a:xfrm>
          <a:prstGeom prst="rect">
            <a:avLst/>
          </a:prstGeom>
        </p:spPr>
        <p:txBody>
          <a:bodyPr lIns="45718" tIns="45718" rIns="45718" bIns="45718"/>
          <a:lstStyle>
            <a:lvl1pPr marL="0" indent="0" defTabSz="912113">
              <a:lnSpc>
                <a:spcPct val="90000"/>
              </a:lnSpc>
              <a:spcBef>
                <a:spcPts val="900"/>
              </a:spcBef>
              <a:defRPr sz="1500"/>
            </a:lvl1pPr>
            <a:lvl2pPr marL="0" defTabSz="912113">
              <a:lnSpc>
                <a:spcPct val="90000"/>
              </a:lnSpc>
              <a:spcBef>
                <a:spcPts val="900"/>
              </a:spcBef>
              <a:defRPr sz="1500"/>
            </a:lvl2pPr>
            <a:lvl3pPr marL="0" defTabSz="912113">
              <a:lnSpc>
                <a:spcPct val="90000"/>
              </a:lnSpc>
              <a:spcBef>
                <a:spcPts val="900"/>
              </a:spcBef>
              <a:defRPr sz="1500"/>
            </a:lvl3pPr>
            <a:lvl4pPr marL="0" defTabSz="912113">
              <a:lnSpc>
                <a:spcPct val="90000"/>
              </a:lnSpc>
              <a:spcBef>
                <a:spcPts val="900"/>
              </a:spcBef>
              <a:defRPr sz="1500"/>
            </a:lvl4pPr>
            <a:lvl5pPr marL="0" defTabSz="912113">
              <a:lnSpc>
                <a:spcPct val="90000"/>
              </a:lnSpc>
              <a:spcBef>
                <a:spcPts val="900"/>
              </a:spcBef>
              <a:defRPr sz="1500"/>
            </a:lvl5pPr>
          </a:lstStyle>
          <a:p>
            <a:pPr lvl="0">
              <a:defRPr sz="1800"/>
            </a:pPr>
            <a:r>
              <a:rPr sz="1500"/>
              <a:t>Corpo livello uno</a:t>
            </a:r>
          </a:p>
          <a:p>
            <a:pPr lvl="1">
              <a:defRPr sz="1800"/>
            </a:pPr>
            <a:r>
              <a:rPr sz="1500"/>
              <a:t>Corpo livello due</a:t>
            </a:r>
          </a:p>
          <a:p>
            <a:pPr lvl="2">
              <a:defRPr sz="1800"/>
            </a:pPr>
            <a:r>
              <a:rPr sz="1500"/>
              <a:t>Corpo livello tre</a:t>
            </a:r>
          </a:p>
          <a:p>
            <a:pPr lvl="3">
              <a:defRPr sz="1800"/>
            </a:pPr>
            <a:r>
              <a:rPr sz="1500"/>
              <a:t>Corpo livello quattro</a:t>
            </a:r>
          </a:p>
          <a:p>
            <a:pPr lvl="4">
              <a:defRPr sz="1800"/>
            </a:pPr>
            <a:r>
              <a:rPr sz="1500"/>
              <a:t>Livello 5</a:t>
            </a:r>
          </a:p>
        </p:txBody>
      </p:sp>
    </p:spTree>
  </p:cSld>
  <p:clrMapOvr>
    <a:masterClrMapping/>
  </p:clrMapOvr>
  <p:transition spd="med"/>
</p:sldLayout>
</file>

<file path=ppt/slideLayouts/slideLayout530.xml><?xml version="1.0" encoding="utf-8"?>
<p:sldLayout xmlns:a="http://schemas.openxmlformats.org/drawingml/2006/main" xmlns:r="http://schemas.openxmlformats.org/officeDocument/2006/relationships" xmlns:p="http://schemas.openxmlformats.org/presentationml/2006/main" type="tx">
  <p:cSld name="17_Contenuto con didascali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06" name="Shape 906"/>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907" name="Shape 907"/>
          <p:cNvSpPr>
            <a:spLocks noGrp="1"/>
          </p:cNvSpPr>
          <p:nvPr>
            <p:ph type="body" idx="1"/>
          </p:nvPr>
        </p:nvSpPr>
        <p:spPr>
          <a:xfrm>
            <a:off x="3887787" y="987427"/>
            <a:ext cx="4629154" cy="5870577"/>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08" name="Shape 908"/>
          <p:cNvSpPr>
            <a:spLocks noGrp="1"/>
          </p:cNvSpPr>
          <p:nvPr>
            <p:ph type="sldNum" sz="quarter" idx="2"/>
          </p:nvPr>
        </p:nvSpPr>
        <p:spPr>
          <a:xfrm>
            <a:off x="6553200" y="6448264"/>
            <a:ext cx="2281242"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t>‹N›</a:t>
            </a:fld>
            <a:endParaRPr/>
          </a:p>
        </p:txBody>
      </p:sp>
    </p:spTree>
    <p:extLst>
      <p:ext uri="{BB962C8B-B14F-4D97-AF65-F5344CB8AC3E}">
        <p14:creationId xmlns:p14="http://schemas.microsoft.com/office/powerpoint/2010/main" val="401435568"/>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type="tx">
  <p:cSld name="17_Immagine con didascali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0" name="Shape 910"/>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911" name="Shape 911"/>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912" name="Shape 912"/>
          <p:cNvSpPr>
            <a:spLocks noGrp="1"/>
          </p:cNvSpPr>
          <p:nvPr>
            <p:ph type="sldNum" sz="quarter" idx="2"/>
          </p:nvPr>
        </p:nvSpPr>
        <p:spPr>
          <a:xfrm>
            <a:off x="6553200" y="6448264"/>
            <a:ext cx="2281242"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t>‹N›</a:t>
            </a:fld>
            <a:endParaRPr/>
          </a:p>
        </p:txBody>
      </p:sp>
    </p:spTree>
    <p:extLst>
      <p:ext uri="{BB962C8B-B14F-4D97-AF65-F5344CB8AC3E}">
        <p14:creationId xmlns:p14="http://schemas.microsoft.com/office/powerpoint/2010/main" val="3899365809"/>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type="tx">
  <p:cSld name="34_Titolo e testo vertica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4" name="Shape 914"/>
          <p:cNvSpPr>
            <a:spLocks noGrp="1"/>
          </p:cNvSpPr>
          <p:nvPr>
            <p:ph type="title"/>
          </p:nvPr>
        </p:nvSpPr>
        <p:spPr>
          <a:xfrm>
            <a:off x="457200" y="80958"/>
            <a:ext cx="8224840" cy="1524010"/>
          </a:xfrm>
          <a:prstGeom prst="rect">
            <a:avLst/>
          </a:prstGeom>
        </p:spPr>
        <p:txBody>
          <a:bodyPr anchor="ctr"/>
          <a:lstStyle/>
          <a:p>
            <a:pPr lvl="0">
              <a:defRPr sz="1800"/>
            </a:pPr>
            <a:r>
              <a:rPr sz="4400"/>
              <a:t>Titolo Testo</a:t>
            </a:r>
          </a:p>
        </p:txBody>
      </p:sp>
      <p:sp>
        <p:nvSpPr>
          <p:cNvPr id="915" name="Shape 915"/>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16" name="Shape 916"/>
          <p:cNvSpPr>
            <a:spLocks noGrp="1"/>
          </p:cNvSpPr>
          <p:nvPr>
            <p:ph type="sldNum" sz="quarter" idx="2"/>
          </p:nvPr>
        </p:nvSpPr>
        <p:spPr>
          <a:xfrm>
            <a:off x="6553200" y="6448264"/>
            <a:ext cx="2281242"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t>‹N›</a:t>
            </a:fld>
            <a:endParaRPr/>
          </a:p>
        </p:txBody>
      </p:sp>
    </p:spTree>
    <p:extLst>
      <p:ext uri="{BB962C8B-B14F-4D97-AF65-F5344CB8AC3E}">
        <p14:creationId xmlns:p14="http://schemas.microsoft.com/office/powerpoint/2010/main" val="2506000326"/>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type="tx">
  <p:cSld name="35_Titolo e testo vertica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8" name="Shape 918"/>
          <p:cNvSpPr>
            <a:spLocks noGrp="1"/>
          </p:cNvSpPr>
          <p:nvPr>
            <p:ph type="title"/>
          </p:nvPr>
        </p:nvSpPr>
        <p:spPr>
          <a:xfrm>
            <a:off x="6626225" y="0"/>
            <a:ext cx="2055816" cy="6399218"/>
          </a:xfrm>
          <a:prstGeom prst="rect">
            <a:avLst/>
          </a:prstGeom>
        </p:spPr>
        <p:txBody>
          <a:bodyPr anchor="ctr"/>
          <a:lstStyle/>
          <a:p>
            <a:pPr lvl="0">
              <a:defRPr sz="1800"/>
            </a:pPr>
            <a:r>
              <a:rPr sz="4400"/>
              <a:t>Titolo Testo</a:t>
            </a:r>
          </a:p>
        </p:txBody>
      </p:sp>
      <p:sp>
        <p:nvSpPr>
          <p:cNvPr id="919" name="Shape 919"/>
          <p:cNvSpPr>
            <a:spLocks noGrp="1"/>
          </p:cNvSpPr>
          <p:nvPr>
            <p:ph type="body" idx="1"/>
          </p:nvPr>
        </p:nvSpPr>
        <p:spPr>
          <a:xfrm>
            <a:off x="457201" y="273050"/>
            <a:ext cx="6016627" cy="658495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20" name="Shape 920"/>
          <p:cNvSpPr>
            <a:spLocks noGrp="1"/>
          </p:cNvSpPr>
          <p:nvPr>
            <p:ph type="sldNum" sz="quarter" idx="2"/>
          </p:nvPr>
        </p:nvSpPr>
        <p:spPr>
          <a:xfrm>
            <a:off x="6553200" y="6448264"/>
            <a:ext cx="2281242"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t>‹N›</a:t>
            </a:fld>
            <a:endParaRPr/>
          </a:p>
        </p:txBody>
      </p:sp>
    </p:spTree>
    <p:extLst>
      <p:ext uri="{BB962C8B-B14F-4D97-AF65-F5344CB8AC3E}">
        <p14:creationId xmlns:p14="http://schemas.microsoft.com/office/powerpoint/2010/main" val="2043139631"/>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type="tx">
  <p:cSld name="16_Diapositiva titolo">
    <p:spTree>
      <p:nvGrpSpPr>
        <p:cNvPr id="1" name=""/>
        <p:cNvGrpSpPr/>
        <p:nvPr/>
      </p:nvGrpSpPr>
      <p:grpSpPr>
        <a:xfrm>
          <a:off x="0" y="0"/>
          <a:ext cx="0" cy="0"/>
          <a:chOff x="0" y="0"/>
          <a:chExt cx="0" cy="0"/>
        </a:xfrm>
      </p:grpSpPr>
      <p:sp>
        <p:nvSpPr>
          <p:cNvPr id="922" name="Shape 922"/>
          <p:cNvSpPr>
            <a:spLocks noGrp="1"/>
          </p:cNvSpPr>
          <p:nvPr>
            <p:ph type="title"/>
          </p:nvPr>
        </p:nvSpPr>
        <p:spPr>
          <a:xfrm>
            <a:off x="1143000" y="0"/>
            <a:ext cx="6858000" cy="3509965"/>
          </a:xfrm>
          <a:prstGeom prst="rect">
            <a:avLst/>
          </a:prstGeom>
        </p:spPr>
        <p:txBody>
          <a:bodyPr anchor="b"/>
          <a:lstStyle>
            <a:lvl1pPr>
              <a:defRPr sz="6000">
                <a:latin typeface="Calibri"/>
                <a:ea typeface="Calibri"/>
                <a:cs typeface="Calibri"/>
                <a:sym typeface="Calibri"/>
              </a:defRPr>
            </a:lvl1pPr>
          </a:lstStyle>
          <a:p>
            <a:pPr lvl="0">
              <a:defRPr sz="1800"/>
            </a:pPr>
            <a:r>
              <a:rPr sz="6000"/>
              <a:t>Titolo Testo</a:t>
            </a:r>
          </a:p>
        </p:txBody>
      </p:sp>
      <p:sp>
        <p:nvSpPr>
          <p:cNvPr id="923" name="Shape 923"/>
          <p:cNvSpPr>
            <a:spLocks noGrp="1"/>
          </p:cNvSpPr>
          <p:nvPr>
            <p:ph type="body" idx="1"/>
          </p:nvPr>
        </p:nvSpPr>
        <p:spPr>
          <a:xfrm>
            <a:off x="1143000" y="3602039"/>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924" name="Shape 924"/>
          <p:cNvSpPr>
            <a:spLocks noGrp="1"/>
          </p:cNvSpPr>
          <p:nvPr>
            <p:ph type="sldNum" sz="quarter" idx="2"/>
          </p:nvPr>
        </p:nvSpPr>
        <p:spPr>
          <a:xfrm>
            <a:off x="6583364" y="6378576"/>
            <a:ext cx="2101859" cy="266701"/>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502520397"/>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type="tx">
  <p:cSld name="17_Titolo e contenuto">
    <p:spTree>
      <p:nvGrpSpPr>
        <p:cNvPr id="1" name=""/>
        <p:cNvGrpSpPr/>
        <p:nvPr/>
      </p:nvGrpSpPr>
      <p:grpSpPr>
        <a:xfrm>
          <a:off x="0" y="0"/>
          <a:ext cx="0" cy="0"/>
          <a:chOff x="0" y="0"/>
          <a:chExt cx="0" cy="0"/>
        </a:xfrm>
      </p:grpSpPr>
      <p:sp>
        <p:nvSpPr>
          <p:cNvPr id="926" name="Shape 926"/>
          <p:cNvSpPr>
            <a:spLocks noGrp="1"/>
          </p:cNvSpPr>
          <p:nvPr>
            <p:ph type="title"/>
          </p:nvPr>
        </p:nvSpPr>
        <p:spPr>
          <a:xfrm>
            <a:off x="457201" y="84133"/>
            <a:ext cx="8228015" cy="1520832"/>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927" name="Shape 927"/>
          <p:cNvSpPr>
            <a:spLocks noGrp="1"/>
          </p:cNvSpPr>
          <p:nvPr>
            <p:ph type="body" idx="1"/>
          </p:nvPr>
        </p:nvSpPr>
        <p:spPr>
          <a:xfrm>
            <a:off x="457201" y="1604962"/>
            <a:ext cx="8228015" cy="5253040"/>
          </a:xfrm>
          <a:prstGeom prst="rect">
            <a:avLst/>
          </a:prstGeom>
        </p:spPr>
        <p:txBody>
          <a:bodyPr/>
          <a:lstStyle>
            <a:lvl1pPr>
              <a:defRPr sz="1800"/>
            </a:lvl1pPr>
            <a:lvl2pPr>
              <a:defRPr sz="1800"/>
            </a:lvl2pPr>
            <a:lvl3pPr>
              <a:defRPr sz="1800"/>
            </a:lvl3pPr>
            <a:lvl4pPr>
              <a:defRPr sz="1800"/>
            </a:lvl4pPr>
            <a:lvl5pPr>
              <a:defRPr sz="1800"/>
            </a:lvl5pPr>
          </a:lstStyle>
          <a:p>
            <a:pPr lvl="0"/>
            <a:r>
              <a:t>Corpo livello uno</a:t>
            </a:r>
          </a:p>
          <a:p>
            <a:pPr lvl="1"/>
            <a:r>
              <a:t>Corpo livello due</a:t>
            </a:r>
          </a:p>
          <a:p>
            <a:pPr lvl="2"/>
            <a:r>
              <a:t>Corpo livello tre</a:t>
            </a:r>
          </a:p>
          <a:p>
            <a:pPr lvl="3"/>
            <a:r>
              <a:t>Corpo livello quattro</a:t>
            </a:r>
          </a:p>
          <a:p>
            <a:pPr lvl="4"/>
            <a:r>
              <a:t>Livello 5</a:t>
            </a:r>
          </a:p>
        </p:txBody>
      </p:sp>
      <p:sp>
        <p:nvSpPr>
          <p:cNvPr id="928" name="Shape 928"/>
          <p:cNvSpPr>
            <a:spLocks noGrp="1"/>
          </p:cNvSpPr>
          <p:nvPr>
            <p:ph type="sldNum" sz="quarter" idx="2"/>
          </p:nvPr>
        </p:nvSpPr>
        <p:spPr>
          <a:xfrm>
            <a:off x="6583364" y="6378576"/>
            <a:ext cx="2101859" cy="266701"/>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2053001037"/>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type="tx">
  <p:cSld name="18_Intestazione sezione">
    <p:spTree>
      <p:nvGrpSpPr>
        <p:cNvPr id="1" name=""/>
        <p:cNvGrpSpPr/>
        <p:nvPr/>
      </p:nvGrpSpPr>
      <p:grpSpPr>
        <a:xfrm>
          <a:off x="0" y="0"/>
          <a:ext cx="0" cy="0"/>
          <a:chOff x="0" y="0"/>
          <a:chExt cx="0" cy="0"/>
        </a:xfrm>
      </p:grpSpPr>
      <p:sp>
        <p:nvSpPr>
          <p:cNvPr id="930" name="Shape 930"/>
          <p:cNvSpPr>
            <a:spLocks noGrp="1"/>
          </p:cNvSpPr>
          <p:nvPr>
            <p:ph type="title"/>
          </p:nvPr>
        </p:nvSpPr>
        <p:spPr>
          <a:xfrm>
            <a:off x="623887" y="0"/>
            <a:ext cx="7886704" cy="4562479"/>
          </a:xfrm>
          <a:prstGeom prst="rect">
            <a:avLst/>
          </a:prstGeom>
        </p:spPr>
        <p:txBody>
          <a:bodyPr anchor="b"/>
          <a:lstStyle>
            <a:lvl1pPr>
              <a:defRPr sz="6000">
                <a:latin typeface="Calibri"/>
                <a:ea typeface="Calibri"/>
                <a:cs typeface="Calibri"/>
                <a:sym typeface="Calibri"/>
              </a:defRPr>
            </a:lvl1pPr>
          </a:lstStyle>
          <a:p>
            <a:pPr lvl="0">
              <a:defRPr sz="1800"/>
            </a:pPr>
            <a:r>
              <a:rPr sz="6000"/>
              <a:t>Titolo Testo</a:t>
            </a:r>
          </a:p>
        </p:txBody>
      </p:sp>
      <p:sp>
        <p:nvSpPr>
          <p:cNvPr id="931" name="Shape 931"/>
          <p:cNvSpPr>
            <a:spLocks noGrp="1"/>
          </p:cNvSpPr>
          <p:nvPr>
            <p:ph type="body" idx="1"/>
          </p:nvPr>
        </p:nvSpPr>
        <p:spPr>
          <a:xfrm>
            <a:off x="623887" y="4589462"/>
            <a:ext cx="7886704" cy="2268552"/>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932" name="Shape 932"/>
          <p:cNvSpPr>
            <a:spLocks noGrp="1"/>
          </p:cNvSpPr>
          <p:nvPr>
            <p:ph type="sldNum" sz="quarter" idx="2"/>
          </p:nvPr>
        </p:nvSpPr>
        <p:spPr>
          <a:xfrm>
            <a:off x="6583364" y="6378576"/>
            <a:ext cx="2101859" cy="266701"/>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836738124"/>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type="tx">
  <p:cSld name="17_Due contenuti">
    <p:spTree>
      <p:nvGrpSpPr>
        <p:cNvPr id="1" name=""/>
        <p:cNvGrpSpPr/>
        <p:nvPr/>
      </p:nvGrpSpPr>
      <p:grpSpPr>
        <a:xfrm>
          <a:off x="0" y="0"/>
          <a:ext cx="0" cy="0"/>
          <a:chOff x="0" y="0"/>
          <a:chExt cx="0" cy="0"/>
        </a:xfrm>
      </p:grpSpPr>
      <p:sp>
        <p:nvSpPr>
          <p:cNvPr id="934" name="Shape 934"/>
          <p:cNvSpPr>
            <a:spLocks noGrp="1"/>
          </p:cNvSpPr>
          <p:nvPr>
            <p:ph type="title"/>
          </p:nvPr>
        </p:nvSpPr>
        <p:spPr>
          <a:xfrm>
            <a:off x="457201" y="84133"/>
            <a:ext cx="8228015" cy="1520832"/>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935" name="Shape 935"/>
          <p:cNvSpPr>
            <a:spLocks noGrp="1"/>
          </p:cNvSpPr>
          <p:nvPr>
            <p:ph type="body" idx="1"/>
          </p:nvPr>
        </p:nvSpPr>
        <p:spPr>
          <a:xfrm>
            <a:off x="457201" y="1604962"/>
            <a:ext cx="4037013" cy="5253040"/>
          </a:xfrm>
          <a:prstGeom prst="rect">
            <a:avLst/>
          </a:prstGeom>
        </p:spPr>
        <p:txBody>
          <a:bodyPr/>
          <a:lstStyle>
            <a:lvl1pPr>
              <a:defRPr sz="1800"/>
            </a:lvl1pPr>
            <a:lvl2pPr>
              <a:defRPr sz="1800"/>
            </a:lvl2pPr>
            <a:lvl3pPr>
              <a:defRPr sz="1800"/>
            </a:lvl3pPr>
            <a:lvl4pPr>
              <a:defRPr sz="1800"/>
            </a:lvl4pPr>
            <a:lvl5pPr>
              <a:defRPr sz="1800"/>
            </a:lvl5pPr>
          </a:lstStyle>
          <a:p>
            <a:pPr lvl="0"/>
            <a:r>
              <a:t>Corpo livello uno</a:t>
            </a:r>
          </a:p>
          <a:p>
            <a:pPr lvl="1"/>
            <a:r>
              <a:t>Corpo livello due</a:t>
            </a:r>
          </a:p>
          <a:p>
            <a:pPr lvl="2"/>
            <a:r>
              <a:t>Corpo livello tre</a:t>
            </a:r>
          </a:p>
          <a:p>
            <a:pPr lvl="3"/>
            <a:r>
              <a:t>Corpo livello quattro</a:t>
            </a:r>
          </a:p>
          <a:p>
            <a:pPr lvl="4"/>
            <a:r>
              <a:t>Livello 5</a:t>
            </a:r>
          </a:p>
        </p:txBody>
      </p:sp>
      <p:sp>
        <p:nvSpPr>
          <p:cNvPr id="936" name="Shape 936"/>
          <p:cNvSpPr>
            <a:spLocks noGrp="1"/>
          </p:cNvSpPr>
          <p:nvPr>
            <p:ph type="sldNum" sz="quarter" idx="2"/>
          </p:nvPr>
        </p:nvSpPr>
        <p:spPr>
          <a:xfrm>
            <a:off x="6583364" y="6378576"/>
            <a:ext cx="2101859" cy="266701"/>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858989735"/>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type="tx">
  <p:cSld name="18_Confronto">
    <p:spTree>
      <p:nvGrpSpPr>
        <p:cNvPr id="1" name=""/>
        <p:cNvGrpSpPr/>
        <p:nvPr/>
      </p:nvGrpSpPr>
      <p:grpSpPr>
        <a:xfrm>
          <a:off x="0" y="0"/>
          <a:ext cx="0" cy="0"/>
          <a:chOff x="0" y="0"/>
          <a:chExt cx="0" cy="0"/>
        </a:xfrm>
      </p:grpSpPr>
      <p:sp>
        <p:nvSpPr>
          <p:cNvPr id="938" name="Shape 938"/>
          <p:cNvSpPr>
            <a:spLocks noGrp="1"/>
          </p:cNvSpPr>
          <p:nvPr>
            <p:ph type="title"/>
          </p:nvPr>
        </p:nvSpPr>
        <p:spPr>
          <a:xfrm>
            <a:off x="630237" y="365127"/>
            <a:ext cx="7886704" cy="1325563"/>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939" name="Shape 939"/>
          <p:cNvSpPr>
            <a:spLocks noGrp="1"/>
          </p:cNvSpPr>
          <p:nvPr>
            <p:ph type="body" idx="1"/>
          </p:nvPr>
        </p:nvSpPr>
        <p:spPr>
          <a:xfrm>
            <a:off x="630237" y="1681165"/>
            <a:ext cx="3868740" cy="823923"/>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940" name="Shape 940"/>
          <p:cNvSpPr>
            <a:spLocks noGrp="1"/>
          </p:cNvSpPr>
          <p:nvPr>
            <p:ph type="sldNum" sz="quarter" idx="2"/>
          </p:nvPr>
        </p:nvSpPr>
        <p:spPr>
          <a:xfrm>
            <a:off x="6583364" y="6378576"/>
            <a:ext cx="2101859" cy="266701"/>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2339955893"/>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type="tx">
  <p:cSld name="17_Solo titolo">
    <p:spTree>
      <p:nvGrpSpPr>
        <p:cNvPr id="1" name=""/>
        <p:cNvGrpSpPr/>
        <p:nvPr/>
      </p:nvGrpSpPr>
      <p:grpSpPr>
        <a:xfrm>
          <a:off x="0" y="0"/>
          <a:ext cx="0" cy="0"/>
          <a:chOff x="0" y="0"/>
          <a:chExt cx="0" cy="0"/>
        </a:xfrm>
      </p:grpSpPr>
      <p:sp>
        <p:nvSpPr>
          <p:cNvPr id="942" name="Shape 942"/>
          <p:cNvSpPr>
            <a:spLocks noGrp="1"/>
          </p:cNvSpPr>
          <p:nvPr>
            <p:ph type="title"/>
          </p:nvPr>
        </p:nvSpPr>
        <p:spPr>
          <a:xfrm>
            <a:off x="457201" y="0"/>
            <a:ext cx="8228015" cy="1689100"/>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943" name="Shape 943"/>
          <p:cNvSpPr>
            <a:spLocks noGrp="1"/>
          </p:cNvSpPr>
          <p:nvPr>
            <p:ph type="sldNum" sz="quarter" idx="2"/>
          </p:nvPr>
        </p:nvSpPr>
        <p:spPr>
          <a:xfrm>
            <a:off x="6583364" y="6378576"/>
            <a:ext cx="2101859" cy="266701"/>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44090827"/>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206" name="Shape 206"/>
          <p:cNvSpPr>
            <a:spLocks noGrp="1"/>
          </p:cNvSpPr>
          <p:nvPr>
            <p:ph type="title"/>
          </p:nvPr>
        </p:nvSpPr>
        <p:spPr>
          <a:xfrm>
            <a:off x="628650" y="365783"/>
            <a:ext cx="7886700" cy="1459961"/>
          </a:xfrm>
          <a:prstGeom prst="rect">
            <a:avLst/>
          </a:prstGeom>
        </p:spPr>
        <p:txBody>
          <a:bodyPr lIns="45718" tIns="45718" rIns="45718" bIns="45718"/>
          <a:lstStyle>
            <a:lvl1pPr algn="l" defTabSz="912113">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207" name="Shape 207"/>
          <p:cNvSpPr>
            <a:spLocks noGrp="1"/>
          </p:cNvSpPr>
          <p:nvPr>
            <p:ph type="body" idx="1"/>
          </p:nvPr>
        </p:nvSpPr>
        <p:spPr>
          <a:xfrm>
            <a:off x="628650" y="1825737"/>
            <a:ext cx="7886700" cy="5032263"/>
          </a:xfrm>
          <a:prstGeom prst="rect">
            <a:avLst/>
          </a:prstGeom>
        </p:spPr>
        <p:txBody>
          <a:bodyPr lIns="45718" tIns="45718" rIns="45718" bIns="45718"/>
          <a:lstStyle>
            <a:lvl1pPr marL="228029" indent="-228029" defTabSz="912113">
              <a:lnSpc>
                <a:spcPct val="90000"/>
              </a:lnSpc>
              <a:spcBef>
                <a:spcPts val="900"/>
              </a:spcBef>
              <a:buSzPct val="100000"/>
              <a:buFont typeface="Arial"/>
              <a:buChar char="•"/>
              <a:defRPr sz="2700"/>
            </a:lvl1pPr>
            <a:lvl2pPr marL="723742" indent="-267686" defTabSz="912113">
              <a:lnSpc>
                <a:spcPct val="90000"/>
              </a:lnSpc>
              <a:spcBef>
                <a:spcPts val="900"/>
              </a:spcBef>
              <a:buSzPct val="100000"/>
              <a:buFont typeface="Arial"/>
              <a:buChar char="•"/>
              <a:defRPr sz="2700"/>
            </a:lvl2pPr>
            <a:lvl3pPr marL="1236154" indent="-324040" defTabSz="912113">
              <a:lnSpc>
                <a:spcPct val="90000"/>
              </a:lnSpc>
              <a:spcBef>
                <a:spcPts val="900"/>
              </a:spcBef>
              <a:buSzPct val="100000"/>
              <a:buFont typeface="Arial"/>
              <a:buChar char="•"/>
              <a:defRPr sz="2700"/>
            </a:lvl3pPr>
            <a:lvl4pPr marL="1730331" indent="-362162" defTabSz="912113">
              <a:lnSpc>
                <a:spcPct val="90000"/>
              </a:lnSpc>
              <a:spcBef>
                <a:spcPts val="900"/>
              </a:spcBef>
              <a:buSzPct val="100000"/>
              <a:buFont typeface="Arial"/>
              <a:buChar char="•"/>
              <a:defRPr sz="2700"/>
            </a:lvl4pPr>
            <a:lvl5pPr marL="2186389" indent="-362162" defTabSz="912113">
              <a:lnSpc>
                <a:spcPct val="90000"/>
              </a:lnSpc>
              <a:spcBef>
                <a:spcPts val="900"/>
              </a:spcBef>
              <a:buSzPct val="100000"/>
              <a:buFont typeface="Arial"/>
              <a:buChar char="•"/>
              <a:defRPr sz="2700"/>
            </a:lvl5pPr>
          </a:lstStyle>
          <a:p>
            <a:pPr lvl="0">
              <a:defRPr sz="1800"/>
            </a:pPr>
            <a:r>
              <a:rPr sz="2700"/>
              <a:t>Corpo livello uno</a:t>
            </a:r>
          </a:p>
          <a:p>
            <a:pPr lvl="1">
              <a:defRPr sz="1800"/>
            </a:pPr>
            <a:r>
              <a:rPr sz="2700"/>
              <a:t>Corpo livello due</a:t>
            </a:r>
          </a:p>
          <a:p>
            <a:pPr lvl="2">
              <a:defRPr sz="1800"/>
            </a:pPr>
            <a:r>
              <a:rPr sz="2700"/>
              <a:t>Corpo livello tre</a:t>
            </a:r>
          </a:p>
          <a:p>
            <a:pPr lvl="3">
              <a:defRPr sz="1800"/>
            </a:pPr>
            <a:r>
              <a:rPr sz="2700"/>
              <a:t>Corpo livello quattro</a:t>
            </a:r>
          </a:p>
          <a:p>
            <a:pPr lvl="4">
              <a:defRPr sz="1800"/>
            </a:pPr>
            <a:r>
              <a:rPr sz="2700"/>
              <a:t>Livello 5</a:t>
            </a:r>
          </a:p>
        </p:txBody>
      </p:sp>
    </p:spTree>
  </p:cSld>
  <p:clrMapOvr>
    <a:masterClrMapping/>
  </p:clrMapOvr>
  <p:transition spd="med"/>
</p:sldLayout>
</file>

<file path=ppt/slideLayouts/slideLayout540.xml><?xml version="1.0" encoding="utf-8"?>
<p:sldLayout xmlns:a="http://schemas.openxmlformats.org/drawingml/2006/main" xmlns:r="http://schemas.openxmlformats.org/officeDocument/2006/relationships" xmlns:p="http://schemas.openxmlformats.org/presentationml/2006/main" type="tx">
  <p:cSld name="13_Vuota">
    <p:spTree>
      <p:nvGrpSpPr>
        <p:cNvPr id="1" name=""/>
        <p:cNvGrpSpPr/>
        <p:nvPr/>
      </p:nvGrpSpPr>
      <p:grpSpPr>
        <a:xfrm>
          <a:off x="0" y="0"/>
          <a:ext cx="0" cy="0"/>
          <a:chOff x="0" y="0"/>
          <a:chExt cx="0" cy="0"/>
        </a:xfrm>
      </p:grpSpPr>
      <p:sp>
        <p:nvSpPr>
          <p:cNvPr id="945" name="Shape 945"/>
          <p:cNvSpPr>
            <a:spLocks noGrp="1"/>
          </p:cNvSpPr>
          <p:nvPr>
            <p:ph type="sldNum" sz="quarter" idx="2"/>
          </p:nvPr>
        </p:nvSpPr>
        <p:spPr>
          <a:xfrm>
            <a:off x="6583364" y="6378576"/>
            <a:ext cx="2101859" cy="266701"/>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881665763"/>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type="tx">
  <p:cSld name="18_Contenuto con didascalia">
    <p:spTree>
      <p:nvGrpSpPr>
        <p:cNvPr id="1" name=""/>
        <p:cNvGrpSpPr/>
        <p:nvPr/>
      </p:nvGrpSpPr>
      <p:grpSpPr>
        <a:xfrm>
          <a:off x="0" y="0"/>
          <a:ext cx="0" cy="0"/>
          <a:chOff x="0" y="0"/>
          <a:chExt cx="0" cy="0"/>
        </a:xfrm>
      </p:grpSpPr>
      <p:sp>
        <p:nvSpPr>
          <p:cNvPr id="947" name="Shape 947"/>
          <p:cNvSpPr>
            <a:spLocks noGrp="1"/>
          </p:cNvSpPr>
          <p:nvPr>
            <p:ph type="title"/>
          </p:nvPr>
        </p:nvSpPr>
        <p:spPr>
          <a:xfrm>
            <a:off x="630237" y="0"/>
            <a:ext cx="2949576" cy="2057400"/>
          </a:xfrm>
          <a:prstGeom prst="rect">
            <a:avLst/>
          </a:prstGeom>
        </p:spPr>
        <p:txBody>
          <a:bodyPr anchor="b"/>
          <a:lstStyle>
            <a:lvl1pPr>
              <a:defRPr sz="3200">
                <a:latin typeface="Calibri"/>
                <a:ea typeface="Calibri"/>
                <a:cs typeface="Calibri"/>
                <a:sym typeface="Calibri"/>
              </a:defRPr>
            </a:lvl1pPr>
          </a:lstStyle>
          <a:p>
            <a:pPr lvl="0">
              <a:defRPr sz="1800"/>
            </a:pPr>
            <a:r>
              <a:rPr sz="3200"/>
              <a:t>Titolo Testo</a:t>
            </a:r>
          </a:p>
        </p:txBody>
      </p:sp>
      <p:sp>
        <p:nvSpPr>
          <p:cNvPr id="948" name="Shape 948"/>
          <p:cNvSpPr>
            <a:spLocks noGrp="1"/>
          </p:cNvSpPr>
          <p:nvPr>
            <p:ph type="body" idx="1"/>
          </p:nvPr>
        </p:nvSpPr>
        <p:spPr>
          <a:xfrm>
            <a:off x="3887787" y="987427"/>
            <a:ext cx="4629154" cy="5870577"/>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49" name="Shape 949"/>
          <p:cNvSpPr>
            <a:spLocks noGrp="1"/>
          </p:cNvSpPr>
          <p:nvPr>
            <p:ph type="sldNum" sz="quarter" idx="2"/>
          </p:nvPr>
        </p:nvSpPr>
        <p:spPr>
          <a:xfrm>
            <a:off x="6583364" y="6378576"/>
            <a:ext cx="2101859" cy="266701"/>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887049025"/>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type="tx">
  <p:cSld name="18_Immagine con didascalia">
    <p:spTree>
      <p:nvGrpSpPr>
        <p:cNvPr id="1" name=""/>
        <p:cNvGrpSpPr/>
        <p:nvPr/>
      </p:nvGrpSpPr>
      <p:grpSpPr>
        <a:xfrm>
          <a:off x="0" y="0"/>
          <a:ext cx="0" cy="0"/>
          <a:chOff x="0" y="0"/>
          <a:chExt cx="0" cy="0"/>
        </a:xfrm>
      </p:grpSpPr>
      <p:sp>
        <p:nvSpPr>
          <p:cNvPr id="951" name="Shape 951"/>
          <p:cNvSpPr>
            <a:spLocks noGrp="1"/>
          </p:cNvSpPr>
          <p:nvPr>
            <p:ph type="title"/>
          </p:nvPr>
        </p:nvSpPr>
        <p:spPr>
          <a:xfrm>
            <a:off x="630237" y="0"/>
            <a:ext cx="2949576" cy="2057400"/>
          </a:xfrm>
          <a:prstGeom prst="rect">
            <a:avLst/>
          </a:prstGeom>
        </p:spPr>
        <p:txBody>
          <a:bodyPr anchor="b"/>
          <a:lstStyle>
            <a:lvl1pPr>
              <a:defRPr sz="3200">
                <a:latin typeface="Calibri"/>
                <a:ea typeface="Calibri"/>
                <a:cs typeface="Calibri"/>
                <a:sym typeface="Calibri"/>
              </a:defRPr>
            </a:lvl1pPr>
          </a:lstStyle>
          <a:p>
            <a:pPr lvl="0">
              <a:defRPr sz="1800"/>
            </a:pPr>
            <a:r>
              <a:rPr sz="3200"/>
              <a:t>Titolo Testo</a:t>
            </a:r>
          </a:p>
        </p:txBody>
      </p:sp>
      <p:sp>
        <p:nvSpPr>
          <p:cNvPr id="952" name="Shape 952"/>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953" name="Shape 953"/>
          <p:cNvSpPr>
            <a:spLocks noGrp="1"/>
          </p:cNvSpPr>
          <p:nvPr>
            <p:ph type="sldNum" sz="quarter" idx="2"/>
          </p:nvPr>
        </p:nvSpPr>
        <p:spPr>
          <a:xfrm>
            <a:off x="6583364" y="6378576"/>
            <a:ext cx="2101859" cy="266701"/>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4110586166"/>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type="tx">
  <p:cSld name="36_Titolo e testo verticale">
    <p:spTree>
      <p:nvGrpSpPr>
        <p:cNvPr id="1" name=""/>
        <p:cNvGrpSpPr/>
        <p:nvPr/>
      </p:nvGrpSpPr>
      <p:grpSpPr>
        <a:xfrm>
          <a:off x="0" y="0"/>
          <a:ext cx="0" cy="0"/>
          <a:chOff x="0" y="0"/>
          <a:chExt cx="0" cy="0"/>
        </a:xfrm>
      </p:grpSpPr>
      <p:sp>
        <p:nvSpPr>
          <p:cNvPr id="955" name="Shape 955"/>
          <p:cNvSpPr>
            <a:spLocks noGrp="1"/>
          </p:cNvSpPr>
          <p:nvPr>
            <p:ph type="title"/>
          </p:nvPr>
        </p:nvSpPr>
        <p:spPr>
          <a:xfrm>
            <a:off x="457201" y="84133"/>
            <a:ext cx="8228015" cy="1520832"/>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956" name="Shape 956"/>
          <p:cNvSpPr>
            <a:spLocks noGrp="1"/>
          </p:cNvSpPr>
          <p:nvPr>
            <p:ph type="body" idx="1"/>
          </p:nvPr>
        </p:nvSpPr>
        <p:spPr>
          <a:xfrm>
            <a:off x="457201" y="1604962"/>
            <a:ext cx="8228015" cy="5253040"/>
          </a:xfrm>
          <a:prstGeom prst="rect">
            <a:avLst/>
          </a:prstGeom>
        </p:spPr>
        <p:txBody>
          <a:bodyPr/>
          <a:lstStyle>
            <a:lvl1pPr>
              <a:defRPr sz="1800"/>
            </a:lvl1pPr>
            <a:lvl2pPr>
              <a:defRPr sz="1800"/>
            </a:lvl2pPr>
            <a:lvl3pPr>
              <a:defRPr sz="1800"/>
            </a:lvl3pPr>
            <a:lvl4pPr>
              <a:defRPr sz="1800"/>
            </a:lvl4pPr>
            <a:lvl5pPr>
              <a:defRPr sz="1800"/>
            </a:lvl5pPr>
          </a:lstStyle>
          <a:p>
            <a:pPr lvl="0"/>
            <a:r>
              <a:t>Corpo livello uno</a:t>
            </a:r>
          </a:p>
          <a:p>
            <a:pPr lvl="1"/>
            <a:r>
              <a:t>Corpo livello due</a:t>
            </a:r>
          </a:p>
          <a:p>
            <a:pPr lvl="2"/>
            <a:r>
              <a:t>Corpo livello tre</a:t>
            </a:r>
          </a:p>
          <a:p>
            <a:pPr lvl="3"/>
            <a:r>
              <a:t>Corpo livello quattro</a:t>
            </a:r>
          </a:p>
          <a:p>
            <a:pPr lvl="4"/>
            <a:r>
              <a:t>Livello 5</a:t>
            </a:r>
          </a:p>
        </p:txBody>
      </p:sp>
      <p:sp>
        <p:nvSpPr>
          <p:cNvPr id="957" name="Shape 957"/>
          <p:cNvSpPr>
            <a:spLocks noGrp="1"/>
          </p:cNvSpPr>
          <p:nvPr>
            <p:ph type="sldNum" sz="quarter" idx="2"/>
          </p:nvPr>
        </p:nvSpPr>
        <p:spPr>
          <a:xfrm>
            <a:off x="6583364" y="6378576"/>
            <a:ext cx="2101859" cy="266701"/>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3451817732"/>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type="tx">
  <p:cSld name="37_Titolo e testo verticale">
    <p:spTree>
      <p:nvGrpSpPr>
        <p:cNvPr id="1" name=""/>
        <p:cNvGrpSpPr/>
        <p:nvPr/>
      </p:nvGrpSpPr>
      <p:grpSpPr>
        <a:xfrm>
          <a:off x="0" y="0"/>
          <a:ext cx="0" cy="0"/>
          <a:chOff x="0" y="0"/>
          <a:chExt cx="0" cy="0"/>
        </a:xfrm>
      </p:grpSpPr>
      <p:sp>
        <p:nvSpPr>
          <p:cNvPr id="959" name="Shape 959"/>
          <p:cNvSpPr>
            <a:spLocks noGrp="1"/>
          </p:cNvSpPr>
          <p:nvPr>
            <p:ph type="title"/>
          </p:nvPr>
        </p:nvSpPr>
        <p:spPr>
          <a:xfrm>
            <a:off x="6629400" y="0"/>
            <a:ext cx="2055816" cy="6402388"/>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960" name="Shape 960"/>
          <p:cNvSpPr>
            <a:spLocks noGrp="1"/>
          </p:cNvSpPr>
          <p:nvPr>
            <p:ph type="body" idx="1"/>
          </p:nvPr>
        </p:nvSpPr>
        <p:spPr>
          <a:xfrm>
            <a:off x="457200" y="273050"/>
            <a:ext cx="6019800" cy="6584950"/>
          </a:xfrm>
          <a:prstGeom prst="rect">
            <a:avLst/>
          </a:prstGeom>
        </p:spPr>
        <p:txBody>
          <a:bodyPr/>
          <a:lstStyle>
            <a:lvl1pPr>
              <a:defRPr sz="1800"/>
            </a:lvl1pPr>
            <a:lvl2pPr>
              <a:defRPr sz="1800"/>
            </a:lvl2pPr>
            <a:lvl3pPr>
              <a:defRPr sz="1800"/>
            </a:lvl3pPr>
            <a:lvl4pPr>
              <a:defRPr sz="1800"/>
            </a:lvl4pPr>
            <a:lvl5pPr>
              <a:defRPr sz="1800"/>
            </a:lvl5pPr>
          </a:lstStyle>
          <a:p>
            <a:pPr lvl="0"/>
            <a:r>
              <a:t>Corpo livello uno</a:t>
            </a:r>
          </a:p>
          <a:p>
            <a:pPr lvl="1"/>
            <a:r>
              <a:t>Corpo livello due</a:t>
            </a:r>
          </a:p>
          <a:p>
            <a:pPr lvl="2"/>
            <a:r>
              <a:t>Corpo livello tre</a:t>
            </a:r>
          </a:p>
          <a:p>
            <a:pPr lvl="3"/>
            <a:r>
              <a:t>Corpo livello quattro</a:t>
            </a:r>
          </a:p>
          <a:p>
            <a:pPr lvl="4"/>
            <a:r>
              <a:t>Livello 5</a:t>
            </a:r>
          </a:p>
        </p:txBody>
      </p:sp>
      <p:sp>
        <p:nvSpPr>
          <p:cNvPr id="961" name="Shape 961"/>
          <p:cNvSpPr>
            <a:spLocks noGrp="1"/>
          </p:cNvSpPr>
          <p:nvPr>
            <p:ph type="sldNum" sz="quarter" idx="2"/>
          </p:nvPr>
        </p:nvSpPr>
        <p:spPr>
          <a:xfrm>
            <a:off x="6583364" y="6378576"/>
            <a:ext cx="2101859" cy="266701"/>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3200765874"/>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type="tx">
  <p:cSld name="17_Diapositiva titolo">
    <p:spTree>
      <p:nvGrpSpPr>
        <p:cNvPr id="1" name=""/>
        <p:cNvGrpSpPr/>
        <p:nvPr/>
      </p:nvGrpSpPr>
      <p:grpSpPr>
        <a:xfrm>
          <a:off x="0" y="0"/>
          <a:ext cx="0" cy="0"/>
          <a:chOff x="0" y="0"/>
          <a:chExt cx="0" cy="0"/>
        </a:xfrm>
      </p:grpSpPr>
      <p:sp>
        <p:nvSpPr>
          <p:cNvPr id="963" name="Shape 963"/>
          <p:cNvSpPr>
            <a:spLocks noGrp="1"/>
          </p:cNvSpPr>
          <p:nvPr>
            <p:ph type="title"/>
          </p:nvPr>
        </p:nvSpPr>
        <p:spPr>
          <a:xfrm>
            <a:off x="1143000" y="0"/>
            <a:ext cx="6858000" cy="3509965"/>
          </a:xfrm>
          <a:prstGeom prst="rect">
            <a:avLst/>
          </a:prstGeom>
        </p:spPr>
        <p:txBody>
          <a:bodyPr lIns="46798" tIns="46798" rIns="46798" bIns="46798" anchor="b"/>
          <a:lstStyle>
            <a:lvl1pPr>
              <a:lnSpc>
                <a:spcPct val="100000"/>
              </a:lnSpc>
              <a:defRPr sz="6000">
                <a:latin typeface="Calibri"/>
                <a:ea typeface="Calibri"/>
                <a:cs typeface="Calibri"/>
                <a:sym typeface="Calibri"/>
              </a:defRPr>
            </a:lvl1pPr>
          </a:lstStyle>
          <a:p>
            <a:pPr lvl="0">
              <a:defRPr sz="1800"/>
            </a:pPr>
            <a:r>
              <a:rPr sz="6000"/>
              <a:t>Titolo Testo</a:t>
            </a:r>
          </a:p>
        </p:txBody>
      </p:sp>
      <p:sp>
        <p:nvSpPr>
          <p:cNvPr id="964" name="Shape 964"/>
          <p:cNvSpPr>
            <a:spLocks noGrp="1"/>
          </p:cNvSpPr>
          <p:nvPr>
            <p:ph type="body" idx="1"/>
          </p:nvPr>
        </p:nvSpPr>
        <p:spPr>
          <a:xfrm>
            <a:off x="1143000" y="3602039"/>
            <a:ext cx="6858000" cy="3255963"/>
          </a:xfrm>
          <a:prstGeom prst="rect">
            <a:avLst/>
          </a:prstGeom>
        </p:spPr>
        <p:txBody>
          <a:bodyPr lIns="46798" tIns="46798" rIns="46798" bIns="46798"/>
          <a:lstStyle>
            <a:lvl1pPr marL="0" indent="0" algn="ctr">
              <a:lnSpc>
                <a:spcPct val="100000"/>
              </a:lnSpc>
              <a:spcBef>
                <a:spcPts val="800"/>
              </a:spcBef>
              <a:defRPr sz="2400"/>
            </a:lvl1pPr>
            <a:lvl2pPr marL="0" algn="ctr">
              <a:lnSpc>
                <a:spcPct val="100000"/>
              </a:lnSpc>
              <a:spcBef>
                <a:spcPts val="800"/>
              </a:spcBef>
              <a:defRPr sz="2400"/>
            </a:lvl2pPr>
            <a:lvl3pPr marL="0" algn="ctr">
              <a:lnSpc>
                <a:spcPct val="100000"/>
              </a:lnSpc>
              <a:spcBef>
                <a:spcPts val="800"/>
              </a:spcBef>
              <a:defRPr sz="2400"/>
            </a:lvl3pPr>
            <a:lvl4pPr marL="0" algn="ctr">
              <a:lnSpc>
                <a:spcPct val="100000"/>
              </a:lnSpc>
              <a:spcBef>
                <a:spcPts val="800"/>
              </a:spcBef>
              <a:defRPr sz="2400"/>
            </a:lvl4pPr>
            <a:lvl5pPr marL="0" algn="ctr">
              <a:lnSpc>
                <a:spcPct val="100000"/>
              </a:lnSpc>
              <a:spcBef>
                <a:spcPts val="800"/>
              </a:spcBef>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965" name="Shape 965"/>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t>‹N›</a:t>
            </a:fld>
            <a:endParaRPr/>
          </a:p>
        </p:txBody>
      </p:sp>
    </p:spTree>
    <p:extLst>
      <p:ext uri="{BB962C8B-B14F-4D97-AF65-F5344CB8AC3E}">
        <p14:creationId xmlns:p14="http://schemas.microsoft.com/office/powerpoint/2010/main" val="3414394914"/>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type="tx">
  <p:cSld name="18_Titolo e contenuto">
    <p:spTree>
      <p:nvGrpSpPr>
        <p:cNvPr id="1" name=""/>
        <p:cNvGrpSpPr/>
        <p:nvPr/>
      </p:nvGrpSpPr>
      <p:grpSpPr>
        <a:xfrm>
          <a:off x="0" y="0"/>
          <a:ext cx="0" cy="0"/>
          <a:chOff x="0" y="0"/>
          <a:chExt cx="0" cy="0"/>
        </a:xfrm>
      </p:grpSpPr>
      <p:sp>
        <p:nvSpPr>
          <p:cNvPr id="967" name="Shape 967"/>
          <p:cNvSpPr>
            <a:spLocks noGrp="1"/>
          </p:cNvSpPr>
          <p:nvPr>
            <p:ph type="title"/>
          </p:nvPr>
        </p:nvSpPr>
        <p:spPr>
          <a:xfrm>
            <a:off x="457201" y="90490"/>
            <a:ext cx="8228015" cy="1509713"/>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968" name="Shape 968"/>
          <p:cNvSpPr>
            <a:spLocks noGrp="1"/>
          </p:cNvSpPr>
          <p:nvPr>
            <p:ph type="body" idx="1"/>
          </p:nvPr>
        </p:nvSpPr>
        <p:spPr>
          <a:xfrm>
            <a:off x="457201" y="1600200"/>
            <a:ext cx="8228015" cy="5257800"/>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69" name="Shape 969"/>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t>‹N›</a:t>
            </a:fld>
            <a:endParaRPr/>
          </a:p>
        </p:txBody>
      </p:sp>
    </p:spTree>
    <p:extLst>
      <p:ext uri="{BB962C8B-B14F-4D97-AF65-F5344CB8AC3E}">
        <p14:creationId xmlns:p14="http://schemas.microsoft.com/office/powerpoint/2010/main" val="451001658"/>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type="tx">
  <p:cSld name="Titolo e contenuto 0">
    <p:spTree>
      <p:nvGrpSpPr>
        <p:cNvPr id="1" name=""/>
        <p:cNvGrpSpPr/>
        <p:nvPr/>
      </p:nvGrpSpPr>
      <p:grpSpPr>
        <a:xfrm>
          <a:off x="0" y="0"/>
          <a:ext cx="0" cy="0"/>
          <a:chOff x="0" y="0"/>
          <a:chExt cx="0" cy="0"/>
        </a:xfrm>
      </p:grpSpPr>
      <p:sp>
        <p:nvSpPr>
          <p:cNvPr id="971" name="Shape 971"/>
          <p:cNvSpPr>
            <a:spLocks noGrp="1"/>
          </p:cNvSpPr>
          <p:nvPr>
            <p:ph type="title"/>
          </p:nvPr>
        </p:nvSpPr>
        <p:spPr>
          <a:xfrm>
            <a:off x="457201" y="90490"/>
            <a:ext cx="8228015" cy="1509713"/>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972" name="Shape 972"/>
          <p:cNvSpPr>
            <a:spLocks noGrp="1"/>
          </p:cNvSpPr>
          <p:nvPr>
            <p:ph type="body" idx="1"/>
          </p:nvPr>
        </p:nvSpPr>
        <p:spPr>
          <a:xfrm>
            <a:off x="457201" y="1600200"/>
            <a:ext cx="8228015" cy="5257800"/>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73" name="Shape 973"/>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t>‹N›</a:t>
            </a:fld>
            <a:endParaRPr/>
          </a:p>
        </p:txBody>
      </p:sp>
    </p:spTree>
    <p:extLst>
      <p:ext uri="{BB962C8B-B14F-4D97-AF65-F5344CB8AC3E}">
        <p14:creationId xmlns:p14="http://schemas.microsoft.com/office/powerpoint/2010/main" val="182544918"/>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type="tx">
  <p:cSld name="19_Intestazione sezione">
    <p:spTree>
      <p:nvGrpSpPr>
        <p:cNvPr id="1" name=""/>
        <p:cNvGrpSpPr/>
        <p:nvPr/>
      </p:nvGrpSpPr>
      <p:grpSpPr>
        <a:xfrm>
          <a:off x="0" y="0"/>
          <a:ext cx="0" cy="0"/>
          <a:chOff x="0" y="0"/>
          <a:chExt cx="0" cy="0"/>
        </a:xfrm>
      </p:grpSpPr>
      <p:sp>
        <p:nvSpPr>
          <p:cNvPr id="975" name="Shape 975"/>
          <p:cNvSpPr>
            <a:spLocks noGrp="1"/>
          </p:cNvSpPr>
          <p:nvPr>
            <p:ph type="title"/>
          </p:nvPr>
        </p:nvSpPr>
        <p:spPr>
          <a:xfrm>
            <a:off x="623887" y="0"/>
            <a:ext cx="7886704" cy="4562479"/>
          </a:xfrm>
          <a:prstGeom prst="rect">
            <a:avLst/>
          </a:prstGeom>
        </p:spPr>
        <p:txBody>
          <a:bodyPr lIns="46798" tIns="46798" rIns="46798" bIns="46798" anchor="b"/>
          <a:lstStyle>
            <a:lvl1pPr>
              <a:lnSpc>
                <a:spcPct val="100000"/>
              </a:lnSpc>
              <a:defRPr sz="6000">
                <a:latin typeface="Calibri"/>
                <a:ea typeface="Calibri"/>
                <a:cs typeface="Calibri"/>
                <a:sym typeface="Calibri"/>
              </a:defRPr>
            </a:lvl1pPr>
          </a:lstStyle>
          <a:p>
            <a:pPr lvl="0">
              <a:defRPr sz="1800"/>
            </a:pPr>
            <a:r>
              <a:rPr sz="6000"/>
              <a:t>Titolo Testo</a:t>
            </a:r>
          </a:p>
        </p:txBody>
      </p:sp>
      <p:sp>
        <p:nvSpPr>
          <p:cNvPr id="976" name="Shape 976"/>
          <p:cNvSpPr>
            <a:spLocks noGrp="1"/>
          </p:cNvSpPr>
          <p:nvPr>
            <p:ph type="body" idx="1"/>
          </p:nvPr>
        </p:nvSpPr>
        <p:spPr>
          <a:xfrm>
            <a:off x="623887" y="4589462"/>
            <a:ext cx="7886704" cy="2268552"/>
          </a:xfrm>
          <a:prstGeom prst="rect">
            <a:avLst/>
          </a:prstGeom>
        </p:spPr>
        <p:txBody>
          <a:bodyPr lIns="46798" tIns="46798" rIns="46798" bIns="46798"/>
          <a:lstStyle>
            <a:lvl1pPr marL="0" indent="0">
              <a:lnSpc>
                <a:spcPct val="100000"/>
              </a:lnSpc>
              <a:spcBef>
                <a:spcPts val="800"/>
              </a:spcBef>
              <a:defRPr sz="2400"/>
            </a:lvl1pPr>
            <a:lvl2pPr marL="0">
              <a:lnSpc>
                <a:spcPct val="100000"/>
              </a:lnSpc>
              <a:spcBef>
                <a:spcPts val="800"/>
              </a:spcBef>
              <a:defRPr sz="2400"/>
            </a:lvl2pPr>
            <a:lvl3pPr marL="0">
              <a:lnSpc>
                <a:spcPct val="100000"/>
              </a:lnSpc>
              <a:spcBef>
                <a:spcPts val="800"/>
              </a:spcBef>
              <a:defRPr sz="2400"/>
            </a:lvl3pPr>
            <a:lvl4pPr marL="0">
              <a:lnSpc>
                <a:spcPct val="100000"/>
              </a:lnSpc>
              <a:spcBef>
                <a:spcPts val="800"/>
              </a:spcBef>
              <a:defRPr sz="2400"/>
            </a:lvl4pPr>
            <a:lvl5pPr marL="0">
              <a:lnSpc>
                <a:spcPct val="100000"/>
              </a:lnSpc>
              <a:spcBef>
                <a:spcPts val="800"/>
              </a:spcBef>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977" name="Shape 977"/>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t>‹N›</a:t>
            </a:fld>
            <a:endParaRPr/>
          </a:p>
        </p:txBody>
      </p:sp>
    </p:spTree>
    <p:extLst>
      <p:ext uri="{BB962C8B-B14F-4D97-AF65-F5344CB8AC3E}">
        <p14:creationId xmlns:p14="http://schemas.microsoft.com/office/powerpoint/2010/main" val="819851855"/>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type="tx">
  <p:cSld name="18_Due contenuti">
    <p:spTree>
      <p:nvGrpSpPr>
        <p:cNvPr id="1" name=""/>
        <p:cNvGrpSpPr/>
        <p:nvPr/>
      </p:nvGrpSpPr>
      <p:grpSpPr>
        <a:xfrm>
          <a:off x="0" y="0"/>
          <a:ext cx="0" cy="0"/>
          <a:chOff x="0" y="0"/>
          <a:chExt cx="0" cy="0"/>
        </a:xfrm>
      </p:grpSpPr>
      <p:sp>
        <p:nvSpPr>
          <p:cNvPr id="979" name="Shape 979"/>
          <p:cNvSpPr>
            <a:spLocks noGrp="1"/>
          </p:cNvSpPr>
          <p:nvPr>
            <p:ph type="title"/>
          </p:nvPr>
        </p:nvSpPr>
        <p:spPr>
          <a:xfrm>
            <a:off x="457201" y="90490"/>
            <a:ext cx="8228015" cy="1509713"/>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980" name="Shape 980"/>
          <p:cNvSpPr>
            <a:spLocks noGrp="1"/>
          </p:cNvSpPr>
          <p:nvPr>
            <p:ph type="body" idx="1"/>
          </p:nvPr>
        </p:nvSpPr>
        <p:spPr>
          <a:xfrm>
            <a:off x="457201" y="1600200"/>
            <a:ext cx="4037013" cy="5257800"/>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81" name="Shape 981"/>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t>‹N›</a:t>
            </a:fld>
            <a:endParaRPr/>
          </a:p>
        </p:txBody>
      </p:sp>
    </p:spTree>
    <p:extLst>
      <p:ext uri="{BB962C8B-B14F-4D97-AF65-F5344CB8AC3E}">
        <p14:creationId xmlns:p14="http://schemas.microsoft.com/office/powerpoint/2010/main" val="290649022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209" name="Shape 209"/>
          <p:cNvSpPr>
            <a:spLocks noGrp="1"/>
          </p:cNvSpPr>
          <p:nvPr>
            <p:ph type="title"/>
          </p:nvPr>
        </p:nvSpPr>
        <p:spPr>
          <a:xfrm>
            <a:off x="6543675" y="365783"/>
            <a:ext cx="1971676" cy="6492222"/>
          </a:xfrm>
          <a:prstGeom prst="rect">
            <a:avLst/>
          </a:prstGeom>
        </p:spPr>
        <p:txBody>
          <a:bodyPr lIns="45718" tIns="45718" rIns="45718" bIns="45718"/>
          <a:lstStyle>
            <a:lvl1pPr algn="l" defTabSz="912113">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210" name="Shape 210"/>
          <p:cNvSpPr>
            <a:spLocks noGrp="1"/>
          </p:cNvSpPr>
          <p:nvPr>
            <p:ph type="body" idx="1"/>
          </p:nvPr>
        </p:nvSpPr>
        <p:spPr>
          <a:xfrm>
            <a:off x="628653" y="365783"/>
            <a:ext cx="5762627" cy="6492222"/>
          </a:xfrm>
          <a:prstGeom prst="rect">
            <a:avLst/>
          </a:prstGeom>
        </p:spPr>
        <p:txBody>
          <a:bodyPr lIns="45718" tIns="45718" rIns="45718" bIns="45718"/>
          <a:lstStyle>
            <a:lvl1pPr marL="228029" indent="-228029" defTabSz="912113">
              <a:lnSpc>
                <a:spcPct val="90000"/>
              </a:lnSpc>
              <a:spcBef>
                <a:spcPts val="900"/>
              </a:spcBef>
              <a:buSzPct val="100000"/>
              <a:buFont typeface="Arial"/>
              <a:buChar char="•"/>
              <a:defRPr sz="2700"/>
            </a:lvl1pPr>
            <a:lvl2pPr marL="723742" indent="-267686" defTabSz="912113">
              <a:lnSpc>
                <a:spcPct val="90000"/>
              </a:lnSpc>
              <a:spcBef>
                <a:spcPts val="900"/>
              </a:spcBef>
              <a:buSzPct val="100000"/>
              <a:buFont typeface="Arial"/>
              <a:buChar char="•"/>
              <a:defRPr sz="2700"/>
            </a:lvl2pPr>
            <a:lvl3pPr marL="1236154" indent="-324040" defTabSz="912113">
              <a:lnSpc>
                <a:spcPct val="90000"/>
              </a:lnSpc>
              <a:spcBef>
                <a:spcPts val="900"/>
              </a:spcBef>
              <a:buSzPct val="100000"/>
              <a:buFont typeface="Arial"/>
              <a:buChar char="•"/>
              <a:defRPr sz="2700"/>
            </a:lvl3pPr>
            <a:lvl4pPr marL="1730331" indent="-362162" defTabSz="912113">
              <a:lnSpc>
                <a:spcPct val="90000"/>
              </a:lnSpc>
              <a:spcBef>
                <a:spcPts val="900"/>
              </a:spcBef>
              <a:buSzPct val="100000"/>
              <a:buFont typeface="Arial"/>
              <a:buChar char="•"/>
              <a:defRPr sz="2700"/>
            </a:lvl4pPr>
            <a:lvl5pPr marL="2186389" indent="-362162" defTabSz="912113">
              <a:lnSpc>
                <a:spcPct val="90000"/>
              </a:lnSpc>
              <a:spcBef>
                <a:spcPts val="900"/>
              </a:spcBef>
              <a:buSzPct val="100000"/>
              <a:buFont typeface="Arial"/>
              <a:buChar char="•"/>
              <a:defRPr sz="2700"/>
            </a:lvl5pPr>
          </a:lstStyle>
          <a:p>
            <a:pPr lvl="0">
              <a:defRPr sz="1800"/>
            </a:pPr>
            <a:r>
              <a:rPr sz="2700"/>
              <a:t>Corpo livello uno</a:t>
            </a:r>
          </a:p>
          <a:p>
            <a:pPr lvl="1">
              <a:defRPr sz="1800"/>
            </a:pPr>
            <a:r>
              <a:rPr sz="2700"/>
              <a:t>Corpo livello due</a:t>
            </a:r>
          </a:p>
          <a:p>
            <a:pPr lvl="2">
              <a:defRPr sz="1800"/>
            </a:pPr>
            <a:r>
              <a:rPr sz="2700"/>
              <a:t>Corpo livello tre</a:t>
            </a:r>
          </a:p>
          <a:p>
            <a:pPr lvl="3">
              <a:defRPr sz="1800"/>
            </a:pPr>
            <a:r>
              <a:rPr sz="2700"/>
              <a:t>Corpo livello quattro</a:t>
            </a:r>
          </a:p>
          <a:p>
            <a:pPr lvl="4">
              <a:defRPr sz="1800"/>
            </a:pPr>
            <a:r>
              <a:rPr sz="2700"/>
              <a:t>Livello 5</a:t>
            </a:r>
          </a:p>
        </p:txBody>
      </p:sp>
    </p:spTree>
  </p:cSld>
  <p:clrMapOvr>
    <a:masterClrMapping/>
  </p:clrMapOvr>
  <p:transition spd="med"/>
</p:sldLayout>
</file>

<file path=ppt/slideLayouts/slideLayout550.xml><?xml version="1.0" encoding="utf-8"?>
<p:sldLayout xmlns:a="http://schemas.openxmlformats.org/drawingml/2006/main" xmlns:r="http://schemas.openxmlformats.org/officeDocument/2006/relationships" xmlns:p="http://schemas.openxmlformats.org/presentationml/2006/main" type="tx">
  <p:cSld name="19_Confronto">
    <p:spTree>
      <p:nvGrpSpPr>
        <p:cNvPr id="1" name=""/>
        <p:cNvGrpSpPr/>
        <p:nvPr/>
      </p:nvGrpSpPr>
      <p:grpSpPr>
        <a:xfrm>
          <a:off x="0" y="0"/>
          <a:ext cx="0" cy="0"/>
          <a:chOff x="0" y="0"/>
          <a:chExt cx="0" cy="0"/>
        </a:xfrm>
      </p:grpSpPr>
      <p:sp>
        <p:nvSpPr>
          <p:cNvPr id="983" name="Shape 983"/>
          <p:cNvSpPr>
            <a:spLocks noGrp="1"/>
          </p:cNvSpPr>
          <p:nvPr>
            <p:ph type="title"/>
          </p:nvPr>
        </p:nvSpPr>
        <p:spPr>
          <a:xfrm>
            <a:off x="630237" y="365127"/>
            <a:ext cx="7886704" cy="1325563"/>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984" name="Shape 984"/>
          <p:cNvSpPr>
            <a:spLocks noGrp="1"/>
          </p:cNvSpPr>
          <p:nvPr>
            <p:ph type="body" idx="1"/>
          </p:nvPr>
        </p:nvSpPr>
        <p:spPr>
          <a:xfrm>
            <a:off x="630237" y="1681165"/>
            <a:ext cx="3868740" cy="823923"/>
          </a:xfrm>
          <a:prstGeom prst="rect">
            <a:avLst/>
          </a:prstGeom>
        </p:spPr>
        <p:txBody>
          <a:bodyPr lIns="46798" tIns="46798" rIns="46798" bIns="46798" anchor="b"/>
          <a:lstStyle>
            <a:lvl1pPr marL="0" indent="0">
              <a:lnSpc>
                <a:spcPct val="100000"/>
              </a:lnSpc>
              <a:spcBef>
                <a:spcPts val="800"/>
              </a:spcBef>
              <a:defRPr sz="2400" b="1"/>
            </a:lvl1pPr>
            <a:lvl2pPr marL="0">
              <a:lnSpc>
                <a:spcPct val="100000"/>
              </a:lnSpc>
              <a:spcBef>
                <a:spcPts val="800"/>
              </a:spcBef>
              <a:defRPr sz="2400" b="1"/>
            </a:lvl2pPr>
            <a:lvl3pPr marL="0">
              <a:lnSpc>
                <a:spcPct val="100000"/>
              </a:lnSpc>
              <a:spcBef>
                <a:spcPts val="800"/>
              </a:spcBef>
              <a:defRPr sz="2400" b="1"/>
            </a:lvl3pPr>
            <a:lvl4pPr marL="0">
              <a:lnSpc>
                <a:spcPct val="100000"/>
              </a:lnSpc>
              <a:spcBef>
                <a:spcPts val="800"/>
              </a:spcBef>
              <a:defRPr sz="2400" b="1"/>
            </a:lvl4pPr>
            <a:lvl5pPr marL="0">
              <a:lnSpc>
                <a:spcPct val="100000"/>
              </a:lnSpc>
              <a:spcBef>
                <a:spcPts val="800"/>
              </a:spcBef>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985" name="Shape 985"/>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t>‹N›</a:t>
            </a:fld>
            <a:endParaRPr/>
          </a:p>
        </p:txBody>
      </p:sp>
    </p:spTree>
    <p:extLst>
      <p:ext uri="{BB962C8B-B14F-4D97-AF65-F5344CB8AC3E}">
        <p14:creationId xmlns:p14="http://schemas.microsoft.com/office/powerpoint/2010/main" val="4033051231"/>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type="tx">
  <p:cSld name="18_Solo titolo">
    <p:spTree>
      <p:nvGrpSpPr>
        <p:cNvPr id="1" name=""/>
        <p:cNvGrpSpPr/>
        <p:nvPr/>
      </p:nvGrpSpPr>
      <p:grpSpPr>
        <a:xfrm>
          <a:off x="0" y="0"/>
          <a:ext cx="0" cy="0"/>
          <a:chOff x="0" y="0"/>
          <a:chExt cx="0" cy="0"/>
        </a:xfrm>
      </p:grpSpPr>
      <p:sp>
        <p:nvSpPr>
          <p:cNvPr id="987" name="Shape 987"/>
          <p:cNvSpPr>
            <a:spLocks noGrp="1"/>
          </p:cNvSpPr>
          <p:nvPr>
            <p:ph type="title"/>
          </p:nvPr>
        </p:nvSpPr>
        <p:spPr>
          <a:xfrm>
            <a:off x="457201" y="0"/>
            <a:ext cx="8228015" cy="1690697"/>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988" name="Shape 988"/>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t>‹N›</a:t>
            </a:fld>
            <a:endParaRPr/>
          </a:p>
        </p:txBody>
      </p:sp>
    </p:spTree>
    <p:extLst>
      <p:ext uri="{BB962C8B-B14F-4D97-AF65-F5344CB8AC3E}">
        <p14:creationId xmlns:p14="http://schemas.microsoft.com/office/powerpoint/2010/main" val="4173131569"/>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type="tx">
  <p:cSld name="19_Contenuto con didascalia">
    <p:spTree>
      <p:nvGrpSpPr>
        <p:cNvPr id="1" name=""/>
        <p:cNvGrpSpPr/>
        <p:nvPr/>
      </p:nvGrpSpPr>
      <p:grpSpPr>
        <a:xfrm>
          <a:off x="0" y="0"/>
          <a:ext cx="0" cy="0"/>
          <a:chOff x="0" y="0"/>
          <a:chExt cx="0" cy="0"/>
        </a:xfrm>
      </p:grpSpPr>
      <p:sp>
        <p:nvSpPr>
          <p:cNvPr id="990" name="Shape 990"/>
          <p:cNvSpPr>
            <a:spLocks noGrp="1"/>
          </p:cNvSpPr>
          <p:nvPr>
            <p:ph type="title"/>
          </p:nvPr>
        </p:nvSpPr>
        <p:spPr>
          <a:xfrm>
            <a:off x="630237" y="0"/>
            <a:ext cx="2949576" cy="2057400"/>
          </a:xfrm>
          <a:prstGeom prst="rect">
            <a:avLst/>
          </a:prstGeom>
        </p:spPr>
        <p:txBody>
          <a:bodyPr lIns="46798" tIns="46798" rIns="46798" bIns="46798" anchor="b"/>
          <a:lstStyle>
            <a:lvl1pPr>
              <a:lnSpc>
                <a:spcPct val="100000"/>
              </a:lnSpc>
              <a:defRPr sz="3200">
                <a:latin typeface="Calibri"/>
                <a:ea typeface="Calibri"/>
                <a:cs typeface="Calibri"/>
                <a:sym typeface="Calibri"/>
              </a:defRPr>
            </a:lvl1pPr>
          </a:lstStyle>
          <a:p>
            <a:pPr lvl="0">
              <a:defRPr sz="1800"/>
            </a:pPr>
            <a:r>
              <a:rPr sz="3200"/>
              <a:t>Titolo Testo</a:t>
            </a:r>
          </a:p>
        </p:txBody>
      </p:sp>
      <p:sp>
        <p:nvSpPr>
          <p:cNvPr id="991" name="Shape 991"/>
          <p:cNvSpPr>
            <a:spLocks noGrp="1"/>
          </p:cNvSpPr>
          <p:nvPr>
            <p:ph type="body" idx="1"/>
          </p:nvPr>
        </p:nvSpPr>
        <p:spPr>
          <a:xfrm>
            <a:off x="3887787" y="987427"/>
            <a:ext cx="4629154" cy="5870577"/>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92" name="Shape 992"/>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t>‹N›</a:t>
            </a:fld>
            <a:endParaRPr/>
          </a:p>
        </p:txBody>
      </p:sp>
    </p:spTree>
    <p:extLst>
      <p:ext uri="{BB962C8B-B14F-4D97-AF65-F5344CB8AC3E}">
        <p14:creationId xmlns:p14="http://schemas.microsoft.com/office/powerpoint/2010/main" val="4090832875"/>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type="tx">
  <p:cSld name="19_Immagine con didascalia">
    <p:spTree>
      <p:nvGrpSpPr>
        <p:cNvPr id="1" name=""/>
        <p:cNvGrpSpPr/>
        <p:nvPr/>
      </p:nvGrpSpPr>
      <p:grpSpPr>
        <a:xfrm>
          <a:off x="0" y="0"/>
          <a:ext cx="0" cy="0"/>
          <a:chOff x="0" y="0"/>
          <a:chExt cx="0" cy="0"/>
        </a:xfrm>
      </p:grpSpPr>
      <p:sp>
        <p:nvSpPr>
          <p:cNvPr id="994" name="Shape 994"/>
          <p:cNvSpPr>
            <a:spLocks noGrp="1"/>
          </p:cNvSpPr>
          <p:nvPr>
            <p:ph type="title"/>
          </p:nvPr>
        </p:nvSpPr>
        <p:spPr>
          <a:xfrm>
            <a:off x="630237" y="0"/>
            <a:ext cx="2949576" cy="2057400"/>
          </a:xfrm>
          <a:prstGeom prst="rect">
            <a:avLst/>
          </a:prstGeom>
        </p:spPr>
        <p:txBody>
          <a:bodyPr lIns="46798" tIns="46798" rIns="46798" bIns="46798" anchor="b"/>
          <a:lstStyle>
            <a:lvl1pPr>
              <a:lnSpc>
                <a:spcPct val="100000"/>
              </a:lnSpc>
              <a:defRPr sz="3200">
                <a:latin typeface="Calibri"/>
                <a:ea typeface="Calibri"/>
                <a:cs typeface="Calibri"/>
                <a:sym typeface="Calibri"/>
              </a:defRPr>
            </a:lvl1pPr>
          </a:lstStyle>
          <a:p>
            <a:pPr lvl="0">
              <a:defRPr sz="1800"/>
            </a:pPr>
            <a:r>
              <a:rPr sz="3200"/>
              <a:t>Titolo Testo</a:t>
            </a:r>
          </a:p>
        </p:txBody>
      </p:sp>
      <p:sp>
        <p:nvSpPr>
          <p:cNvPr id="995" name="Shape 995"/>
          <p:cNvSpPr>
            <a:spLocks noGrp="1"/>
          </p:cNvSpPr>
          <p:nvPr>
            <p:ph type="body" idx="1"/>
          </p:nvPr>
        </p:nvSpPr>
        <p:spPr>
          <a:xfrm>
            <a:off x="630237" y="2057400"/>
            <a:ext cx="2949576" cy="4800600"/>
          </a:xfrm>
          <a:prstGeom prst="rect">
            <a:avLst/>
          </a:prstGeom>
        </p:spPr>
        <p:txBody>
          <a:bodyPr lIns="46798" tIns="46798" rIns="46798" bIns="46798"/>
          <a:lstStyle>
            <a:lvl1pPr marL="0" indent="0">
              <a:lnSpc>
                <a:spcPct val="100000"/>
              </a:lnSpc>
              <a:spcBef>
                <a:spcPts val="800"/>
              </a:spcBef>
              <a:defRPr sz="1600"/>
            </a:lvl1pPr>
            <a:lvl2pPr marL="0">
              <a:lnSpc>
                <a:spcPct val="100000"/>
              </a:lnSpc>
              <a:spcBef>
                <a:spcPts val="800"/>
              </a:spcBef>
              <a:defRPr sz="1600"/>
            </a:lvl2pPr>
            <a:lvl3pPr marL="0">
              <a:lnSpc>
                <a:spcPct val="100000"/>
              </a:lnSpc>
              <a:spcBef>
                <a:spcPts val="800"/>
              </a:spcBef>
              <a:defRPr sz="1600"/>
            </a:lvl3pPr>
            <a:lvl4pPr marL="0">
              <a:lnSpc>
                <a:spcPct val="100000"/>
              </a:lnSpc>
              <a:spcBef>
                <a:spcPts val="800"/>
              </a:spcBef>
              <a:defRPr sz="1600"/>
            </a:lvl4pPr>
            <a:lvl5pPr marL="0">
              <a:lnSpc>
                <a:spcPct val="100000"/>
              </a:lnSpc>
              <a:spcBef>
                <a:spcPts val="800"/>
              </a:spcBef>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996" name="Shape 996"/>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t>‹N›</a:t>
            </a:fld>
            <a:endParaRPr/>
          </a:p>
        </p:txBody>
      </p:sp>
    </p:spTree>
    <p:extLst>
      <p:ext uri="{BB962C8B-B14F-4D97-AF65-F5344CB8AC3E}">
        <p14:creationId xmlns:p14="http://schemas.microsoft.com/office/powerpoint/2010/main" val="1162921630"/>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type="tx">
  <p:cSld name="38_Titolo e testo verticale">
    <p:spTree>
      <p:nvGrpSpPr>
        <p:cNvPr id="1" name=""/>
        <p:cNvGrpSpPr/>
        <p:nvPr/>
      </p:nvGrpSpPr>
      <p:grpSpPr>
        <a:xfrm>
          <a:off x="0" y="0"/>
          <a:ext cx="0" cy="0"/>
          <a:chOff x="0" y="0"/>
          <a:chExt cx="0" cy="0"/>
        </a:xfrm>
      </p:grpSpPr>
      <p:sp>
        <p:nvSpPr>
          <p:cNvPr id="998" name="Shape 998"/>
          <p:cNvSpPr>
            <a:spLocks noGrp="1"/>
          </p:cNvSpPr>
          <p:nvPr>
            <p:ph type="title"/>
          </p:nvPr>
        </p:nvSpPr>
        <p:spPr>
          <a:xfrm>
            <a:off x="457201" y="90490"/>
            <a:ext cx="8228015" cy="1509713"/>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999" name="Shape 999"/>
          <p:cNvSpPr>
            <a:spLocks noGrp="1"/>
          </p:cNvSpPr>
          <p:nvPr>
            <p:ph type="body" idx="1"/>
          </p:nvPr>
        </p:nvSpPr>
        <p:spPr>
          <a:xfrm>
            <a:off x="457201" y="1600200"/>
            <a:ext cx="8228015" cy="5257800"/>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000" name="Shape 1000"/>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t>‹N›</a:t>
            </a:fld>
            <a:endParaRPr/>
          </a:p>
        </p:txBody>
      </p:sp>
    </p:spTree>
    <p:extLst>
      <p:ext uri="{BB962C8B-B14F-4D97-AF65-F5344CB8AC3E}">
        <p14:creationId xmlns:p14="http://schemas.microsoft.com/office/powerpoint/2010/main" val="2467900093"/>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type="tx">
  <p:cSld name="39_Titolo e testo verticale">
    <p:spTree>
      <p:nvGrpSpPr>
        <p:cNvPr id="1" name=""/>
        <p:cNvGrpSpPr/>
        <p:nvPr/>
      </p:nvGrpSpPr>
      <p:grpSpPr>
        <a:xfrm>
          <a:off x="0" y="0"/>
          <a:ext cx="0" cy="0"/>
          <a:chOff x="0" y="0"/>
          <a:chExt cx="0" cy="0"/>
        </a:xfrm>
      </p:grpSpPr>
      <p:sp>
        <p:nvSpPr>
          <p:cNvPr id="1002" name="Shape 1002"/>
          <p:cNvSpPr>
            <a:spLocks noGrp="1"/>
          </p:cNvSpPr>
          <p:nvPr>
            <p:ph type="title"/>
          </p:nvPr>
        </p:nvSpPr>
        <p:spPr>
          <a:xfrm>
            <a:off x="6629400" y="0"/>
            <a:ext cx="2055816" cy="6399220"/>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1003" name="Shape 1003"/>
          <p:cNvSpPr>
            <a:spLocks noGrp="1"/>
          </p:cNvSpPr>
          <p:nvPr>
            <p:ph type="body" idx="1"/>
          </p:nvPr>
        </p:nvSpPr>
        <p:spPr>
          <a:xfrm>
            <a:off x="457200" y="274639"/>
            <a:ext cx="6019800" cy="6583368"/>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004" name="Shape 1004"/>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t>‹N›</a:t>
            </a:fld>
            <a:endParaRPr/>
          </a:p>
        </p:txBody>
      </p:sp>
    </p:spTree>
    <p:extLst>
      <p:ext uri="{BB962C8B-B14F-4D97-AF65-F5344CB8AC3E}">
        <p14:creationId xmlns:p14="http://schemas.microsoft.com/office/powerpoint/2010/main" val="2377036976"/>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type="tx">
  <p:cSld name="5_Default">
    <p:spTree>
      <p:nvGrpSpPr>
        <p:cNvPr id="1" name=""/>
        <p:cNvGrpSpPr/>
        <p:nvPr/>
      </p:nvGrpSpPr>
      <p:grpSpPr>
        <a:xfrm>
          <a:off x="0" y="0"/>
          <a:ext cx="0" cy="0"/>
          <a:chOff x="0" y="0"/>
          <a:chExt cx="0" cy="0"/>
        </a:xfrm>
      </p:grpSpPr>
      <p:sp>
        <p:nvSpPr>
          <p:cNvPr id="1006" name="Shape 1006"/>
          <p:cNvSpPr>
            <a:spLocks noGrp="1"/>
          </p:cNvSpPr>
          <p:nvPr>
            <p:ph type="sldNum" sz="quarter" idx="2"/>
          </p:nvPr>
        </p:nvSpPr>
        <p:spPr>
          <a:xfrm>
            <a:off x="6553200" y="6361955"/>
            <a:ext cx="2128842" cy="360297"/>
          </a:xfrm>
          <a:prstGeom prst="rect">
            <a:avLst/>
          </a:prstGeom>
        </p:spPr>
        <p:txBody>
          <a:bodyPr lIns="46798" tIns="46798" rIns="46798" bIns="46798" anchor="ctr"/>
          <a:lstStyle>
            <a:lvl1pPr defTabSz="914400">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2934894829"/>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type="tx">
  <p:cSld name="6_Default">
    <p:spTree>
      <p:nvGrpSpPr>
        <p:cNvPr id="1" name=""/>
        <p:cNvGrpSpPr/>
        <p:nvPr/>
      </p:nvGrpSpPr>
      <p:grpSpPr>
        <a:xfrm>
          <a:off x="0" y="0"/>
          <a:ext cx="0" cy="0"/>
          <a:chOff x="0" y="0"/>
          <a:chExt cx="0" cy="0"/>
        </a:xfrm>
      </p:grpSpPr>
      <p:sp>
        <p:nvSpPr>
          <p:cNvPr id="1008" name="Shape 1008"/>
          <p:cNvSpPr>
            <a:spLocks noGrp="1"/>
          </p:cNvSpPr>
          <p:nvPr>
            <p:ph type="sldNum" sz="quarter" idx="2"/>
          </p:nvPr>
        </p:nvSpPr>
        <p:spPr>
          <a:xfrm>
            <a:off x="6583360" y="6378576"/>
            <a:ext cx="2103450" cy="266701"/>
          </a:xfrm>
          <a:prstGeom prst="rect">
            <a:avLst/>
          </a:prstGeom>
        </p:spPr>
        <p:txBody>
          <a:bodyPr/>
          <a:lstStyle>
            <a:lvl1pPr algn="r" defTabSz="914400">
              <a:lnSpc>
                <a:spcPct val="100000"/>
              </a:lnSpc>
              <a:tabLst/>
              <a:defRPr>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2849411071"/>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type="tx">
  <p:cSld name="7_Default">
    <p:spTree>
      <p:nvGrpSpPr>
        <p:cNvPr id="1" name=""/>
        <p:cNvGrpSpPr/>
        <p:nvPr/>
      </p:nvGrpSpPr>
      <p:grpSpPr>
        <a:xfrm>
          <a:off x="0" y="0"/>
          <a:ext cx="0" cy="0"/>
          <a:chOff x="0" y="0"/>
          <a:chExt cx="0" cy="0"/>
        </a:xfrm>
      </p:grpSpPr>
      <p:sp>
        <p:nvSpPr>
          <p:cNvPr id="1010" name="Shape 1010"/>
          <p:cNvSpPr>
            <a:spLocks noGrp="1"/>
          </p:cNvSpPr>
          <p:nvPr>
            <p:ph type="sldNum" sz="quarter" idx="2"/>
          </p:nvPr>
        </p:nvSpPr>
        <p:spPr>
          <a:xfrm>
            <a:off x="6558801" y="6432901"/>
            <a:ext cx="2135212" cy="235387"/>
          </a:xfrm>
          <a:prstGeom prst="rect">
            <a:avLst/>
          </a:prstGeom>
        </p:spPr>
        <p:txBody>
          <a:bodyPr lIns="41493" tIns="41493" rIns="41493" bIns="41493" anchor="ctr"/>
          <a:lstStyle>
            <a:lvl1pPr algn="r" defTabSz="503237">
              <a:lnSpc>
                <a:spcPct val="100000"/>
              </a:lnSpc>
              <a:tabLst/>
              <a:defRPr sz="11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4251126116"/>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type="tx">
  <p:cSld name="8_Default">
    <p:spTree>
      <p:nvGrpSpPr>
        <p:cNvPr id="1" name=""/>
        <p:cNvGrpSpPr/>
        <p:nvPr/>
      </p:nvGrpSpPr>
      <p:grpSpPr>
        <a:xfrm>
          <a:off x="0" y="0"/>
          <a:ext cx="0" cy="0"/>
          <a:chOff x="0" y="0"/>
          <a:chExt cx="0" cy="0"/>
        </a:xfrm>
      </p:grpSpPr>
      <p:sp>
        <p:nvSpPr>
          <p:cNvPr id="1012" name="Shape 1012"/>
          <p:cNvSpPr>
            <a:spLocks noGrp="1"/>
          </p:cNvSpPr>
          <p:nvPr>
            <p:ph type="sldNum" sz="quarter" idx="2"/>
          </p:nvPr>
        </p:nvSpPr>
        <p:spPr>
          <a:xfrm>
            <a:off x="6558801" y="6427084"/>
            <a:ext cx="2135212" cy="235157"/>
          </a:xfrm>
          <a:prstGeom prst="rect">
            <a:avLst/>
          </a:prstGeom>
        </p:spPr>
        <p:txBody>
          <a:bodyPr lIns="41378" tIns="41378" rIns="41378" bIns="41378" anchor="ctr"/>
          <a:lstStyle>
            <a:lvl1pPr algn="r" defTabSz="501650">
              <a:tabLst/>
              <a:defRPr sz="11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90287935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Diapositiva titolo">
    <p:spTree>
      <p:nvGrpSpPr>
        <p:cNvPr id="1" name=""/>
        <p:cNvGrpSpPr/>
        <p:nvPr/>
      </p:nvGrpSpPr>
      <p:grpSpPr>
        <a:xfrm>
          <a:off x="0" y="0"/>
          <a:ext cx="0" cy="0"/>
          <a:chOff x="0" y="0"/>
          <a:chExt cx="0" cy="0"/>
        </a:xfrm>
      </p:grpSpPr>
      <p:sp>
        <p:nvSpPr>
          <p:cNvPr id="212" name="Shape 212"/>
          <p:cNvSpPr>
            <a:spLocks noGrp="1"/>
          </p:cNvSpPr>
          <p:nvPr>
            <p:ph type="title"/>
          </p:nvPr>
        </p:nvSpPr>
        <p:spPr>
          <a:xfrm>
            <a:off x="1143000" y="0"/>
            <a:ext cx="6858000" cy="3510551"/>
          </a:xfrm>
          <a:prstGeom prst="rect">
            <a:avLst/>
          </a:prstGeom>
        </p:spPr>
        <p:txBody>
          <a:bodyPr lIns="45718" tIns="45718" rIns="45718" bIns="45718" anchor="b"/>
          <a:lstStyle>
            <a:lvl1pPr defTabSz="914400">
              <a:lnSpc>
                <a:spcPct val="90000"/>
              </a:lnSpc>
              <a:defRPr sz="5900">
                <a:latin typeface="Calibri Light"/>
                <a:ea typeface="Calibri Light"/>
                <a:cs typeface="Calibri Light"/>
                <a:sym typeface="Calibri Light"/>
              </a:defRPr>
            </a:lvl1pPr>
          </a:lstStyle>
          <a:p>
            <a:pPr lvl="0">
              <a:defRPr sz="1800"/>
            </a:pPr>
            <a:r>
              <a:rPr sz="5900"/>
              <a:t>Titolo Testo</a:t>
            </a:r>
          </a:p>
        </p:txBody>
      </p:sp>
      <p:sp>
        <p:nvSpPr>
          <p:cNvPr id="213" name="Shape 213"/>
          <p:cNvSpPr>
            <a:spLocks noGrp="1"/>
          </p:cNvSpPr>
          <p:nvPr>
            <p:ph type="body" idx="1"/>
          </p:nvPr>
        </p:nvSpPr>
        <p:spPr>
          <a:xfrm>
            <a:off x="1143000" y="3602392"/>
            <a:ext cx="6858000" cy="3255608"/>
          </a:xfrm>
          <a:prstGeom prst="rect">
            <a:avLst/>
          </a:prstGeom>
        </p:spPr>
        <p:txBody>
          <a:bodyPr lIns="45718" tIns="45718" rIns="45718" bIns="45718"/>
          <a:lstStyle>
            <a:lvl1pPr marL="0" indent="0" algn="ctr" defTabSz="914400">
              <a:lnSpc>
                <a:spcPct val="90000"/>
              </a:lnSpc>
              <a:spcBef>
                <a:spcPts val="900"/>
              </a:spcBef>
              <a:defRPr sz="2300"/>
            </a:lvl1pPr>
            <a:lvl2pPr marL="0" algn="ctr" defTabSz="914400">
              <a:lnSpc>
                <a:spcPct val="90000"/>
              </a:lnSpc>
              <a:spcBef>
                <a:spcPts val="900"/>
              </a:spcBef>
              <a:defRPr sz="2300"/>
            </a:lvl2pPr>
            <a:lvl3pPr marL="0" algn="ctr" defTabSz="914400">
              <a:lnSpc>
                <a:spcPct val="90000"/>
              </a:lnSpc>
              <a:spcBef>
                <a:spcPts val="900"/>
              </a:spcBef>
              <a:defRPr sz="2300"/>
            </a:lvl3pPr>
            <a:lvl4pPr marL="0" algn="ctr" defTabSz="914400">
              <a:lnSpc>
                <a:spcPct val="90000"/>
              </a:lnSpc>
              <a:spcBef>
                <a:spcPts val="900"/>
              </a:spcBef>
              <a:defRPr sz="2300"/>
            </a:lvl4pPr>
            <a:lvl5pPr marL="0" algn="ctr" defTabSz="914400">
              <a:lnSpc>
                <a:spcPct val="90000"/>
              </a:lnSpc>
              <a:spcBef>
                <a:spcPts val="900"/>
              </a:spcBef>
              <a:defRPr sz="2300"/>
            </a:lvl5pPr>
          </a:lstStyle>
          <a:p>
            <a:pPr lvl="0">
              <a:defRPr sz="1800"/>
            </a:pPr>
            <a:r>
              <a:rPr sz="2300"/>
              <a:t>Corpo livello uno</a:t>
            </a:r>
          </a:p>
          <a:p>
            <a:pPr lvl="1">
              <a:defRPr sz="1800"/>
            </a:pPr>
            <a:r>
              <a:rPr sz="2300"/>
              <a:t>Corpo livello due</a:t>
            </a:r>
          </a:p>
          <a:p>
            <a:pPr lvl="2">
              <a:defRPr sz="1800"/>
            </a:pPr>
            <a:r>
              <a:rPr sz="2300"/>
              <a:t>Corpo livello tre</a:t>
            </a:r>
          </a:p>
          <a:p>
            <a:pPr lvl="3">
              <a:defRPr sz="1800"/>
            </a:pPr>
            <a:r>
              <a:rPr sz="2300"/>
              <a:t>Corpo livello quattro</a:t>
            </a:r>
          </a:p>
          <a:p>
            <a:pPr lvl="4">
              <a:defRPr sz="1800"/>
            </a:pPr>
            <a:r>
              <a:rPr sz="2300"/>
              <a:t>Livello 5</a:t>
            </a:r>
          </a:p>
        </p:txBody>
      </p:sp>
    </p:spTree>
  </p:cSld>
  <p:clrMapOvr>
    <a:masterClrMapping/>
  </p:clrMapOvr>
  <p:transition spd="med"/>
</p:sldLayout>
</file>

<file path=ppt/slideLayouts/slideLayout560.xml><?xml version="1.0" encoding="utf-8"?>
<p:sldLayout xmlns:a="http://schemas.openxmlformats.org/drawingml/2006/main" xmlns:r="http://schemas.openxmlformats.org/officeDocument/2006/relationships" xmlns:p="http://schemas.openxmlformats.org/presentationml/2006/main" type="tx">
  <p:cSld name="9_Default">
    <p:spTree>
      <p:nvGrpSpPr>
        <p:cNvPr id="1" name=""/>
        <p:cNvGrpSpPr/>
        <p:nvPr/>
      </p:nvGrpSpPr>
      <p:grpSpPr>
        <a:xfrm>
          <a:off x="0" y="0"/>
          <a:ext cx="0" cy="0"/>
          <a:chOff x="0" y="0"/>
          <a:chExt cx="0" cy="0"/>
        </a:xfrm>
      </p:grpSpPr>
      <p:sp>
        <p:nvSpPr>
          <p:cNvPr id="1015" name="Shape 1015"/>
          <p:cNvSpPr>
            <a:spLocks noGrp="1"/>
          </p:cNvSpPr>
          <p:nvPr>
            <p:ph type="sldNum" sz="quarter" idx="2"/>
          </p:nvPr>
        </p:nvSpPr>
        <p:spPr>
          <a:xfrm>
            <a:off x="6558801" y="6427175"/>
            <a:ext cx="2135212" cy="234973"/>
          </a:xfrm>
          <a:prstGeom prst="rect">
            <a:avLst/>
          </a:prstGeom>
        </p:spPr>
        <p:txBody>
          <a:bodyPr lIns="41286" tIns="41286" rIns="41286" bIns="41286" anchor="ctr"/>
          <a:lstStyle>
            <a:lvl1pPr algn="r" defTabSz="1001712">
              <a:tabLst/>
              <a:defRPr sz="11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146679043"/>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type="tx">
  <p:cSld name="10_Default">
    <p:spTree>
      <p:nvGrpSpPr>
        <p:cNvPr id="1" name=""/>
        <p:cNvGrpSpPr/>
        <p:nvPr/>
      </p:nvGrpSpPr>
      <p:grpSpPr>
        <a:xfrm>
          <a:off x="0" y="0"/>
          <a:ext cx="0" cy="0"/>
          <a:chOff x="0" y="0"/>
          <a:chExt cx="0" cy="0"/>
        </a:xfrm>
      </p:grpSpPr>
      <p:sp>
        <p:nvSpPr>
          <p:cNvPr id="1017" name="Shape 1017"/>
          <p:cNvSpPr>
            <a:spLocks noGrp="1"/>
          </p:cNvSpPr>
          <p:nvPr>
            <p:ph type="sldNum" sz="quarter" idx="2"/>
          </p:nvPr>
        </p:nvSpPr>
        <p:spPr>
          <a:xfrm>
            <a:off x="6558801" y="6427175"/>
            <a:ext cx="2135212" cy="234973"/>
          </a:xfrm>
          <a:prstGeom prst="rect">
            <a:avLst/>
          </a:prstGeom>
        </p:spPr>
        <p:txBody>
          <a:bodyPr lIns="41286" tIns="41286" rIns="41286" bIns="41286" anchor="ctr"/>
          <a:lstStyle>
            <a:lvl1pPr algn="r" defTabSz="1001712">
              <a:tabLst/>
              <a:defRPr sz="11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787578149"/>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type="tx">
  <p:cSld name="11_Default">
    <p:spTree>
      <p:nvGrpSpPr>
        <p:cNvPr id="1" name=""/>
        <p:cNvGrpSpPr/>
        <p:nvPr/>
      </p:nvGrpSpPr>
      <p:grpSpPr>
        <a:xfrm>
          <a:off x="0" y="0"/>
          <a:ext cx="0" cy="0"/>
          <a:chOff x="0" y="0"/>
          <a:chExt cx="0" cy="0"/>
        </a:xfrm>
      </p:grpSpPr>
      <p:sp>
        <p:nvSpPr>
          <p:cNvPr id="1019" name="Shape 1019"/>
          <p:cNvSpPr>
            <a:spLocks noGrp="1"/>
          </p:cNvSpPr>
          <p:nvPr>
            <p:ph type="sldNum" sz="quarter" idx="2"/>
          </p:nvPr>
        </p:nvSpPr>
        <p:spPr>
          <a:xfrm>
            <a:off x="6558801" y="6427084"/>
            <a:ext cx="2135212" cy="235157"/>
          </a:xfrm>
          <a:prstGeom prst="rect">
            <a:avLst/>
          </a:prstGeom>
        </p:spPr>
        <p:txBody>
          <a:bodyPr lIns="41378" tIns="41378" rIns="41378" bIns="41378" anchor="ctr"/>
          <a:lstStyle>
            <a:lvl1pPr algn="r" defTabSz="501650">
              <a:tabLst/>
              <a:defRPr sz="11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2461063533"/>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type="tx">
  <p:cSld name="12_Default">
    <p:spTree>
      <p:nvGrpSpPr>
        <p:cNvPr id="1" name=""/>
        <p:cNvGrpSpPr/>
        <p:nvPr/>
      </p:nvGrpSpPr>
      <p:grpSpPr>
        <a:xfrm>
          <a:off x="0" y="0"/>
          <a:ext cx="0" cy="0"/>
          <a:chOff x="0" y="0"/>
          <a:chExt cx="0" cy="0"/>
        </a:xfrm>
      </p:grpSpPr>
      <p:sp>
        <p:nvSpPr>
          <p:cNvPr id="1021" name="Shape 1021"/>
          <p:cNvSpPr>
            <a:spLocks noGrp="1"/>
          </p:cNvSpPr>
          <p:nvPr>
            <p:ph type="sldNum" sz="quarter" idx="2"/>
          </p:nvPr>
        </p:nvSpPr>
        <p:spPr>
          <a:xfrm>
            <a:off x="6558801" y="6432901"/>
            <a:ext cx="2135212" cy="235387"/>
          </a:xfrm>
          <a:prstGeom prst="rect">
            <a:avLst/>
          </a:prstGeom>
        </p:spPr>
        <p:txBody>
          <a:bodyPr lIns="41493" tIns="41493" rIns="41493" bIns="41493" anchor="ctr"/>
          <a:lstStyle>
            <a:lvl1pPr algn="r" defTabSz="503237">
              <a:lnSpc>
                <a:spcPct val="100000"/>
              </a:lnSpc>
              <a:tabLst/>
              <a:defRPr sz="11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920921305"/>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type="tx">
  <p:cSld name="13_Default">
    <p:spTree>
      <p:nvGrpSpPr>
        <p:cNvPr id="1" name=""/>
        <p:cNvGrpSpPr/>
        <p:nvPr/>
      </p:nvGrpSpPr>
      <p:grpSpPr>
        <a:xfrm>
          <a:off x="0" y="0"/>
          <a:ext cx="0" cy="0"/>
          <a:chOff x="0" y="0"/>
          <a:chExt cx="0" cy="0"/>
        </a:xfrm>
      </p:grpSpPr>
      <p:sp>
        <p:nvSpPr>
          <p:cNvPr id="1023" name="Shape 1023"/>
          <p:cNvSpPr>
            <a:spLocks noGrp="1"/>
          </p:cNvSpPr>
          <p:nvPr>
            <p:ph type="sldNum" sz="quarter" idx="2"/>
          </p:nvPr>
        </p:nvSpPr>
        <p:spPr>
          <a:xfrm>
            <a:off x="6558801" y="6432901"/>
            <a:ext cx="2135212" cy="235387"/>
          </a:xfrm>
          <a:prstGeom prst="rect">
            <a:avLst/>
          </a:prstGeom>
        </p:spPr>
        <p:txBody>
          <a:bodyPr lIns="41493" tIns="41493" rIns="41493" bIns="41493" anchor="ctr"/>
          <a:lstStyle>
            <a:lvl1pPr algn="r" defTabSz="503237">
              <a:lnSpc>
                <a:spcPct val="100000"/>
              </a:lnSpc>
              <a:tabLst/>
              <a:defRPr sz="11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2821896114"/>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type="tx">
  <p:cSld name="14_Default">
    <p:spTree>
      <p:nvGrpSpPr>
        <p:cNvPr id="1" name=""/>
        <p:cNvGrpSpPr/>
        <p:nvPr/>
      </p:nvGrpSpPr>
      <p:grpSpPr>
        <a:xfrm>
          <a:off x="0" y="0"/>
          <a:ext cx="0" cy="0"/>
          <a:chOff x="0" y="0"/>
          <a:chExt cx="0" cy="0"/>
        </a:xfrm>
      </p:grpSpPr>
      <p:sp>
        <p:nvSpPr>
          <p:cNvPr id="1025" name="Shape 1025"/>
          <p:cNvSpPr>
            <a:spLocks noGrp="1"/>
          </p:cNvSpPr>
          <p:nvPr>
            <p:ph type="sldNum" sz="quarter" idx="2"/>
          </p:nvPr>
        </p:nvSpPr>
        <p:spPr>
          <a:xfrm>
            <a:off x="6558801" y="6432901"/>
            <a:ext cx="2135212" cy="235387"/>
          </a:xfrm>
          <a:prstGeom prst="rect">
            <a:avLst/>
          </a:prstGeom>
        </p:spPr>
        <p:txBody>
          <a:bodyPr lIns="41493" tIns="41493" rIns="41493" bIns="41493" anchor="ctr"/>
          <a:lstStyle>
            <a:lvl1pPr algn="r" defTabSz="503237">
              <a:lnSpc>
                <a:spcPct val="100000"/>
              </a:lnSpc>
              <a:tabLst/>
              <a:defRPr sz="11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867650544"/>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1027" name="Shape 1027"/>
          <p:cNvSpPr/>
          <p:nvPr/>
        </p:nvSpPr>
        <p:spPr>
          <a:xfrm>
            <a:off x="8750044" y="6405881"/>
            <a:ext cx="288041" cy="38405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387" y="551"/>
                </a:lnTo>
                <a:lnTo>
                  <a:pt x="4423" y="2084"/>
                </a:lnTo>
                <a:lnTo>
                  <a:pt x="2085" y="4422"/>
                </a:lnTo>
                <a:lnTo>
                  <a:pt x="551" y="7386"/>
                </a:lnTo>
                <a:lnTo>
                  <a:pt x="0" y="10800"/>
                </a:lnTo>
                <a:lnTo>
                  <a:pt x="551" y="14214"/>
                </a:lnTo>
                <a:lnTo>
                  <a:pt x="2085" y="17178"/>
                </a:lnTo>
                <a:lnTo>
                  <a:pt x="4423" y="19516"/>
                </a:lnTo>
                <a:lnTo>
                  <a:pt x="7387" y="21049"/>
                </a:lnTo>
                <a:lnTo>
                  <a:pt x="10800" y="21600"/>
                </a:lnTo>
                <a:lnTo>
                  <a:pt x="14213" y="21049"/>
                </a:lnTo>
                <a:lnTo>
                  <a:pt x="17177" y="19516"/>
                </a:lnTo>
                <a:lnTo>
                  <a:pt x="19515" y="17178"/>
                </a:lnTo>
                <a:lnTo>
                  <a:pt x="21049" y="14214"/>
                </a:lnTo>
                <a:lnTo>
                  <a:pt x="21600" y="10800"/>
                </a:lnTo>
                <a:lnTo>
                  <a:pt x="21049" y="7386"/>
                </a:lnTo>
                <a:lnTo>
                  <a:pt x="19515" y="4422"/>
                </a:lnTo>
                <a:lnTo>
                  <a:pt x="17177" y="2084"/>
                </a:lnTo>
                <a:lnTo>
                  <a:pt x="14213" y="551"/>
                </a:lnTo>
                <a:lnTo>
                  <a:pt x="10800" y="0"/>
                </a:lnTo>
                <a:close/>
              </a:path>
            </a:pathLst>
          </a:custGeom>
          <a:solidFill>
            <a:srgbClr val="E10015"/>
          </a:solidFill>
          <a:ln w="12700">
            <a:miter lim="400000"/>
          </a:ln>
        </p:spPr>
        <p:txBody>
          <a:bodyPr lIns="0" tIns="0" rIns="0" bIns="0"/>
          <a:lstStyle/>
          <a:p>
            <a:pPr lvl="0">
              <a:defRPr>
                <a:latin typeface="Calibri"/>
                <a:ea typeface="Calibri"/>
                <a:cs typeface="Calibri"/>
                <a:sym typeface="Calibri"/>
              </a:defRPr>
            </a:pPr>
            <a:endParaRPr/>
          </a:p>
        </p:txBody>
      </p:sp>
      <p:sp>
        <p:nvSpPr>
          <p:cNvPr id="1028" name="Shape 1028"/>
          <p:cNvSpPr/>
          <p:nvPr/>
        </p:nvSpPr>
        <p:spPr>
          <a:xfrm>
            <a:off x="8750044" y="6405881"/>
            <a:ext cx="288041" cy="38405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51" y="7386"/>
                </a:lnTo>
                <a:lnTo>
                  <a:pt x="2085" y="4422"/>
                </a:lnTo>
                <a:lnTo>
                  <a:pt x="4423" y="2084"/>
                </a:lnTo>
                <a:lnTo>
                  <a:pt x="7387" y="551"/>
                </a:lnTo>
                <a:lnTo>
                  <a:pt x="10800" y="0"/>
                </a:lnTo>
                <a:lnTo>
                  <a:pt x="14213" y="551"/>
                </a:lnTo>
                <a:lnTo>
                  <a:pt x="17177" y="2084"/>
                </a:lnTo>
                <a:lnTo>
                  <a:pt x="19515" y="4422"/>
                </a:lnTo>
                <a:lnTo>
                  <a:pt x="21049" y="7386"/>
                </a:lnTo>
                <a:lnTo>
                  <a:pt x="21600" y="10800"/>
                </a:lnTo>
                <a:lnTo>
                  <a:pt x="21049" y="14214"/>
                </a:lnTo>
                <a:lnTo>
                  <a:pt x="19515" y="17178"/>
                </a:lnTo>
                <a:lnTo>
                  <a:pt x="17177" y="19516"/>
                </a:lnTo>
                <a:lnTo>
                  <a:pt x="14213" y="21049"/>
                </a:lnTo>
                <a:lnTo>
                  <a:pt x="10800" y="21600"/>
                </a:lnTo>
                <a:lnTo>
                  <a:pt x="7387" y="21049"/>
                </a:lnTo>
                <a:lnTo>
                  <a:pt x="4423" y="19516"/>
                </a:lnTo>
                <a:lnTo>
                  <a:pt x="2085" y="17178"/>
                </a:lnTo>
                <a:lnTo>
                  <a:pt x="551" y="14214"/>
                </a:lnTo>
                <a:lnTo>
                  <a:pt x="0" y="10800"/>
                </a:lnTo>
                <a:close/>
              </a:path>
            </a:pathLst>
          </a:custGeom>
          <a:ln w="28956">
            <a:solidFill>
              <a:srgbClr val="FFFFFF"/>
            </a:solidFill>
          </a:ln>
        </p:spPr>
        <p:txBody>
          <a:bodyPr lIns="0" tIns="0" rIns="0" bIns="0"/>
          <a:lstStyle/>
          <a:p>
            <a:pPr lvl="0">
              <a:defRPr>
                <a:latin typeface="Calibri"/>
                <a:ea typeface="Calibri"/>
                <a:cs typeface="Calibri"/>
                <a:sym typeface="Calibri"/>
              </a:defRPr>
            </a:pPr>
            <a:endParaRPr/>
          </a:p>
        </p:txBody>
      </p:sp>
      <p:sp>
        <p:nvSpPr>
          <p:cNvPr id="1029" name="Shape 1029"/>
          <p:cNvSpPr/>
          <p:nvPr/>
        </p:nvSpPr>
        <p:spPr>
          <a:xfrm>
            <a:off x="8747759" y="6333744"/>
            <a:ext cx="73157" cy="95510"/>
          </a:xfrm>
          <a:prstGeom prst="rect">
            <a:avLst/>
          </a:prstGeom>
          <a:blipFill>
            <a:blip r:embed="rId2"/>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30" name="Shape 1030"/>
          <p:cNvSpPr/>
          <p:nvPr/>
        </p:nvSpPr>
        <p:spPr>
          <a:xfrm>
            <a:off x="8857490" y="6295135"/>
            <a:ext cx="71633" cy="95510"/>
          </a:xfrm>
          <a:prstGeom prst="rect">
            <a:avLst/>
          </a:prstGeom>
          <a:blipFill>
            <a:blip r:embed="rId3"/>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31" name="Shape 1031"/>
          <p:cNvSpPr/>
          <p:nvPr/>
        </p:nvSpPr>
        <p:spPr>
          <a:xfrm>
            <a:off x="8964169" y="6333744"/>
            <a:ext cx="71633" cy="95510"/>
          </a:xfrm>
          <a:prstGeom prst="rect">
            <a:avLst/>
          </a:prstGeom>
          <a:blipFill>
            <a:blip r:embed="rId4"/>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32" name="Shape 1032"/>
          <p:cNvSpPr/>
          <p:nvPr/>
        </p:nvSpPr>
        <p:spPr>
          <a:xfrm>
            <a:off x="53341" y="44698"/>
            <a:ext cx="144780" cy="191018"/>
          </a:xfrm>
          <a:prstGeom prst="rect">
            <a:avLst/>
          </a:prstGeom>
          <a:blipFill>
            <a:blip r:embed="rId5"/>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33" name="Shape 1033"/>
          <p:cNvSpPr/>
          <p:nvPr/>
        </p:nvSpPr>
        <p:spPr>
          <a:xfrm>
            <a:off x="53341" y="609602"/>
            <a:ext cx="144780" cy="191014"/>
          </a:xfrm>
          <a:prstGeom prst="rect">
            <a:avLst/>
          </a:prstGeom>
          <a:blipFill>
            <a:blip r:embed="rId6"/>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34" name="Shape 1034"/>
          <p:cNvSpPr/>
          <p:nvPr/>
        </p:nvSpPr>
        <p:spPr>
          <a:xfrm>
            <a:off x="53341" y="327151"/>
            <a:ext cx="144780" cy="191014"/>
          </a:xfrm>
          <a:prstGeom prst="rect">
            <a:avLst/>
          </a:prstGeom>
          <a:blipFill>
            <a:blip r:embed="rId7"/>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35" name="Shape 1035"/>
          <p:cNvSpPr/>
          <p:nvPr/>
        </p:nvSpPr>
        <p:spPr>
          <a:xfrm>
            <a:off x="251457" y="6309359"/>
            <a:ext cx="864113" cy="540518"/>
          </a:xfrm>
          <a:prstGeom prst="rect">
            <a:avLst/>
          </a:prstGeom>
          <a:blipFill>
            <a:blip r:embed="rId8"/>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36" name="Shape 1036"/>
          <p:cNvSpPr>
            <a:spLocks noGrp="1"/>
          </p:cNvSpPr>
          <p:nvPr>
            <p:ph type="title"/>
          </p:nvPr>
        </p:nvSpPr>
        <p:spPr>
          <a:xfrm>
            <a:off x="329591" y="80602"/>
            <a:ext cx="8484821" cy="3759881"/>
          </a:xfrm>
          <a:prstGeom prst="rect">
            <a:avLst/>
          </a:prstGeom>
        </p:spPr>
        <p:txBody>
          <a:bodyPr/>
          <a:lstStyle/>
          <a:p>
            <a:pPr lvl="0">
              <a:defRPr sz="1800"/>
            </a:pPr>
            <a:r>
              <a:rPr sz="4400"/>
              <a:t>Titolo Testo</a:t>
            </a:r>
          </a:p>
        </p:txBody>
      </p:sp>
      <p:sp>
        <p:nvSpPr>
          <p:cNvPr id="1037" name="Shape 1037"/>
          <p:cNvSpPr>
            <a:spLocks noGrp="1"/>
          </p:cNvSpPr>
          <p:nvPr>
            <p:ph type="body" idx="1"/>
          </p:nvPr>
        </p:nvSpPr>
        <p:spPr>
          <a:xfrm>
            <a:off x="1371600" y="3840483"/>
            <a:ext cx="6400800" cy="3017518"/>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038" name="Shape 1038"/>
          <p:cNvSpPr>
            <a:spLocks noGrp="1"/>
          </p:cNvSpPr>
          <p:nvPr>
            <p:ph type="sldNum" sz="quarter" idx="2"/>
          </p:nvPr>
        </p:nvSpPr>
        <p:spPr>
          <a:xfrm>
            <a:off x="6583680" y="6377942"/>
            <a:ext cx="2103126"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3269522543"/>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type="tx">
  <p:cSld name="3_Title and Content">
    <p:spTree>
      <p:nvGrpSpPr>
        <p:cNvPr id="1" name=""/>
        <p:cNvGrpSpPr/>
        <p:nvPr/>
      </p:nvGrpSpPr>
      <p:grpSpPr>
        <a:xfrm>
          <a:off x="0" y="0"/>
          <a:ext cx="0" cy="0"/>
          <a:chOff x="0" y="0"/>
          <a:chExt cx="0" cy="0"/>
        </a:xfrm>
      </p:grpSpPr>
      <p:sp>
        <p:nvSpPr>
          <p:cNvPr id="1040" name="Shape 1040"/>
          <p:cNvSpPr/>
          <p:nvPr/>
        </p:nvSpPr>
        <p:spPr>
          <a:xfrm>
            <a:off x="1150617" y="6599935"/>
            <a:ext cx="7743068" cy="4"/>
          </a:xfrm>
          <a:prstGeom prst="line">
            <a:avLst/>
          </a:prstGeom>
          <a:ln w="9144">
            <a:solidFill>
              <a:srgbClr val="465EA3"/>
            </a:solidFill>
            <a:prstDash val="sysDot"/>
          </a:ln>
        </p:spPr>
        <p:txBody>
          <a:bodyPr lIns="0" tIns="0" rIns="0" bIns="0"/>
          <a:lstStyle/>
          <a:p>
            <a:pPr lvl="0" defTabSz="457200">
              <a:lnSpc>
                <a:spcPct val="100000"/>
              </a:lnSpc>
              <a:defRPr sz="1200"/>
            </a:pPr>
            <a:endParaRPr/>
          </a:p>
        </p:txBody>
      </p:sp>
      <p:sp>
        <p:nvSpPr>
          <p:cNvPr id="1041" name="Shape 1041"/>
          <p:cNvSpPr/>
          <p:nvPr/>
        </p:nvSpPr>
        <p:spPr>
          <a:xfrm>
            <a:off x="8750044" y="6405881"/>
            <a:ext cx="288041" cy="38405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387" y="551"/>
                </a:lnTo>
                <a:lnTo>
                  <a:pt x="4423" y="2084"/>
                </a:lnTo>
                <a:lnTo>
                  <a:pt x="2085" y="4422"/>
                </a:lnTo>
                <a:lnTo>
                  <a:pt x="551" y="7386"/>
                </a:lnTo>
                <a:lnTo>
                  <a:pt x="0" y="10800"/>
                </a:lnTo>
                <a:lnTo>
                  <a:pt x="551" y="14214"/>
                </a:lnTo>
                <a:lnTo>
                  <a:pt x="2085" y="17178"/>
                </a:lnTo>
                <a:lnTo>
                  <a:pt x="4423" y="19516"/>
                </a:lnTo>
                <a:lnTo>
                  <a:pt x="7387" y="21049"/>
                </a:lnTo>
                <a:lnTo>
                  <a:pt x="10800" y="21600"/>
                </a:lnTo>
                <a:lnTo>
                  <a:pt x="14213" y="21049"/>
                </a:lnTo>
                <a:lnTo>
                  <a:pt x="17177" y="19516"/>
                </a:lnTo>
                <a:lnTo>
                  <a:pt x="19515" y="17178"/>
                </a:lnTo>
                <a:lnTo>
                  <a:pt x="21049" y="14214"/>
                </a:lnTo>
                <a:lnTo>
                  <a:pt x="21600" y="10800"/>
                </a:lnTo>
                <a:lnTo>
                  <a:pt x="21049" y="7386"/>
                </a:lnTo>
                <a:lnTo>
                  <a:pt x="19515" y="4422"/>
                </a:lnTo>
                <a:lnTo>
                  <a:pt x="17177" y="2084"/>
                </a:lnTo>
                <a:lnTo>
                  <a:pt x="14213" y="551"/>
                </a:lnTo>
                <a:lnTo>
                  <a:pt x="10800" y="0"/>
                </a:lnTo>
                <a:close/>
              </a:path>
            </a:pathLst>
          </a:custGeom>
          <a:solidFill>
            <a:srgbClr val="E10015"/>
          </a:solidFill>
          <a:ln w="12700">
            <a:miter lim="400000"/>
          </a:ln>
        </p:spPr>
        <p:txBody>
          <a:bodyPr lIns="0" tIns="0" rIns="0" bIns="0"/>
          <a:lstStyle/>
          <a:p>
            <a:pPr lvl="0">
              <a:defRPr>
                <a:latin typeface="Calibri"/>
                <a:ea typeface="Calibri"/>
                <a:cs typeface="Calibri"/>
                <a:sym typeface="Calibri"/>
              </a:defRPr>
            </a:pPr>
            <a:endParaRPr/>
          </a:p>
        </p:txBody>
      </p:sp>
      <p:sp>
        <p:nvSpPr>
          <p:cNvPr id="1042" name="Shape 1042"/>
          <p:cNvSpPr/>
          <p:nvPr/>
        </p:nvSpPr>
        <p:spPr>
          <a:xfrm>
            <a:off x="8750044" y="6405881"/>
            <a:ext cx="288041" cy="38405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51" y="7386"/>
                </a:lnTo>
                <a:lnTo>
                  <a:pt x="2085" y="4422"/>
                </a:lnTo>
                <a:lnTo>
                  <a:pt x="4423" y="2084"/>
                </a:lnTo>
                <a:lnTo>
                  <a:pt x="7387" y="551"/>
                </a:lnTo>
                <a:lnTo>
                  <a:pt x="10800" y="0"/>
                </a:lnTo>
                <a:lnTo>
                  <a:pt x="14213" y="551"/>
                </a:lnTo>
                <a:lnTo>
                  <a:pt x="17177" y="2084"/>
                </a:lnTo>
                <a:lnTo>
                  <a:pt x="19515" y="4422"/>
                </a:lnTo>
                <a:lnTo>
                  <a:pt x="21049" y="7386"/>
                </a:lnTo>
                <a:lnTo>
                  <a:pt x="21600" y="10800"/>
                </a:lnTo>
                <a:lnTo>
                  <a:pt x="21049" y="14214"/>
                </a:lnTo>
                <a:lnTo>
                  <a:pt x="19515" y="17178"/>
                </a:lnTo>
                <a:lnTo>
                  <a:pt x="17177" y="19516"/>
                </a:lnTo>
                <a:lnTo>
                  <a:pt x="14213" y="21049"/>
                </a:lnTo>
                <a:lnTo>
                  <a:pt x="10800" y="21600"/>
                </a:lnTo>
                <a:lnTo>
                  <a:pt x="7387" y="21049"/>
                </a:lnTo>
                <a:lnTo>
                  <a:pt x="4423" y="19516"/>
                </a:lnTo>
                <a:lnTo>
                  <a:pt x="2085" y="17178"/>
                </a:lnTo>
                <a:lnTo>
                  <a:pt x="551" y="14214"/>
                </a:lnTo>
                <a:lnTo>
                  <a:pt x="0" y="10800"/>
                </a:lnTo>
                <a:close/>
              </a:path>
            </a:pathLst>
          </a:custGeom>
          <a:ln w="28956">
            <a:solidFill>
              <a:srgbClr val="FFFFFF"/>
            </a:solidFill>
          </a:ln>
        </p:spPr>
        <p:txBody>
          <a:bodyPr lIns="0" tIns="0" rIns="0" bIns="0"/>
          <a:lstStyle/>
          <a:p>
            <a:pPr lvl="0">
              <a:defRPr>
                <a:latin typeface="Calibri"/>
                <a:ea typeface="Calibri"/>
                <a:cs typeface="Calibri"/>
                <a:sym typeface="Calibri"/>
              </a:defRPr>
            </a:pPr>
            <a:endParaRPr/>
          </a:p>
        </p:txBody>
      </p:sp>
      <p:sp>
        <p:nvSpPr>
          <p:cNvPr id="1043" name="Shape 1043"/>
          <p:cNvSpPr/>
          <p:nvPr/>
        </p:nvSpPr>
        <p:spPr>
          <a:xfrm>
            <a:off x="8747759" y="6333744"/>
            <a:ext cx="73157" cy="95510"/>
          </a:xfrm>
          <a:prstGeom prst="rect">
            <a:avLst/>
          </a:prstGeom>
          <a:blipFill>
            <a:blip r:embed="rId2"/>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44" name="Shape 1044"/>
          <p:cNvSpPr/>
          <p:nvPr/>
        </p:nvSpPr>
        <p:spPr>
          <a:xfrm>
            <a:off x="8857490" y="6295135"/>
            <a:ext cx="71633" cy="95510"/>
          </a:xfrm>
          <a:prstGeom prst="rect">
            <a:avLst/>
          </a:prstGeom>
          <a:blipFill>
            <a:blip r:embed="rId3"/>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45" name="Shape 1045"/>
          <p:cNvSpPr/>
          <p:nvPr/>
        </p:nvSpPr>
        <p:spPr>
          <a:xfrm>
            <a:off x="8964169" y="6333744"/>
            <a:ext cx="71633" cy="95510"/>
          </a:xfrm>
          <a:prstGeom prst="rect">
            <a:avLst/>
          </a:prstGeom>
          <a:blipFill>
            <a:blip r:embed="rId4"/>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46" name="Shape 1046"/>
          <p:cNvSpPr/>
          <p:nvPr/>
        </p:nvSpPr>
        <p:spPr>
          <a:xfrm>
            <a:off x="53341" y="44698"/>
            <a:ext cx="144780" cy="191018"/>
          </a:xfrm>
          <a:prstGeom prst="rect">
            <a:avLst/>
          </a:prstGeom>
          <a:blipFill>
            <a:blip r:embed="rId5"/>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47" name="Shape 1047"/>
          <p:cNvSpPr/>
          <p:nvPr/>
        </p:nvSpPr>
        <p:spPr>
          <a:xfrm>
            <a:off x="53341" y="609602"/>
            <a:ext cx="144780" cy="191014"/>
          </a:xfrm>
          <a:prstGeom prst="rect">
            <a:avLst/>
          </a:prstGeom>
          <a:blipFill>
            <a:blip r:embed="rId6"/>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48" name="Shape 1048"/>
          <p:cNvSpPr/>
          <p:nvPr/>
        </p:nvSpPr>
        <p:spPr>
          <a:xfrm>
            <a:off x="53341" y="327151"/>
            <a:ext cx="144780" cy="191014"/>
          </a:xfrm>
          <a:prstGeom prst="rect">
            <a:avLst/>
          </a:prstGeom>
          <a:blipFill>
            <a:blip r:embed="rId7"/>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49" name="Shape 1049"/>
          <p:cNvSpPr/>
          <p:nvPr/>
        </p:nvSpPr>
        <p:spPr>
          <a:xfrm>
            <a:off x="251457" y="6309359"/>
            <a:ext cx="864113" cy="540518"/>
          </a:xfrm>
          <a:prstGeom prst="rect">
            <a:avLst/>
          </a:prstGeom>
          <a:blipFill>
            <a:blip r:embed="rId8"/>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50" name="Shape 1050"/>
          <p:cNvSpPr>
            <a:spLocks noGrp="1"/>
          </p:cNvSpPr>
          <p:nvPr>
            <p:ph type="title"/>
          </p:nvPr>
        </p:nvSpPr>
        <p:spPr>
          <a:xfrm>
            <a:off x="329591" y="80597"/>
            <a:ext cx="8484821" cy="1153593"/>
          </a:xfrm>
          <a:prstGeom prst="rect">
            <a:avLst/>
          </a:prstGeom>
        </p:spPr>
        <p:txBody>
          <a:bodyPr/>
          <a:lstStyle/>
          <a:p>
            <a:pPr lvl="0">
              <a:defRPr sz="1800"/>
            </a:pPr>
            <a:r>
              <a:rPr sz="4400"/>
              <a:t>Titolo Testo</a:t>
            </a:r>
          </a:p>
        </p:txBody>
      </p:sp>
      <p:sp>
        <p:nvSpPr>
          <p:cNvPr id="1051" name="Shape 1051"/>
          <p:cNvSpPr>
            <a:spLocks noGrp="1"/>
          </p:cNvSpPr>
          <p:nvPr>
            <p:ph type="body" idx="1"/>
          </p:nvPr>
        </p:nvSpPr>
        <p:spPr>
          <a:xfrm>
            <a:off x="362169" y="1234188"/>
            <a:ext cx="8095616" cy="199150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052" name="Shape 1052"/>
          <p:cNvSpPr>
            <a:spLocks noGrp="1"/>
          </p:cNvSpPr>
          <p:nvPr>
            <p:ph type="sldNum" sz="quarter" idx="2"/>
          </p:nvPr>
        </p:nvSpPr>
        <p:spPr>
          <a:xfrm>
            <a:off x="6583680" y="6377942"/>
            <a:ext cx="2103126"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069420644"/>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1054" name="Shape 1054"/>
          <p:cNvSpPr/>
          <p:nvPr/>
        </p:nvSpPr>
        <p:spPr>
          <a:xfrm>
            <a:off x="1150617" y="6599935"/>
            <a:ext cx="7743068" cy="4"/>
          </a:xfrm>
          <a:prstGeom prst="line">
            <a:avLst/>
          </a:prstGeom>
          <a:ln w="9144">
            <a:solidFill>
              <a:srgbClr val="465EA3"/>
            </a:solidFill>
            <a:prstDash val="sysDot"/>
          </a:ln>
        </p:spPr>
        <p:txBody>
          <a:bodyPr lIns="0" tIns="0" rIns="0" bIns="0"/>
          <a:lstStyle/>
          <a:p>
            <a:pPr lvl="0" defTabSz="457200">
              <a:lnSpc>
                <a:spcPct val="100000"/>
              </a:lnSpc>
              <a:defRPr sz="1200"/>
            </a:pPr>
            <a:endParaRPr/>
          </a:p>
        </p:txBody>
      </p:sp>
      <p:sp>
        <p:nvSpPr>
          <p:cNvPr id="1055" name="Shape 1055"/>
          <p:cNvSpPr/>
          <p:nvPr/>
        </p:nvSpPr>
        <p:spPr>
          <a:xfrm>
            <a:off x="8750044" y="6405881"/>
            <a:ext cx="288041" cy="38405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387" y="551"/>
                </a:lnTo>
                <a:lnTo>
                  <a:pt x="4423" y="2084"/>
                </a:lnTo>
                <a:lnTo>
                  <a:pt x="2085" y="4422"/>
                </a:lnTo>
                <a:lnTo>
                  <a:pt x="551" y="7386"/>
                </a:lnTo>
                <a:lnTo>
                  <a:pt x="0" y="10800"/>
                </a:lnTo>
                <a:lnTo>
                  <a:pt x="551" y="14214"/>
                </a:lnTo>
                <a:lnTo>
                  <a:pt x="2085" y="17178"/>
                </a:lnTo>
                <a:lnTo>
                  <a:pt x="4423" y="19516"/>
                </a:lnTo>
                <a:lnTo>
                  <a:pt x="7387" y="21049"/>
                </a:lnTo>
                <a:lnTo>
                  <a:pt x="10800" y="21600"/>
                </a:lnTo>
                <a:lnTo>
                  <a:pt x="14213" y="21049"/>
                </a:lnTo>
                <a:lnTo>
                  <a:pt x="17177" y="19516"/>
                </a:lnTo>
                <a:lnTo>
                  <a:pt x="19515" y="17178"/>
                </a:lnTo>
                <a:lnTo>
                  <a:pt x="21049" y="14214"/>
                </a:lnTo>
                <a:lnTo>
                  <a:pt x="21600" y="10800"/>
                </a:lnTo>
                <a:lnTo>
                  <a:pt x="21049" y="7386"/>
                </a:lnTo>
                <a:lnTo>
                  <a:pt x="19515" y="4422"/>
                </a:lnTo>
                <a:lnTo>
                  <a:pt x="17177" y="2084"/>
                </a:lnTo>
                <a:lnTo>
                  <a:pt x="14213" y="551"/>
                </a:lnTo>
                <a:lnTo>
                  <a:pt x="10800" y="0"/>
                </a:lnTo>
                <a:close/>
              </a:path>
            </a:pathLst>
          </a:custGeom>
          <a:solidFill>
            <a:srgbClr val="E10015"/>
          </a:solidFill>
          <a:ln w="12700">
            <a:miter lim="400000"/>
          </a:ln>
        </p:spPr>
        <p:txBody>
          <a:bodyPr lIns="0" tIns="0" rIns="0" bIns="0"/>
          <a:lstStyle/>
          <a:p>
            <a:pPr lvl="0">
              <a:defRPr>
                <a:latin typeface="Calibri"/>
                <a:ea typeface="Calibri"/>
                <a:cs typeface="Calibri"/>
                <a:sym typeface="Calibri"/>
              </a:defRPr>
            </a:pPr>
            <a:endParaRPr/>
          </a:p>
        </p:txBody>
      </p:sp>
      <p:sp>
        <p:nvSpPr>
          <p:cNvPr id="1056" name="Shape 1056"/>
          <p:cNvSpPr/>
          <p:nvPr/>
        </p:nvSpPr>
        <p:spPr>
          <a:xfrm>
            <a:off x="8750044" y="6405881"/>
            <a:ext cx="288041" cy="38405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51" y="7386"/>
                </a:lnTo>
                <a:lnTo>
                  <a:pt x="2085" y="4422"/>
                </a:lnTo>
                <a:lnTo>
                  <a:pt x="4423" y="2084"/>
                </a:lnTo>
                <a:lnTo>
                  <a:pt x="7387" y="551"/>
                </a:lnTo>
                <a:lnTo>
                  <a:pt x="10800" y="0"/>
                </a:lnTo>
                <a:lnTo>
                  <a:pt x="14213" y="551"/>
                </a:lnTo>
                <a:lnTo>
                  <a:pt x="17177" y="2084"/>
                </a:lnTo>
                <a:lnTo>
                  <a:pt x="19515" y="4422"/>
                </a:lnTo>
                <a:lnTo>
                  <a:pt x="21049" y="7386"/>
                </a:lnTo>
                <a:lnTo>
                  <a:pt x="21600" y="10800"/>
                </a:lnTo>
                <a:lnTo>
                  <a:pt x="21049" y="14214"/>
                </a:lnTo>
                <a:lnTo>
                  <a:pt x="19515" y="17178"/>
                </a:lnTo>
                <a:lnTo>
                  <a:pt x="17177" y="19516"/>
                </a:lnTo>
                <a:lnTo>
                  <a:pt x="14213" y="21049"/>
                </a:lnTo>
                <a:lnTo>
                  <a:pt x="10800" y="21600"/>
                </a:lnTo>
                <a:lnTo>
                  <a:pt x="7387" y="21049"/>
                </a:lnTo>
                <a:lnTo>
                  <a:pt x="4423" y="19516"/>
                </a:lnTo>
                <a:lnTo>
                  <a:pt x="2085" y="17178"/>
                </a:lnTo>
                <a:lnTo>
                  <a:pt x="551" y="14214"/>
                </a:lnTo>
                <a:lnTo>
                  <a:pt x="0" y="10800"/>
                </a:lnTo>
                <a:close/>
              </a:path>
            </a:pathLst>
          </a:custGeom>
          <a:ln w="28956">
            <a:solidFill>
              <a:srgbClr val="FFFFFF"/>
            </a:solidFill>
          </a:ln>
        </p:spPr>
        <p:txBody>
          <a:bodyPr lIns="0" tIns="0" rIns="0" bIns="0"/>
          <a:lstStyle/>
          <a:p>
            <a:pPr lvl="0">
              <a:defRPr>
                <a:latin typeface="Calibri"/>
                <a:ea typeface="Calibri"/>
                <a:cs typeface="Calibri"/>
                <a:sym typeface="Calibri"/>
              </a:defRPr>
            </a:pPr>
            <a:endParaRPr/>
          </a:p>
        </p:txBody>
      </p:sp>
      <p:sp>
        <p:nvSpPr>
          <p:cNvPr id="1057" name="Shape 1057"/>
          <p:cNvSpPr/>
          <p:nvPr/>
        </p:nvSpPr>
        <p:spPr>
          <a:xfrm>
            <a:off x="8747759" y="6333744"/>
            <a:ext cx="73157" cy="95510"/>
          </a:xfrm>
          <a:prstGeom prst="rect">
            <a:avLst/>
          </a:prstGeom>
          <a:blipFill>
            <a:blip r:embed="rId2"/>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58" name="Shape 1058"/>
          <p:cNvSpPr/>
          <p:nvPr/>
        </p:nvSpPr>
        <p:spPr>
          <a:xfrm>
            <a:off x="8857490" y="6295135"/>
            <a:ext cx="71633" cy="95510"/>
          </a:xfrm>
          <a:prstGeom prst="rect">
            <a:avLst/>
          </a:prstGeom>
          <a:blipFill>
            <a:blip r:embed="rId3"/>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59" name="Shape 1059"/>
          <p:cNvSpPr/>
          <p:nvPr/>
        </p:nvSpPr>
        <p:spPr>
          <a:xfrm>
            <a:off x="8964169" y="6333744"/>
            <a:ext cx="71633" cy="95510"/>
          </a:xfrm>
          <a:prstGeom prst="rect">
            <a:avLst/>
          </a:prstGeom>
          <a:blipFill>
            <a:blip r:embed="rId4"/>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60" name="Shape 1060"/>
          <p:cNvSpPr/>
          <p:nvPr/>
        </p:nvSpPr>
        <p:spPr>
          <a:xfrm>
            <a:off x="53341" y="44698"/>
            <a:ext cx="144780" cy="191018"/>
          </a:xfrm>
          <a:prstGeom prst="rect">
            <a:avLst/>
          </a:prstGeom>
          <a:blipFill>
            <a:blip r:embed="rId5"/>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61" name="Shape 1061"/>
          <p:cNvSpPr/>
          <p:nvPr/>
        </p:nvSpPr>
        <p:spPr>
          <a:xfrm>
            <a:off x="53341" y="609602"/>
            <a:ext cx="144780" cy="191014"/>
          </a:xfrm>
          <a:prstGeom prst="rect">
            <a:avLst/>
          </a:prstGeom>
          <a:blipFill>
            <a:blip r:embed="rId6"/>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62" name="Shape 1062"/>
          <p:cNvSpPr/>
          <p:nvPr/>
        </p:nvSpPr>
        <p:spPr>
          <a:xfrm>
            <a:off x="53341" y="327151"/>
            <a:ext cx="144780" cy="191014"/>
          </a:xfrm>
          <a:prstGeom prst="rect">
            <a:avLst/>
          </a:prstGeom>
          <a:blipFill>
            <a:blip r:embed="rId7"/>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63" name="Shape 1063"/>
          <p:cNvSpPr/>
          <p:nvPr/>
        </p:nvSpPr>
        <p:spPr>
          <a:xfrm>
            <a:off x="251457" y="6309359"/>
            <a:ext cx="864113" cy="540518"/>
          </a:xfrm>
          <a:prstGeom prst="rect">
            <a:avLst/>
          </a:prstGeom>
          <a:blipFill>
            <a:blip r:embed="rId8"/>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64" name="Shape 1064"/>
          <p:cNvSpPr>
            <a:spLocks noGrp="1"/>
          </p:cNvSpPr>
          <p:nvPr>
            <p:ph type="title"/>
          </p:nvPr>
        </p:nvSpPr>
        <p:spPr>
          <a:xfrm>
            <a:off x="329591" y="80597"/>
            <a:ext cx="8484821" cy="1496745"/>
          </a:xfrm>
          <a:prstGeom prst="rect">
            <a:avLst/>
          </a:prstGeom>
        </p:spPr>
        <p:txBody>
          <a:bodyPr/>
          <a:lstStyle/>
          <a:p>
            <a:pPr lvl="0">
              <a:defRPr sz="1800"/>
            </a:pPr>
            <a:r>
              <a:rPr sz="4400"/>
              <a:t>Titolo Testo</a:t>
            </a:r>
          </a:p>
        </p:txBody>
      </p:sp>
      <p:sp>
        <p:nvSpPr>
          <p:cNvPr id="1065" name="Shape 1065"/>
          <p:cNvSpPr>
            <a:spLocks noGrp="1"/>
          </p:cNvSpPr>
          <p:nvPr>
            <p:ph type="body" idx="1"/>
          </p:nvPr>
        </p:nvSpPr>
        <p:spPr>
          <a:xfrm>
            <a:off x="457200" y="1577338"/>
            <a:ext cx="3977641" cy="1991501"/>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066" name="Shape 1066"/>
          <p:cNvSpPr>
            <a:spLocks noGrp="1"/>
          </p:cNvSpPr>
          <p:nvPr>
            <p:ph type="sldNum" sz="quarter" idx="2"/>
          </p:nvPr>
        </p:nvSpPr>
        <p:spPr>
          <a:xfrm>
            <a:off x="6583680" y="6377942"/>
            <a:ext cx="2103126"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2145318489"/>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type="tx">
  <p:cSld name="2_Title Only">
    <p:spTree>
      <p:nvGrpSpPr>
        <p:cNvPr id="1" name=""/>
        <p:cNvGrpSpPr/>
        <p:nvPr/>
      </p:nvGrpSpPr>
      <p:grpSpPr>
        <a:xfrm>
          <a:off x="0" y="0"/>
          <a:ext cx="0" cy="0"/>
          <a:chOff x="0" y="0"/>
          <a:chExt cx="0" cy="0"/>
        </a:xfrm>
      </p:grpSpPr>
      <p:sp>
        <p:nvSpPr>
          <p:cNvPr id="1068" name="Shape 1068"/>
          <p:cNvSpPr/>
          <p:nvPr/>
        </p:nvSpPr>
        <p:spPr>
          <a:xfrm>
            <a:off x="1150617" y="6599935"/>
            <a:ext cx="7743068" cy="4"/>
          </a:xfrm>
          <a:prstGeom prst="line">
            <a:avLst/>
          </a:prstGeom>
          <a:ln w="9144">
            <a:solidFill>
              <a:srgbClr val="465EA3"/>
            </a:solidFill>
            <a:prstDash val="sysDot"/>
          </a:ln>
        </p:spPr>
        <p:txBody>
          <a:bodyPr lIns="0" tIns="0" rIns="0" bIns="0"/>
          <a:lstStyle/>
          <a:p>
            <a:pPr lvl="0" defTabSz="457200">
              <a:lnSpc>
                <a:spcPct val="100000"/>
              </a:lnSpc>
              <a:defRPr sz="1200"/>
            </a:pPr>
            <a:endParaRPr/>
          </a:p>
        </p:txBody>
      </p:sp>
      <p:sp>
        <p:nvSpPr>
          <p:cNvPr id="1069" name="Shape 1069"/>
          <p:cNvSpPr/>
          <p:nvPr/>
        </p:nvSpPr>
        <p:spPr>
          <a:xfrm>
            <a:off x="8750044" y="6405881"/>
            <a:ext cx="288041" cy="38405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7387" y="551"/>
                </a:lnTo>
                <a:lnTo>
                  <a:pt x="4423" y="2084"/>
                </a:lnTo>
                <a:lnTo>
                  <a:pt x="2085" y="4422"/>
                </a:lnTo>
                <a:lnTo>
                  <a:pt x="551" y="7386"/>
                </a:lnTo>
                <a:lnTo>
                  <a:pt x="0" y="10800"/>
                </a:lnTo>
                <a:lnTo>
                  <a:pt x="551" y="14214"/>
                </a:lnTo>
                <a:lnTo>
                  <a:pt x="2085" y="17178"/>
                </a:lnTo>
                <a:lnTo>
                  <a:pt x="4423" y="19516"/>
                </a:lnTo>
                <a:lnTo>
                  <a:pt x="7387" y="21049"/>
                </a:lnTo>
                <a:lnTo>
                  <a:pt x="10800" y="21600"/>
                </a:lnTo>
                <a:lnTo>
                  <a:pt x="14213" y="21049"/>
                </a:lnTo>
                <a:lnTo>
                  <a:pt x="17177" y="19516"/>
                </a:lnTo>
                <a:lnTo>
                  <a:pt x="19515" y="17178"/>
                </a:lnTo>
                <a:lnTo>
                  <a:pt x="21049" y="14214"/>
                </a:lnTo>
                <a:lnTo>
                  <a:pt x="21600" y="10800"/>
                </a:lnTo>
                <a:lnTo>
                  <a:pt x="21049" y="7386"/>
                </a:lnTo>
                <a:lnTo>
                  <a:pt x="19515" y="4422"/>
                </a:lnTo>
                <a:lnTo>
                  <a:pt x="17177" y="2084"/>
                </a:lnTo>
                <a:lnTo>
                  <a:pt x="14213" y="551"/>
                </a:lnTo>
                <a:lnTo>
                  <a:pt x="10800" y="0"/>
                </a:lnTo>
                <a:close/>
              </a:path>
            </a:pathLst>
          </a:custGeom>
          <a:solidFill>
            <a:srgbClr val="E10015"/>
          </a:solidFill>
          <a:ln w="12700">
            <a:miter lim="400000"/>
          </a:ln>
        </p:spPr>
        <p:txBody>
          <a:bodyPr lIns="0" tIns="0" rIns="0" bIns="0"/>
          <a:lstStyle/>
          <a:p>
            <a:pPr lvl="0">
              <a:defRPr>
                <a:latin typeface="Calibri"/>
                <a:ea typeface="Calibri"/>
                <a:cs typeface="Calibri"/>
                <a:sym typeface="Calibri"/>
              </a:defRPr>
            </a:pPr>
            <a:endParaRPr/>
          </a:p>
        </p:txBody>
      </p:sp>
      <p:sp>
        <p:nvSpPr>
          <p:cNvPr id="1070" name="Shape 1070"/>
          <p:cNvSpPr/>
          <p:nvPr/>
        </p:nvSpPr>
        <p:spPr>
          <a:xfrm>
            <a:off x="8750044" y="6405881"/>
            <a:ext cx="288041" cy="384054"/>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51" y="7386"/>
                </a:lnTo>
                <a:lnTo>
                  <a:pt x="2085" y="4422"/>
                </a:lnTo>
                <a:lnTo>
                  <a:pt x="4423" y="2084"/>
                </a:lnTo>
                <a:lnTo>
                  <a:pt x="7387" y="551"/>
                </a:lnTo>
                <a:lnTo>
                  <a:pt x="10800" y="0"/>
                </a:lnTo>
                <a:lnTo>
                  <a:pt x="14213" y="551"/>
                </a:lnTo>
                <a:lnTo>
                  <a:pt x="17177" y="2084"/>
                </a:lnTo>
                <a:lnTo>
                  <a:pt x="19515" y="4422"/>
                </a:lnTo>
                <a:lnTo>
                  <a:pt x="21049" y="7386"/>
                </a:lnTo>
                <a:lnTo>
                  <a:pt x="21600" y="10800"/>
                </a:lnTo>
                <a:lnTo>
                  <a:pt x="21049" y="14214"/>
                </a:lnTo>
                <a:lnTo>
                  <a:pt x="19515" y="17178"/>
                </a:lnTo>
                <a:lnTo>
                  <a:pt x="17177" y="19516"/>
                </a:lnTo>
                <a:lnTo>
                  <a:pt x="14213" y="21049"/>
                </a:lnTo>
                <a:lnTo>
                  <a:pt x="10800" y="21600"/>
                </a:lnTo>
                <a:lnTo>
                  <a:pt x="7387" y="21049"/>
                </a:lnTo>
                <a:lnTo>
                  <a:pt x="4423" y="19516"/>
                </a:lnTo>
                <a:lnTo>
                  <a:pt x="2085" y="17178"/>
                </a:lnTo>
                <a:lnTo>
                  <a:pt x="551" y="14214"/>
                </a:lnTo>
                <a:lnTo>
                  <a:pt x="0" y="10800"/>
                </a:lnTo>
                <a:close/>
              </a:path>
            </a:pathLst>
          </a:custGeom>
          <a:ln w="28956">
            <a:solidFill>
              <a:srgbClr val="FFFFFF"/>
            </a:solidFill>
          </a:ln>
        </p:spPr>
        <p:txBody>
          <a:bodyPr lIns="0" tIns="0" rIns="0" bIns="0"/>
          <a:lstStyle/>
          <a:p>
            <a:pPr lvl="0">
              <a:defRPr>
                <a:latin typeface="Calibri"/>
                <a:ea typeface="Calibri"/>
                <a:cs typeface="Calibri"/>
                <a:sym typeface="Calibri"/>
              </a:defRPr>
            </a:pPr>
            <a:endParaRPr/>
          </a:p>
        </p:txBody>
      </p:sp>
      <p:sp>
        <p:nvSpPr>
          <p:cNvPr id="1071" name="Shape 1071"/>
          <p:cNvSpPr/>
          <p:nvPr/>
        </p:nvSpPr>
        <p:spPr>
          <a:xfrm>
            <a:off x="8747759" y="6333744"/>
            <a:ext cx="73157" cy="95510"/>
          </a:xfrm>
          <a:prstGeom prst="rect">
            <a:avLst/>
          </a:prstGeom>
          <a:blipFill>
            <a:blip r:embed="rId2"/>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72" name="Shape 1072"/>
          <p:cNvSpPr/>
          <p:nvPr/>
        </p:nvSpPr>
        <p:spPr>
          <a:xfrm>
            <a:off x="8857490" y="6295135"/>
            <a:ext cx="71633" cy="95510"/>
          </a:xfrm>
          <a:prstGeom prst="rect">
            <a:avLst/>
          </a:prstGeom>
          <a:blipFill>
            <a:blip r:embed="rId3"/>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73" name="Shape 1073"/>
          <p:cNvSpPr/>
          <p:nvPr/>
        </p:nvSpPr>
        <p:spPr>
          <a:xfrm>
            <a:off x="8964169" y="6333744"/>
            <a:ext cx="71633" cy="95510"/>
          </a:xfrm>
          <a:prstGeom prst="rect">
            <a:avLst/>
          </a:prstGeom>
          <a:blipFill>
            <a:blip r:embed="rId4"/>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74" name="Shape 1074"/>
          <p:cNvSpPr/>
          <p:nvPr/>
        </p:nvSpPr>
        <p:spPr>
          <a:xfrm>
            <a:off x="53341" y="44698"/>
            <a:ext cx="144780" cy="191018"/>
          </a:xfrm>
          <a:prstGeom prst="rect">
            <a:avLst/>
          </a:prstGeom>
          <a:blipFill>
            <a:blip r:embed="rId5"/>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75" name="Shape 1075"/>
          <p:cNvSpPr/>
          <p:nvPr/>
        </p:nvSpPr>
        <p:spPr>
          <a:xfrm>
            <a:off x="53341" y="609602"/>
            <a:ext cx="144780" cy="191014"/>
          </a:xfrm>
          <a:prstGeom prst="rect">
            <a:avLst/>
          </a:prstGeom>
          <a:blipFill>
            <a:blip r:embed="rId6"/>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76" name="Shape 1076"/>
          <p:cNvSpPr/>
          <p:nvPr/>
        </p:nvSpPr>
        <p:spPr>
          <a:xfrm>
            <a:off x="53341" y="327151"/>
            <a:ext cx="144780" cy="191014"/>
          </a:xfrm>
          <a:prstGeom prst="rect">
            <a:avLst/>
          </a:prstGeom>
          <a:blipFill>
            <a:blip r:embed="rId7"/>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77" name="Shape 1077"/>
          <p:cNvSpPr/>
          <p:nvPr/>
        </p:nvSpPr>
        <p:spPr>
          <a:xfrm>
            <a:off x="251457" y="6309359"/>
            <a:ext cx="864113" cy="540518"/>
          </a:xfrm>
          <a:prstGeom prst="rect">
            <a:avLst/>
          </a:prstGeom>
          <a:blipFill>
            <a:blip r:embed="rId8"/>
            <a:stretch>
              <a:fillRect/>
            </a:stretch>
          </a:blipFill>
          <a:ln w="12700">
            <a:miter lim="400000"/>
          </a:ln>
        </p:spPr>
        <p:txBody>
          <a:bodyPr lIns="0" tIns="0" rIns="0" bIns="0"/>
          <a:lstStyle/>
          <a:p>
            <a:pPr lvl="0">
              <a:defRPr>
                <a:latin typeface="Calibri"/>
                <a:ea typeface="Calibri"/>
                <a:cs typeface="Calibri"/>
                <a:sym typeface="Calibri"/>
              </a:defRPr>
            </a:pPr>
            <a:endParaRPr/>
          </a:p>
        </p:txBody>
      </p:sp>
      <p:sp>
        <p:nvSpPr>
          <p:cNvPr id="1078" name="Shape 1078"/>
          <p:cNvSpPr>
            <a:spLocks noGrp="1"/>
          </p:cNvSpPr>
          <p:nvPr>
            <p:ph type="title"/>
          </p:nvPr>
        </p:nvSpPr>
        <p:spPr>
          <a:xfrm>
            <a:off x="329591" y="80597"/>
            <a:ext cx="8484821" cy="2357804"/>
          </a:xfrm>
          <a:prstGeom prst="rect">
            <a:avLst/>
          </a:prstGeom>
        </p:spPr>
        <p:txBody>
          <a:bodyPr/>
          <a:lstStyle/>
          <a:p>
            <a:pPr lvl="0">
              <a:defRPr sz="1800"/>
            </a:pPr>
            <a:r>
              <a:rPr sz="4400"/>
              <a:t>Titolo Testo</a:t>
            </a:r>
          </a:p>
        </p:txBody>
      </p:sp>
      <p:sp>
        <p:nvSpPr>
          <p:cNvPr id="1079" name="Shape 1079"/>
          <p:cNvSpPr>
            <a:spLocks noGrp="1"/>
          </p:cNvSpPr>
          <p:nvPr>
            <p:ph type="sldNum" sz="quarter" idx="2"/>
          </p:nvPr>
        </p:nvSpPr>
        <p:spPr>
          <a:xfrm>
            <a:off x="6583680" y="6377942"/>
            <a:ext cx="2103126" cy="266701"/>
          </a:xfrm>
          <a:prstGeom prst="rect">
            <a:avLst/>
          </a:prstGeom>
        </p:spPr>
        <p:txBody>
          <a:bodyPr/>
          <a:lstStyle>
            <a:lvl1pPr algn="r">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084460054"/>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215" name="Shape 215"/>
          <p:cNvSpPr>
            <a:spLocks noGrp="1"/>
          </p:cNvSpPr>
          <p:nvPr>
            <p:ph type="title"/>
          </p:nvPr>
        </p:nvSpPr>
        <p:spPr>
          <a:xfrm>
            <a:off x="628650" y="365783"/>
            <a:ext cx="7886700" cy="1459961"/>
          </a:xfrm>
          <a:prstGeom prst="rect">
            <a:avLst/>
          </a:prstGeom>
        </p:spPr>
        <p:txBody>
          <a:bodyPr lIns="45718" tIns="45718" rIns="45718" bIns="45718"/>
          <a:lstStyle>
            <a:lvl1pPr algn="l" defTabSz="914400">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216" name="Shape 216"/>
          <p:cNvSpPr>
            <a:spLocks noGrp="1"/>
          </p:cNvSpPr>
          <p:nvPr>
            <p:ph type="body" idx="1"/>
          </p:nvPr>
        </p:nvSpPr>
        <p:spPr>
          <a:xfrm>
            <a:off x="628650" y="1825737"/>
            <a:ext cx="7886700" cy="5032263"/>
          </a:xfrm>
          <a:prstGeom prst="rect">
            <a:avLst/>
          </a:prstGeom>
        </p:spPr>
        <p:txBody>
          <a:bodyPr lIns="45718" tIns="45718" rIns="45718" bIns="45718"/>
          <a:lstStyle>
            <a:lvl1pPr marL="228029" indent="-228029" defTabSz="914400">
              <a:lnSpc>
                <a:spcPct val="90000"/>
              </a:lnSpc>
              <a:spcBef>
                <a:spcPts val="900"/>
              </a:spcBef>
              <a:buSzPct val="100000"/>
              <a:buFont typeface="Arial"/>
              <a:buChar char="•"/>
              <a:defRPr sz="2700"/>
            </a:lvl1pPr>
            <a:lvl2pPr marL="723742" indent="-267686" defTabSz="914400">
              <a:lnSpc>
                <a:spcPct val="90000"/>
              </a:lnSpc>
              <a:spcBef>
                <a:spcPts val="900"/>
              </a:spcBef>
              <a:buSzPct val="100000"/>
              <a:buFont typeface="Arial"/>
              <a:buChar char="•"/>
              <a:defRPr sz="2700"/>
            </a:lvl2pPr>
            <a:lvl3pPr marL="1236154" indent="-324040" defTabSz="914400">
              <a:lnSpc>
                <a:spcPct val="90000"/>
              </a:lnSpc>
              <a:spcBef>
                <a:spcPts val="900"/>
              </a:spcBef>
              <a:buSzPct val="100000"/>
              <a:buFont typeface="Arial"/>
              <a:buChar char="•"/>
              <a:defRPr sz="2700"/>
            </a:lvl3pPr>
            <a:lvl4pPr marL="1710214" indent="-342042" defTabSz="914400">
              <a:lnSpc>
                <a:spcPct val="90000"/>
              </a:lnSpc>
              <a:spcBef>
                <a:spcPts val="900"/>
              </a:spcBef>
              <a:buSzPct val="100000"/>
              <a:buFont typeface="Arial"/>
              <a:buChar char="•"/>
              <a:defRPr sz="2700"/>
            </a:lvl4pPr>
            <a:lvl5pPr marL="2166271" indent="-342043" defTabSz="914400">
              <a:lnSpc>
                <a:spcPct val="90000"/>
              </a:lnSpc>
              <a:spcBef>
                <a:spcPts val="900"/>
              </a:spcBef>
              <a:buSzPct val="100000"/>
              <a:buFont typeface="Arial"/>
              <a:buChar char="•"/>
              <a:defRPr sz="2700"/>
            </a:lvl5pPr>
          </a:lstStyle>
          <a:p>
            <a:pPr lvl="0">
              <a:defRPr sz="1800"/>
            </a:pPr>
            <a:r>
              <a:rPr sz="2700"/>
              <a:t>Corpo livello uno</a:t>
            </a:r>
          </a:p>
          <a:p>
            <a:pPr lvl="1">
              <a:defRPr sz="1800"/>
            </a:pPr>
            <a:r>
              <a:rPr sz="2700"/>
              <a:t>Corpo livello due</a:t>
            </a:r>
          </a:p>
          <a:p>
            <a:pPr lvl="2">
              <a:defRPr sz="1800"/>
            </a:pPr>
            <a:r>
              <a:rPr sz="2700"/>
              <a:t>Corpo livello tre</a:t>
            </a:r>
          </a:p>
          <a:p>
            <a:pPr lvl="3">
              <a:defRPr sz="1800"/>
            </a:pPr>
            <a:r>
              <a:rPr sz="2700"/>
              <a:t>Corpo livello quattro</a:t>
            </a:r>
          </a:p>
          <a:p>
            <a:pPr lvl="4">
              <a:defRPr sz="1800"/>
            </a:pPr>
            <a:r>
              <a:rPr sz="2700"/>
              <a:t>Livello 5</a:t>
            </a:r>
          </a:p>
        </p:txBody>
      </p:sp>
    </p:spTree>
  </p:cSld>
  <p:clrMapOvr>
    <a:masterClrMapping/>
  </p:clrMapOvr>
  <p:transition spd="med"/>
</p:sldLayout>
</file>

<file path=ppt/slideLayouts/slideLayout570.xml><?xml version="1.0" encoding="utf-8"?>
<p:sldLayout xmlns:a="http://schemas.openxmlformats.org/drawingml/2006/main" xmlns:r="http://schemas.openxmlformats.org/officeDocument/2006/relationships" xmlns:p="http://schemas.openxmlformats.org/presentationml/2006/main" type="tx">
  <p:cSld name="18_Diapositiva titolo">
    <p:spTree>
      <p:nvGrpSpPr>
        <p:cNvPr id="1" name=""/>
        <p:cNvGrpSpPr/>
        <p:nvPr/>
      </p:nvGrpSpPr>
      <p:grpSpPr>
        <a:xfrm>
          <a:off x="0" y="0"/>
          <a:ext cx="0" cy="0"/>
          <a:chOff x="0" y="0"/>
          <a:chExt cx="0" cy="0"/>
        </a:xfrm>
      </p:grpSpPr>
      <p:sp>
        <p:nvSpPr>
          <p:cNvPr id="1081" name="Shape 1081"/>
          <p:cNvSpPr/>
          <p:nvPr/>
        </p:nvSpPr>
        <p:spPr>
          <a:xfrm>
            <a:off x="2383" y="6400800"/>
            <a:ext cx="9141619"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082" name="Shape 1082"/>
          <p:cNvSpPr/>
          <p:nvPr/>
        </p:nvSpPr>
        <p:spPr>
          <a:xfrm>
            <a:off x="13" y="6334316"/>
            <a:ext cx="9141619" cy="64010"/>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083" name="Shape 1083"/>
          <p:cNvSpPr>
            <a:spLocks noGrp="1"/>
          </p:cNvSpPr>
          <p:nvPr>
            <p:ph type="title"/>
          </p:nvPr>
        </p:nvSpPr>
        <p:spPr>
          <a:xfrm>
            <a:off x="822960" y="0"/>
            <a:ext cx="7543801" cy="4325112"/>
          </a:xfrm>
          <a:prstGeom prst="rect">
            <a:avLst/>
          </a:prstGeom>
        </p:spPr>
        <p:txBody>
          <a:bodyPr lIns="45718" tIns="45718" rIns="45718" bIns="45718" anchor="b">
            <a:normAutofit/>
          </a:bodyPr>
          <a:lstStyle>
            <a:lvl1pPr algn="l" defTabSz="914400">
              <a:lnSpc>
                <a:spcPct val="85000"/>
              </a:lnSpc>
              <a:defRPr sz="8000" spc="-50">
                <a:solidFill>
                  <a:srgbClr val="262626"/>
                </a:solidFill>
                <a:latin typeface="Calibri Light"/>
                <a:ea typeface="Calibri Light"/>
                <a:cs typeface="Calibri Light"/>
                <a:sym typeface="Calibri Light"/>
              </a:defRPr>
            </a:lvl1pPr>
          </a:lstStyle>
          <a:p>
            <a:pPr lvl="0">
              <a:defRPr sz="1800" spc="0">
                <a:solidFill>
                  <a:srgbClr val="000000"/>
                </a:solidFill>
              </a:defRPr>
            </a:pPr>
            <a:r>
              <a:rPr sz="8000" spc="-50">
                <a:solidFill>
                  <a:srgbClr val="262626"/>
                </a:solidFill>
              </a:rPr>
              <a:t>Titolo Testo</a:t>
            </a:r>
          </a:p>
        </p:txBody>
      </p:sp>
      <p:sp>
        <p:nvSpPr>
          <p:cNvPr id="1084" name="Shape 1084"/>
          <p:cNvSpPr>
            <a:spLocks noGrp="1"/>
          </p:cNvSpPr>
          <p:nvPr>
            <p:ph type="body" idx="1"/>
          </p:nvPr>
        </p:nvSpPr>
        <p:spPr>
          <a:xfrm>
            <a:off x="825038" y="4455619"/>
            <a:ext cx="7543801" cy="2402386"/>
          </a:xfrm>
          <a:prstGeom prst="rect">
            <a:avLst/>
          </a:prstGeom>
        </p:spPr>
        <p:txBody>
          <a:bodyPr lIns="45718" tIns="45718" rIns="45718" bIns="45718">
            <a:normAutofit/>
          </a:bodyPr>
          <a:lstStyle>
            <a:lvl1pPr marL="0" indent="0" defTabSz="914400">
              <a:lnSpc>
                <a:spcPct val="90000"/>
              </a:lnSpc>
              <a:spcBef>
                <a:spcPts val="1200"/>
              </a:spcBef>
              <a:defRPr sz="2400" cap="all" spc="200">
                <a:solidFill>
                  <a:srgbClr val="637052"/>
                </a:solidFill>
                <a:latin typeface="Calibri Light"/>
                <a:ea typeface="Calibri Light"/>
                <a:cs typeface="Calibri Light"/>
                <a:sym typeface="Calibri Light"/>
              </a:defRPr>
            </a:lvl1pPr>
            <a:lvl2pPr marL="0" defTabSz="914400">
              <a:lnSpc>
                <a:spcPct val="90000"/>
              </a:lnSpc>
              <a:spcBef>
                <a:spcPts val="1200"/>
              </a:spcBef>
              <a:defRPr sz="2400" cap="all" spc="200">
                <a:solidFill>
                  <a:srgbClr val="637052"/>
                </a:solidFill>
                <a:latin typeface="Calibri Light"/>
                <a:ea typeface="Calibri Light"/>
                <a:cs typeface="Calibri Light"/>
                <a:sym typeface="Calibri Light"/>
              </a:defRPr>
            </a:lvl2pPr>
            <a:lvl3pPr marL="0" defTabSz="914400">
              <a:lnSpc>
                <a:spcPct val="90000"/>
              </a:lnSpc>
              <a:spcBef>
                <a:spcPts val="1200"/>
              </a:spcBef>
              <a:defRPr sz="2400" cap="all" spc="200">
                <a:solidFill>
                  <a:srgbClr val="637052"/>
                </a:solidFill>
                <a:latin typeface="Calibri Light"/>
                <a:ea typeface="Calibri Light"/>
                <a:cs typeface="Calibri Light"/>
                <a:sym typeface="Calibri Light"/>
              </a:defRPr>
            </a:lvl3pPr>
            <a:lvl4pPr marL="0" defTabSz="914400">
              <a:lnSpc>
                <a:spcPct val="90000"/>
              </a:lnSpc>
              <a:spcBef>
                <a:spcPts val="1200"/>
              </a:spcBef>
              <a:defRPr sz="2400" cap="all" spc="200">
                <a:solidFill>
                  <a:srgbClr val="637052"/>
                </a:solidFill>
                <a:latin typeface="Calibri Light"/>
                <a:ea typeface="Calibri Light"/>
                <a:cs typeface="Calibri Light"/>
                <a:sym typeface="Calibri Light"/>
              </a:defRPr>
            </a:lvl4pPr>
            <a:lvl5pPr marL="0" defTabSz="914400">
              <a:lnSpc>
                <a:spcPct val="90000"/>
              </a:lnSpc>
              <a:spcBef>
                <a:spcPts val="1200"/>
              </a:spcBef>
              <a:defRPr sz="2400" cap="all" spc="200">
                <a:solidFill>
                  <a:srgbClr val="637052"/>
                </a:solidFill>
                <a:latin typeface="Calibri Light"/>
                <a:ea typeface="Calibri Light"/>
                <a:cs typeface="Calibri Light"/>
                <a:sym typeface="Calibri Light"/>
              </a:defRPr>
            </a:lvl5pPr>
          </a:lstStyle>
          <a:p>
            <a:pPr lvl="0">
              <a:defRPr sz="1800" cap="none" spc="0">
                <a:solidFill>
                  <a:srgbClr val="000000"/>
                </a:solidFill>
              </a:defRPr>
            </a:pPr>
            <a:r>
              <a:rPr sz="2400" cap="all" spc="200">
                <a:solidFill>
                  <a:srgbClr val="637052"/>
                </a:solidFill>
              </a:rPr>
              <a:t>Corpo livello uno</a:t>
            </a:r>
          </a:p>
          <a:p>
            <a:pPr lvl="1">
              <a:defRPr sz="1800" cap="none" spc="0">
                <a:solidFill>
                  <a:srgbClr val="000000"/>
                </a:solidFill>
              </a:defRPr>
            </a:pPr>
            <a:r>
              <a:rPr sz="2400" cap="all" spc="200">
                <a:solidFill>
                  <a:srgbClr val="637052"/>
                </a:solidFill>
              </a:rPr>
              <a:t>Corpo livello due</a:t>
            </a:r>
          </a:p>
          <a:p>
            <a:pPr lvl="2">
              <a:defRPr sz="1800" cap="none" spc="0">
                <a:solidFill>
                  <a:srgbClr val="000000"/>
                </a:solidFill>
              </a:defRPr>
            </a:pPr>
            <a:r>
              <a:rPr sz="2400" cap="all" spc="200">
                <a:solidFill>
                  <a:srgbClr val="637052"/>
                </a:solidFill>
              </a:rPr>
              <a:t>Corpo livello tre</a:t>
            </a:r>
          </a:p>
          <a:p>
            <a:pPr lvl="3">
              <a:defRPr sz="1800" cap="none" spc="0">
                <a:solidFill>
                  <a:srgbClr val="000000"/>
                </a:solidFill>
              </a:defRPr>
            </a:pPr>
            <a:r>
              <a:rPr sz="2400" cap="all" spc="200">
                <a:solidFill>
                  <a:srgbClr val="637052"/>
                </a:solidFill>
              </a:rPr>
              <a:t>Corpo livello quattro</a:t>
            </a:r>
          </a:p>
          <a:p>
            <a:pPr lvl="4">
              <a:defRPr sz="1800" cap="none" spc="0">
                <a:solidFill>
                  <a:srgbClr val="000000"/>
                </a:solidFill>
              </a:defRPr>
            </a:pPr>
            <a:r>
              <a:rPr sz="2400" cap="all" spc="200">
                <a:solidFill>
                  <a:srgbClr val="637052"/>
                </a:solidFill>
              </a:rPr>
              <a:t>Livello 5</a:t>
            </a:r>
          </a:p>
        </p:txBody>
      </p:sp>
      <p:sp>
        <p:nvSpPr>
          <p:cNvPr id="1085" name="Shape 1085"/>
          <p:cNvSpPr>
            <a:spLocks noGrp="1"/>
          </p:cNvSpPr>
          <p:nvPr>
            <p:ph type="sldNum" sz="quarter" idx="2"/>
          </p:nvPr>
        </p:nvSpPr>
        <p:spPr>
          <a:xfrm>
            <a:off x="7425345" y="6526779"/>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
        <p:nvSpPr>
          <p:cNvPr id="1086" name="Shape 1086"/>
          <p:cNvSpPr/>
          <p:nvPr/>
        </p:nvSpPr>
        <p:spPr>
          <a:xfrm>
            <a:off x="905742" y="4343400"/>
            <a:ext cx="7406642" cy="0"/>
          </a:xfrm>
          <a:prstGeom prst="line">
            <a:avLst/>
          </a:prstGeom>
          <a:ln w="6350">
            <a:solidFill>
              <a:srgbClr val="808080"/>
            </a:solidFill>
          </a:ln>
        </p:spPr>
        <p:txBody>
          <a:bodyPr lIns="0" tIns="0" rIns="0" bIns="0"/>
          <a:lstStyle/>
          <a:p>
            <a:pPr lvl="0" defTabSz="457200">
              <a:lnSpc>
                <a:spcPct val="100000"/>
              </a:lnSpc>
              <a:defRPr sz="1200"/>
            </a:pPr>
            <a:endParaRPr/>
          </a:p>
        </p:txBody>
      </p:sp>
    </p:spTree>
    <p:extLst>
      <p:ext uri="{BB962C8B-B14F-4D97-AF65-F5344CB8AC3E}">
        <p14:creationId xmlns:p14="http://schemas.microsoft.com/office/powerpoint/2010/main" val="4290889522"/>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type="tx">
  <p:cSld name="19_Titolo e contenuto">
    <p:spTree>
      <p:nvGrpSpPr>
        <p:cNvPr id="1" name=""/>
        <p:cNvGrpSpPr/>
        <p:nvPr/>
      </p:nvGrpSpPr>
      <p:grpSpPr>
        <a:xfrm>
          <a:off x="0" y="0"/>
          <a:ext cx="0" cy="0"/>
          <a:chOff x="0" y="0"/>
          <a:chExt cx="0" cy="0"/>
        </a:xfrm>
      </p:grpSpPr>
      <p:sp>
        <p:nvSpPr>
          <p:cNvPr id="1088" name="Shape 1088"/>
          <p:cNvSpPr/>
          <p:nvPr/>
        </p:nvSpPr>
        <p:spPr>
          <a:xfrm>
            <a:off x="1" y="6400800"/>
            <a:ext cx="9144001"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089" name="Shape 1089"/>
          <p:cNvSpPr/>
          <p:nvPr/>
        </p:nvSpPr>
        <p:spPr>
          <a:xfrm>
            <a:off x="1" y="6334316"/>
            <a:ext cx="9144001" cy="66004"/>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090" name="Shape 1090"/>
          <p:cNvSpPr/>
          <p:nvPr/>
        </p:nvSpPr>
        <p:spPr>
          <a:xfrm>
            <a:off x="895149" y="1737845"/>
            <a:ext cx="7475220" cy="4"/>
          </a:xfrm>
          <a:prstGeom prst="line">
            <a:avLst/>
          </a:prstGeom>
          <a:ln w="6350">
            <a:solidFill>
              <a:srgbClr val="808080"/>
            </a:solidFill>
          </a:ln>
        </p:spPr>
        <p:txBody>
          <a:bodyPr lIns="0" tIns="0" rIns="0" bIns="0"/>
          <a:lstStyle/>
          <a:p>
            <a:pPr lvl="0" defTabSz="457200">
              <a:lnSpc>
                <a:spcPct val="100000"/>
              </a:lnSpc>
              <a:defRPr sz="1200"/>
            </a:pPr>
            <a:endParaRPr/>
          </a:p>
        </p:txBody>
      </p:sp>
      <p:sp>
        <p:nvSpPr>
          <p:cNvPr id="1091" name="Shape 1091"/>
          <p:cNvSpPr>
            <a:spLocks noGrp="1"/>
          </p:cNvSpPr>
          <p:nvPr>
            <p:ph type="title"/>
          </p:nvPr>
        </p:nvSpPr>
        <p:spPr>
          <a:xfrm>
            <a:off x="822960" y="0"/>
            <a:ext cx="7543801" cy="1737363"/>
          </a:xfrm>
          <a:prstGeom prst="rect">
            <a:avLst/>
          </a:prstGeom>
        </p:spPr>
        <p:txBody>
          <a:bodyPr lIns="45718" tIns="45718" rIns="45718" bIns="45718" anchor="b">
            <a:normAutofit/>
          </a:bodyPr>
          <a:lstStyle>
            <a:lvl1pPr algn="l" defTabSz="914400">
              <a:lnSpc>
                <a:spcPct val="85000"/>
              </a:lnSpc>
              <a:defRPr sz="4800" spc="-50">
                <a:solidFill>
                  <a:srgbClr val="404040"/>
                </a:solidFill>
                <a:latin typeface="Calibri Light"/>
                <a:ea typeface="Calibri Light"/>
                <a:cs typeface="Calibri Light"/>
                <a:sym typeface="Calibri Light"/>
              </a:defRPr>
            </a:lvl1pPr>
          </a:lstStyle>
          <a:p>
            <a:pPr lvl="0">
              <a:defRPr sz="1800" spc="0">
                <a:solidFill>
                  <a:srgbClr val="000000"/>
                </a:solidFill>
              </a:defRPr>
            </a:pPr>
            <a:r>
              <a:rPr sz="4800" spc="-50">
                <a:solidFill>
                  <a:srgbClr val="404040"/>
                </a:solidFill>
              </a:rPr>
              <a:t>Titolo Testo</a:t>
            </a:r>
          </a:p>
        </p:txBody>
      </p:sp>
      <p:sp>
        <p:nvSpPr>
          <p:cNvPr id="1092" name="Shape 1092"/>
          <p:cNvSpPr>
            <a:spLocks noGrp="1"/>
          </p:cNvSpPr>
          <p:nvPr>
            <p:ph type="body" idx="1"/>
          </p:nvPr>
        </p:nvSpPr>
        <p:spPr>
          <a:xfrm>
            <a:off x="822960" y="1845734"/>
            <a:ext cx="7543801" cy="5012267"/>
          </a:xfrm>
          <a:prstGeom prst="rect">
            <a:avLst/>
          </a:prstGeom>
        </p:spPr>
        <p:txBody>
          <a:bodyPr>
            <a:normAutofit/>
          </a:bodyPr>
          <a:lstStyle>
            <a:lvl1pPr marL="91436" indent="-91436" defTabSz="914400">
              <a:lnSpc>
                <a:spcPct val="90000"/>
              </a:lnSpc>
              <a:spcBef>
                <a:spcPts val="1200"/>
              </a:spcBef>
              <a:buClr>
                <a:srgbClr val="E48312"/>
              </a:buClr>
              <a:buSzPct val="100000"/>
              <a:buFont typeface="Trebuchet MS"/>
              <a:buChar char=" "/>
              <a:defRPr sz="2000">
                <a:solidFill>
                  <a:srgbClr val="404040"/>
                </a:solidFill>
              </a:defRPr>
            </a:lvl1pPr>
            <a:lvl2pPr marL="404368" indent="-203200" defTabSz="914400">
              <a:lnSpc>
                <a:spcPct val="90000"/>
              </a:lnSpc>
              <a:spcBef>
                <a:spcPts val="1200"/>
              </a:spcBef>
              <a:buClr>
                <a:srgbClr val="E48312"/>
              </a:buClr>
              <a:buSzPct val="100000"/>
              <a:buFont typeface="Trebuchet MS"/>
              <a:buChar char="◦"/>
              <a:defRPr sz="2000">
                <a:solidFill>
                  <a:srgbClr val="404040"/>
                </a:solidFill>
              </a:defRPr>
            </a:lvl2pPr>
            <a:lvl3pPr marL="645304" indent="-261256" defTabSz="914400">
              <a:lnSpc>
                <a:spcPct val="90000"/>
              </a:lnSpc>
              <a:spcBef>
                <a:spcPts val="1200"/>
              </a:spcBef>
              <a:buClr>
                <a:srgbClr val="E48312"/>
              </a:buClr>
              <a:buSzPct val="100000"/>
              <a:buFont typeface="Trebuchet MS"/>
              <a:buChar char="◦"/>
              <a:defRPr sz="2000">
                <a:solidFill>
                  <a:srgbClr val="404040"/>
                </a:solidFill>
              </a:defRPr>
            </a:lvl3pPr>
            <a:lvl4pPr marL="828185" indent="-261257" defTabSz="914400">
              <a:lnSpc>
                <a:spcPct val="90000"/>
              </a:lnSpc>
              <a:spcBef>
                <a:spcPts val="1200"/>
              </a:spcBef>
              <a:buClr>
                <a:srgbClr val="E48312"/>
              </a:buClr>
              <a:buSzPct val="100000"/>
              <a:buFont typeface="Trebuchet MS"/>
              <a:buChar char="◦"/>
              <a:defRPr sz="2000">
                <a:solidFill>
                  <a:srgbClr val="404040"/>
                </a:solidFill>
              </a:defRPr>
            </a:lvl4pPr>
            <a:lvl5pPr marL="1011065" indent="-261257" defTabSz="914400">
              <a:lnSpc>
                <a:spcPct val="90000"/>
              </a:lnSpc>
              <a:spcBef>
                <a:spcPts val="1200"/>
              </a:spcBef>
              <a:buClr>
                <a:srgbClr val="E48312"/>
              </a:buClr>
              <a:buSzPct val="100000"/>
              <a:buFont typeface="Trebuchet MS"/>
              <a:buChar char="◦"/>
              <a:defRPr sz="2000">
                <a:solidFill>
                  <a:srgbClr val="404040"/>
                </a:solidFill>
              </a:defRPr>
            </a:lvl5pPr>
          </a:lstStyle>
          <a:p>
            <a:pPr lvl="0">
              <a:defRPr sz="1800">
                <a:solidFill>
                  <a:srgbClr val="000000"/>
                </a:solidFill>
              </a:defRPr>
            </a:pPr>
            <a:r>
              <a:rPr sz="2000">
                <a:solidFill>
                  <a:srgbClr val="404040"/>
                </a:solidFill>
              </a:rPr>
              <a:t>Corpo livello uno</a:t>
            </a:r>
          </a:p>
          <a:p>
            <a:pPr lvl="1">
              <a:defRPr sz="1800">
                <a:solidFill>
                  <a:srgbClr val="000000"/>
                </a:solidFill>
              </a:defRPr>
            </a:pPr>
            <a:r>
              <a:rPr sz="2000">
                <a:solidFill>
                  <a:srgbClr val="404040"/>
                </a:solidFill>
              </a:rPr>
              <a:t>Corpo livello due</a:t>
            </a:r>
          </a:p>
          <a:p>
            <a:pPr lvl="2">
              <a:defRPr sz="1800">
                <a:solidFill>
                  <a:srgbClr val="000000"/>
                </a:solidFill>
              </a:defRPr>
            </a:pPr>
            <a:r>
              <a:rPr sz="2000">
                <a:solidFill>
                  <a:srgbClr val="404040"/>
                </a:solidFill>
              </a:rPr>
              <a:t>Corpo livello tre</a:t>
            </a:r>
          </a:p>
          <a:p>
            <a:pPr lvl="3">
              <a:defRPr sz="1800">
                <a:solidFill>
                  <a:srgbClr val="000000"/>
                </a:solidFill>
              </a:defRPr>
            </a:pPr>
            <a:r>
              <a:rPr sz="2000">
                <a:solidFill>
                  <a:srgbClr val="404040"/>
                </a:solidFill>
              </a:rPr>
              <a:t>Corpo livello quattro</a:t>
            </a:r>
          </a:p>
          <a:p>
            <a:pPr lvl="4">
              <a:defRPr sz="1800">
                <a:solidFill>
                  <a:srgbClr val="000000"/>
                </a:solidFill>
              </a:defRPr>
            </a:pPr>
            <a:r>
              <a:rPr sz="2000">
                <a:solidFill>
                  <a:srgbClr val="404040"/>
                </a:solidFill>
              </a:rPr>
              <a:t>Livello 5</a:t>
            </a:r>
          </a:p>
        </p:txBody>
      </p:sp>
      <p:sp>
        <p:nvSpPr>
          <p:cNvPr id="1093" name="Shape 1093"/>
          <p:cNvSpPr>
            <a:spLocks noGrp="1"/>
          </p:cNvSpPr>
          <p:nvPr>
            <p:ph type="sldNum" sz="quarter" idx="2"/>
          </p:nvPr>
        </p:nvSpPr>
        <p:spPr>
          <a:xfrm>
            <a:off x="7425345" y="6526779"/>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849662156"/>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type="tx">
  <p:cSld name="20_Intestazione sezione">
    <p:spTree>
      <p:nvGrpSpPr>
        <p:cNvPr id="1" name=""/>
        <p:cNvGrpSpPr/>
        <p:nvPr/>
      </p:nvGrpSpPr>
      <p:grpSpPr>
        <a:xfrm>
          <a:off x="0" y="0"/>
          <a:ext cx="0" cy="0"/>
          <a:chOff x="0" y="0"/>
          <a:chExt cx="0" cy="0"/>
        </a:xfrm>
      </p:grpSpPr>
      <p:sp>
        <p:nvSpPr>
          <p:cNvPr id="1095" name="Shape 1095"/>
          <p:cNvSpPr/>
          <p:nvPr/>
        </p:nvSpPr>
        <p:spPr>
          <a:xfrm>
            <a:off x="2383" y="6400800"/>
            <a:ext cx="9141619"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096" name="Shape 1096"/>
          <p:cNvSpPr/>
          <p:nvPr/>
        </p:nvSpPr>
        <p:spPr>
          <a:xfrm>
            <a:off x="13" y="6334316"/>
            <a:ext cx="9141619" cy="64010"/>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097" name="Shape 1097"/>
          <p:cNvSpPr>
            <a:spLocks noGrp="1"/>
          </p:cNvSpPr>
          <p:nvPr>
            <p:ph type="title"/>
          </p:nvPr>
        </p:nvSpPr>
        <p:spPr>
          <a:xfrm>
            <a:off x="822960" y="0"/>
            <a:ext cx="7543801" cy="4325112"/>
          </a:xfrm>
          <a:prstGeom prst="rect">
            <a:avLst/>
          </a:prstGeom>
        </p:spPr>
        <p:txBody>
          <a:bodyPr lIns="45718" tIns="45718" rIns="45718" bIns="45718" anchor="b">
            <a:normAutofit/>
          </a:bodyPr>
          <a:lstStyle>
            <a:lvl1pPr algn="l" defTabSz="914400">
              <a:lnSpc>
                <a:spcPct val="85000"/>
              </a:lnSpc>
              <a:defRPr sz="8000" spc="-50">
                <a:solidFill>
                  <a:srgbClr val="262626"/>
                </a:solidFill>
                <a:latin typeface="Calibri Light"/>
                <a:ea typeface="Calibri Light"/>
                <a:cs typeface="Calibri Light"/>
                <a:sym typeface="Calibri Light"/>
              </a:defRPr>
            </a:lvl1pPr>
          </a:lstStyle>
          <a:p>
            <a:pPr lvl="0">
              <a:defRPr sz="1800" spc="0">
                <a:solidFill>
                  <a:srgbClr val="000000"/>
                </a:solidFill>
              </a:defRPr>
            </a:pPr>
            <a:r>
              <a:rPr sz="8000" spc="-50">
                <a:solidFill>
                  <a:srgbClr val="262626"/>
                </a:solidFill>
              </a:rPr>
              <a:t>Titolo Testo</a:t>
            </a:r>
          </a:p>
        </p:txBody>
      </p:sp>
      <p:sp>
        <p:nvSpPr>
          <p:cNvPr id="1098" name="Shape 1098"/>
          <p:cNvSpPr>
            <a:spLocks noGrp="1"/>
          </p:cNvSpPr>
          <p:nvPr>
            <p:ph type="body" idx="1"/>
          </p:nvPr>
        </p:nvSpPr>
        <p:spPr>
          <a:xfrm>
            <a:off x="822960" y="4453128"/>
            <a:ext cx="7543801" cy="2404877"/>
          </a:xfrm>
          <a:prstGeom prst="rect">
            <a:avLst/>
          </a:prstGeom>
        </p:spPr>
        <p:txBody>
          <a:bodyPr lIns="45718" tIns="45718" rIns="45718" bIns="45718">
            <a:normAutofit/>
          </a:bodyPr>
          <a:lstStyle>
            <a:lvl1pPr marL="0" indent="0" defTabSz="914400">
              <a:lnSpc>
                <a:spcPct val="90000"/>
              </a:lnSpc>
              <a:spcBef>
                <a:spcPts val="1200"/>
              </a:spcBef>
              <a:defRPr sz="2400" cap="all" spc="200">
                <a:solidFill>
                  <a:srgbClr val="637052"/>
                </a:solidFill>
                <a:latin typeface="Calibri Light"/>
                <a:ea typeface="Calibri Light"/>
                <a:cs typeface="Calibri Light"/>
                <a:sym typeface="Calibri Light"/>
              </a:defRPr>
            </a:lvl1pPr>
            <a:lvl2pPr marL="0" defTabSz="914400">
              <a:lnSpc>
                <a:spcPct val="90000"/>
              </a:lnSpc>
              <a:spcBef>
                <a:spcPts val="1200"/>
              </a:spcBef>
              <a:defRPr sz="2400" cap="all" spc="200">
                <a:solidFill>
                  <a:srgbClr val="637052"/>
                </a:solidFill>
                <a:latin typeface="Calibri Light"/>
                <a:ea typeface="Calibri Light"/>
                <a:cs typeface="Calibri Light"/>
                <a:sym typeface="Calibri Light"/>
              </a:defRPr>
            </a:lvl2pPr>
            <a:lvl3pPr marL="0" defTabSz="914400">
              <a:lnSpc>
                <a:spcPct val="90000"/>
              </a:lnSpc>
              <a:spcBef>
                <a:spcPts val="1200"/>
              </a:spcBef>
              <a:defRPr sz="2400" cap="all" spc="200">
                <a:solidFill>
                  <a:srgbClr val="637052"/>
                </a:solidFill>
                <a:latin typeface="Calibri Light"/>
                <a:ea typeface="Calibri Light"/>
                <a:cs typeface="Calibri Light"/>
                <a:sym typeface="Calibri Light"/>
              </a:defRPr>
            </a:lvl3pPr>
            <a:lvl4pPr marL="0" defTabSz="914400">
              <a:lnSpc>
                <a:spcPct val="90000"/>
              </a:lnSpc>
              <a:spcBef>
                <a:spcPts val="1200"/>
              </a:spcBef>
              <a:defRPr sz="2400" cap="all" spc="200">
                <a:solidFill>
                  <a:srgbClr val="637052"/>
                </a:solidFill>
                <a:latin typeface="Calibri Light"/>
                <a:ea typeface="Calibri Light"/>
                <a:cs typeface="Calibri Light"/>
                <a:sym typeface="Calibri Light"/>
              </a:defRPr>
            </a:lvl4pPr>
            <a:lvl5pPr marL="0" defTabSz="914400">
              <a:lnSpc>
                <a:spcPct val="90000"/>
              </a:lnSpc>
              <a:spcBef>
                <a:spcPts val="1200"/>
              </a:spcBef>
              <a:defRPr sz="2400" cap="all" spc="200">
                <a:solidFill>
                  <a:srgbClr val="637052"/>
                </a:solidFill>
                <a:latin typeface="Calibri Light"/>
                <a:ea typeface="Calibri Light"/>
                <a:cs typeface="Calibri Light"/>
                <a:sym typeface="Calibri Light"/>
              </a:defRPr>
            </a:lvl5pPr>
          </a:lstStyle>
          <a:p>
            <a:pPr lvl="0">
              <a:defRPr sz="1800" cap="none" spc="0">
                <a:solidFill>
                  <a:srgbClr val="000000"/>
                </a:solidFill>
              </a:defRPr>
            </a:pPr>
            <a:r>
              <a:rPr sz="2400" cap="all" spc="200">
                <a:solidFill>
                  <a:srgbClr val="637052"/>
                </a:solidFill>
              </a:rPr>
              <a:t>Corpo livello uno</a:t>
            </a:r>
          </a:p>
          <a:p>
            <a:pPr lvl="1">
              <a:defRPr sz="1800" cap="none" spc="0">
                <a:solidFill>
                  <a:srgbClr val="000000"/>
                </a:solidFill>
              </a:defRPr>
            </a:pPr>
            <a:r>
              <a:rPr sz="2400" cap="all" spc="200">
                <a:solidFill>
                  <a:srgbClr val="637052"/>
                </a:solidFill>
              </a:rPr>
              <a:t>Corpo livello due</a:t>
            </a:r>
          </a:p>
          <a:p>
            <a:pPr lvl="2">
              <a:defRPr sz="1800" cap="none" spc="0">
                <a:solidFill>
                  <a:srgbClr val="000000"/>
                </a:solidFill>
              </a:defRPr>
            </a:pPr>
            <a:r>
              <a:rPr sz="2400" cap="all" spc="200">
                <a:solidFill>
                  <a:srgbClr val="637052"/>
                </a:solidFill>
              </a:rPr>
              <a:t>Corpo livello tre</a:t>
            </a:r>
          </a:p>
          <a:p>
            <a:pPr lvl="3">
              <a:defRPr sz="1800" cap="none" spc="0">
                <a:solidFill>
                  <a:srgbClr val="000000"/>
                </a:solidFill>
              </a:defRPr>
            </a:pPr>
            <a:r>
              <a:rPr sz="2400" cap="all" spc="200">
                <a:solidFill>
                  <a:srgbClr val="637052"/>
                </a:solidFill>
              </a:rPr>
              <a:t>Corpo livello quattro</a:t>
            </a:r>
          </a:p>
          <a:p>
            <a:pPr lvl="4">
              <a:defRPr sz="1800" cap="none" spc="0">
                <a:solidFill>
                  <a:srgbClr val="000000"/>
                </a:solidFill>
              </a:defRPr>
            </a:pPr>
            <a:r>
              <a:rPr sz="2400" cap="all" spc="200">
                <a:solidFill>
                  <a:srgbClr val="637052"/>
                </a:solidFill>
              </a:rPr>
              <a:t>Livello 5</a:t>
            </a:r>
          </a:p>
        </p:txBody>
      </p:sp>
      <p:sp>
        <p:nvSpPr>
          <p:cNvPr id="1099" name="Shape 1099"/>
          <p:cNvSpPr>
            <a:spLocks noGrp="1"/>
          </p:cNvSpPr>
          <p:nvPr>
            <p:ph type="sldNum" sz="quarter" idx="2"/>
          </p:nvPr>
        </p:nvSpPr>
        <p:spPr>
          <a:xfrm>
            <a:off x="7425345" y="6526779"/>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
        <p:nvSpPr>
          <p:cNvPr id="1100" name="Shape 1100"/>
          <p:cNvSpPr/>
          <p:nvPr/>
        </p:nvSpPr>
        <p:spPr>
          <a:xfrm>
            <a:off x="905742" y="4343400"/>
            <a:ext cx="7406642" cy="0"/>
          </a:xfrm>
          <a:prstGeom prst="line">
            <a:avLst/>
          </a:prstGeom>
          <a:ln w="6350">
            <a:solidFill>
              <a:srgbClr val="808080"/>
            </a:solidFill>
          </a:ln>
        </p:spPr>
        <p:txBody>
          <a:bodyPr lIns="0" tIns="0" rIns="0" bIns="0"/>
          <a:lstStyle/>
          <a:p>
            <a:pPr lvl="0" defTabSz="457200">
              <a:lnSpc>
                <a:spcPct val="100000"/>
              </a:lnSpc>
              <a:defRPr sz="1200"/>
            </a:pPr>
            <a:endParaRPr/>
          </a:p>
        </p:txBody>
      </p:sp>
    </p:spTree>
    <p:extLst>
      <p:ext uri="{BB962C8B-B14F-4D97-AF65-F5344CB8AC3E}">
        <p14:creationId xmlns:p14="http://schemas.microsoft.com/office/powerpoint/2010/main" val="3970989442"/>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type="tx">
  <p:cSld name="19_Due contenuti">
    <p:spTree>
      <p:nvGrpSpPr>
        <p:cNvPr id="1" name=""/>
        <p:cNvGrpSpPr/>
        <p:nvPr/>
      </p:nvGrpSpPr>
      <p:grpSpPr>
        <a:xfrm>
          <a:off x="0" y="0"/>
          <a:ext cx="0" cy="0"/>
          <a:chOff x="0" y="0"/>
          <a:chExt cx="0" cy="0"/>
        </a:xfrm>
      </p:grpSpPr>
      <p:sp>
        <p:nvSpPr>
          <p:cNvPr id="1102" name="Shape 1102"/>
          <p:cNvSpPr/>
          <p:nvPr/>
        </p:nvSpPr>
        <p:spPr>
          <a:xfrm>
            <a:off x="1" y="6400800"/>
            <a:ext cx="9144001"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03" name="Shape 1103"/>
          <p:cNvSpPr/>
          <p:nvPr/>
        </p:nvSpPr>
        <p:spPr>
          <a:xfrm>
            <a:off x="1" y="6334316"/>
            <a:ext cx="9144001" cy="66004"/>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04" name="Shape 1104"/>
          <p:cNvSpPr/>
          <p:nvPr/>
        </p:nvSpPr>
        <p:spPr>
          <a:xfrm>
            <a:off x="895149" y="1737845"/>
            <a:ext cx="7475220" cy="4"/>
          </a:xfrm>
          <a:prstGeom prst="line">
            <a:avLst/>
          </a:prstGeom>
          <a:ln w="6350">
            <a:solidFill>
              <a:srgbClr val="808080"/>
            </a:solidFill>
          </a:ln>
        </p:spPr>
        <p:txBody>
          <a:bodyPr lIns="0" tIns="0" rIns="0" bIns="0"/>
          <a:lstStyle/>
          <a:p>
            <a:pPr lvl="0" defTabSz="457200">
              <a:lnSpc>
                <a:spcPct val="100000"/>
              </a:lnSpc>
              <a:defRPr sz="1200"/>
            </a:pPr>
            <a:endParaRPr/>
          </a:p>
        </p:txBody>
      </p:sp>
      <p:sp>
        <p:nvSpPr>
          <p:cNvPr id="1105" name="Shape 1105"/>
          <p:cNvSpPr>
            <a:spLocks noGrp="1"/>
          </p:cNvSpPr>
          <p:nvPr>
            <p:ph type="title"/>
          </p:nvPr>
        </p:nvSpPr>
        <p:spPr>
          <a:xfrm>
            <a:off x="822960" y="0"/>
            <a:ext cx="7543801" cy="1737363"/>
          </a:xfrm>
          <a:prstGeom prst="rect">
            <a:avLst/>
          </a:prstGeom>
        </p:spPr>
        <p:txBody>
          <a:bodyPr lIns="45718" tIns="45718" rIns="45718" bIns="45718" anchor="b">
            <a:normAutofit/>
          </a:bodyPr>
          <a:lstStyle>
            <a:lvl1pPr algn="l" defTabSz="914400">
              <a:lnSpc>
                <a:spcPct val="85000"/>
              </a:lnSpc>
              <a:defRPr sz="4800" spc="-50">
                <a:solidFill>
                  <a:srgbClr val="404040"/>
                </a:solidFill>
                <a:latin typeface="Calibri Light"/>
                <a:ea typeface="Calibri Light"/>
                <a:cs typeface="Calibri Light"/>
                <a:sym typeface="Calibri Light"/>
              </a:defRPr>
            </a:lvl1pPr>
          </a:lstStyle>
          <a:p>
            <a:pPr lvl="0">
              <a:defRPr sz="1800" spc="0">
                <a:solidFill>
                  <a:srgbClr val="000000"/>
                </a:solidFill>
              </a:defRPr>
            </a:pPr>
            <a:r>
              <a:rPr sz="4800" spc="-50">
                <a:solidFill>
                  <a:srgbClr val="404040"/>
                </a:solidFill>
              </a:rPr>
              <a:t>Titolo Testo</a:t>
            </a:r>
          </a:p>
        </p:txBody>
      </p:sp>
      <p:sp>
        <p:nvSpPr>
          <p:cNvPr id="1106" name="Shape 1106"/>
          <p:cNvSpPr>
            <a:spLocks noGrp="1"/>
          </p:cNvSpPr>
          <p:nvPr>
            <p:ph type="body" idx="1"/>
          </p:nvPr>
        </p:nvSpPr>
        <p:spPr>
          <a:xfrm>
            <a:off x="822958" y="1845734"/>
            <a:ext cx="3703324" cy="5012267"/>
          </a:xfrm>
          <a:prstGeom prst="rect">
            <a:avLst/>
          </a:prstGeom>
        </p:spPr>
        <p:txBody>
          <a:bodyPr>
            <a:normAutofit/>
          </a:bodyPr>
          <a:lstStyle>
            <a:lvl1pPr marL="91436" indent="-91436" defTabSz="914400">
              <a:lnSpc>
                <a:spcPct val="90000"/>
              </a:lnSpc>
              <a:spcBef>
                <a:spcPts val="1200"/>
              </a:spcBef>
              <a:buClr>
                <a:srgbClr val="E48312"/>
              </a:buClr>
              <a:buSzPct val="100000"/>
              <a:buFont typeface="Trebuchet MS"/>
              <a:buChar char=" "/>
              <a:defRPr sz="2000">
                <a:solidFill>
                  <a:srgbClr val="404040"/>
                </a:solidFill>
              </a:defRPr>
            </a:lvl1pPr>
            <a:lvl2pPr marL="404368" indent="-203200" defTabSz="914400">
              <a:lnSpc>
                <a:spcPct val="90000"/>
              </a:lnSpc>
              <a:spcBef>
                <a:spcPts val="1200"/>
              </a:spcBef>
              <a:buClr>
                <a:srgbClr val="E48312"/>
              </a:buClr>
              <a:buSzPct val="100000"/>
              <a:buFont typeface="Trebuchet MS"/>
              <a:buChar char="◦"/>
              <a:defRPr sz="2000">
                <a:solidFill>
                  <a:srgbClr val="404040"/>
                </a:solidFill>
              </a:defRPr>
            </a:lvl2pPr>
            <a:lvl3pPr marL="645304" indent="-261256" defTabSz="914400">
              <a:lnSpc>
                <a:spcPct val="90000"/>
              </a:lnSpc>
              <a:spcBef>
                <a:spcPts val="1200"/>
              </a:spcBef>
              <a:buClr>
                <a:srgbClr val="E48312"/>
              </a:buClr>
              <a:buSzPct val="100000"/>
              <a:buFont typeface="Trebuchet MS"/>
              <a:buChar char="◦"/>
              <a:defRPr sz="2000">
                <a:solidFill>
                  <a:srgbClr val="404040"/>
                </a:solidFill>
              </a:defRPr>
            </a:lvl3pPr>
            <a:lvl4pPr marL="828185" indent="-261257" defTabSz="914400">
              <a:lnSpc>
                <a:spcPct val="90000"/>
              </a:lnSpc>
              <a:spcBef>
                <a:spcPts val="1200"/>
              </a:spcBef>
              <a:buClr>
                <a:srgbClr val="E48312"/>
              </a:buClr>
              <a:buSzPct val="100000"/>
              <a:buFont typeface="Trebuchet MS"/>
              <a:buChar char="◦"/>
              <a:defRPr sz="2000">
                <a:solidFill>
                  <a:srgbClr val="404040"/>
                </a:solidFill>
              </a:defRPr>
            </a:lvl4pPr>
            <a:lvl5pPr marL="1011065" indent="-261257" defTabSz="914400">
              <a:lnSpc>
                <a:spcPct val="90000"/>
              </a:lnSpc>
              <a:spcBef>
                <a:spcPts val="1200"/>
              </a:spcBef>
              <a:buClr>
                <a:srgbClr val="E48312"/>
              </a:buClr>
              <a:buSzPct val="100000"/>
              <a:buFont typeface="Trebuchet MS"/>
              <a:buChar char="◦"/>
              <a:defRPr sz="2000">
                <a:solidFill>
                  <a:srgbClr val="404040"/>
                </a:solidFill>
              </a:defRPr>
            </a:lvl5pPr>
          </a:lstStyle>
          <a:p>
            <a:pPr lvl="0">
              <a:defRPr sz="1800">
                <a:solidFill>
                  <a:srgbClr val="000000"/>
                </a:solidFill>
              </a:defRPr>
            </a:pPr>
            <a:r>
              <a:rPr sz="2000">
                <a:solidFill>
                  <a:srgbClr val="404040"/>
                </a:solidFill>
              </a:rPr>
              <a:t>Corpo livello uno</a:t>
            </a:r>
          </a:p>
          <a:p>
            <a:pPr lvl="1">
              <a:defRPr sz="1800">
                <a:solidFill>
                  <a:srgbClr val="000000"/>
                </a:solidFill>
              </a:defRPr>
            </a:pPr>
            <a:r>
              <a:rPr sz="2000">
                <a:solidFill>
                  <a:srgbClr val="404040"/>
                </a:solidFill>
              </a:rPr>
              <a:t>Corpo livello due</a:t>
            </a:r>
          </a:p>
          <a:p>
            <a:pPr lvl="2">
              <a:defRPr sz="1800">
                <a:solidFill>
                  <a:srgbClr val="000000"/>
                </a:solidFill>
              </a:defRPr>
            </a:pPr>
            <a:r>
              <a:rPr sz="2000">
                <a:solidFill>
                  <a:srgbClr val="404040"/>
                </a:solidFill>
              </a:rPr>
              <a:t>Corpo livello tre</a:t>
            </a:r>
          </a:p>
          <a:p>
            <a:pPr lvl="3">
              <a:defRPr sz="1800">
                <a:solidFill>
                  <a:srgbClr val="000000"/>
                </a:solidFill>
              </a:defRPr>
            </a:pPr>
            <a:r>
              <a:rPr sz="2000">
                <a:solidFill>
                  <a:srgbClr val="404040"/>
                </a:solidFill>
              </a:rPr>
              <a:t>Corpo livello quattro</a:t>
            </a:r>
          </a:p>
          <a:p>
            <a:pPr lvl="4">
              <a:defRPr sz="1800">
                <a:solidFill>
                  <a:srgbClr val="000000"/>
                </a:solidFill>
              </a:defRPr>
            </a:pPr>
            <a:r>
              <a:rPr sz="2000">
                <a:solidFill>
                  <a:srgbClr val="404040"/>
                </a:solidFill>
              </a:rPr>
              <a:t>Livello 5</a:t>
            </a:r>
          </a:p>
        </p:txBody>
      </p:sp>
      <p:sp>
        <p:nvSpPr>
          <p:cNvPr id="1107" name="Shape 1107"/>
          <p:cNvSpPr>
            <a:spLocks noGrp="1"/>
          </p:cNvSpPr>
          <p:nvPr>
            <p:ph type="sldNum" sz="quarter" idx="2"/>
          </p:nvPr>
        </p:nvSpPr>
        <p:spPr>
          <a:xfrm>
            <a:off x="7425345" y="6526779"/>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3142353940"/>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type="tx">
  <p:cSld name="20_Confronto">
    <p:spTree>
      <p:nvGrpSpPr>
        <p:cNvPr id="1" name=""/>
        <p:cNvGrpSpPr/>
        <p:nvPr/>
      </p:nvGrpSpPr>
      <p:grpSpPr>
        <a:xfrm>
          <a:off x="0" y="0"/>
          <a:ext cx="0" cy="0"/>
          <a:chOff x="0" y="0"/>
          <a:chExt cx="0" cy="0"/>
        </a:xfrm>
      </p:grpSpPr>
      <p:sp>
        <p:nvSpPr>
          <p:cNvPr id="1109" name="Shape 1109"/>
          <p:cNvSpPr/>
          <p:nvPr/>
        </p:nvSpPr>
        <p:spPr>
          <a:xfrm>
            <a:off x="1" y="6400800"/>
            <a:ext cx="9144001"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10" name="Shape 1110"/>
          <p:cNvSpPr/>
          <p:nvPr/>
        </p:nvSpPr>
        <p:spPr>
          <a:xfrm>
            <a:off x="1" y="6334316"/>
            <a:ext cx="9144001" cy="66004"/>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11" name="Shape 1111"/>
          <p:cNvSpPr/>
          <p:nvPr/>
        </p:nvSpPr>
        <p:spPr>
          <a:xfrm>
            <a:off x="895149" y="1737845"/>
            <a:ext cx="7475220" cy="4"/>
          </a:xfrm>
          <a:prstGeom prst="line">
            <a:avLst/>
          </a:prstGeom>
          <a:ln w="6350">
            <a:solidFill>
              <a:srgbClr val="808080"/>
            </a:solidFill>
          </a:ln>
        </p:spPr>
        <p:txBody>
          <a:bodyPr lIns="0" tIns="0" rIns="0" bIns="0"/>
          <a:lstStyle/>
          <a:p>
            <a:pPr lvl="0" defTabSz="457200">
              <a:lnSpc>
                <a:spcPct val="100000"/>
              </a:lnSpc>
              <a:defRPr sz="1200"/>
            </a:pPr>
            <a:endParaRPr/>
          </a:p>
        </p:txBody>
      </p:sp>
      <p:sp>
        <p:nvSpPr>
          <p:cNvPr id="1112" name="Shape 1112"/>
          <p:cNvSpPr>
            <a:spLocks noGrp="1"/>
          </p:cNvSpPr>
          <p:nvPr>
            <p:ph type="title"/>
          </p:nvPr>
        </p:nvSpPr>
        <p:spPr>
          <a:xfrm>
            <a:off x="822960" y="0"/>
            <a:ext cx="7543801" cy="1737363"/>
          </a:xfrm>
          <a:prstGeom prst="rect">
            <a:avLst/>
          </a:prstGeom>
        </p:spPr>
        <p:txBody>
          <a:bodyPr lIns="45718" tIns="45718" rIns="45718" bIns="45718" anchor="b">
            <a:normAutofit/>
          </a:bodyPr>
          <a:lstStyle>
            <a:lvl1pPr algn="l" defTabSz="914400">
              <a:lnSpc>
                <a:spcPct val="85000"/>
              </a:lnSpc>
              <a:defRPr sz="4800" spc="-50">
                <a:solidFill>
                  <a:srgbClr val="404040"/>
                </a:solidFill>
                <a:latin typeface="Calibri Light"/>
                <a:ea typeface="Calibri Light"/>
                <a:cs typeface="Calibri Light"/>
                <a:sym typeface="Calibri Light"/>
              </a:defRPr>
            </a:lvl1pPr>
          </a:lstStyle>
          <a:p>
            <a:pPr lvl="0">
              <a:defRPr sz="1800" spc="0">
                <a:solidFill>
                  <a:srgbClr val="000000"/>
                </a:solidFill>
              </a:defRPr>
            </a:pPr>
            <a:r>
              <a:rPr sz="4800" spc="-50">
                <a:solidFill>
                  <a:srgbClr val="404040"/>
                </a:solidFill>
              </a:rPr>
              <a:t>Titolo Testo</a:t>
            </a:r>
          </a:p>
        </p:txBody>
      </p:sp>
      <p:sp>
        <p:nvSpPr>
          <p:cNvPr id="1113" name="Shape 1113"/>
          <p:cNvSpPr>
            <a:spLocks noGrp="1"/>
          </p:cNvSpPr>
          <p:nvPr>
            <p:ph type="body" idx="1"/>
          </p:nvPr>
        </p:nvSpPr>
        <p:spPr>
          <a:xfrm>
            <a:off x="822960" y="1737361"/>
            <a:ext cx="3703321" cy="953664"/>
          </a:xfrm>
          <a:prstGeom prst="rect">
            <a:avLst/>
          </a:prstGeom>
        </p:spPr>
        <p:txBody>
          <a:bodyPr lIns="45718" tIns="45718" rIns="45718" bIns="45718" anchor="ctr">
            <a:normAutofit/>
          </a:bodyPr>
          <a:lstStyle>
            <a:lvl1pPr marL="0" indent="0" defTabSz="914400">
              <a:lnSpc>
                <a:spcPct val="90000"/>
              </a:lnSpc>
              <a:spcBef>
                <a:spcPts val="1200"/>
              </a:spcBef>
              <a:defRPr sz="2000" cap="all">
                <a:solidFill>
                  <a:srgbClr val="637052"/>
                </a:solidFill>
              </a:defRPr>
            </a:lvl1pPr>
            <a:lvl2pPr marL="0" defTabSz="914400">
              <a:lnSpc>
                <a:spcPct val="90000"/>
              </a:lnSpc>
              <a:spcBef>
                <a:spcPts val="1200"/>
              </a:spcBef>
              <a:defRPr sz="2000" cap="all">
                <a:solidFill>
                  <a:srgbClr val="637052"/>
                </a:solidFill>
              </a:defRPr>
            </a:lvl2pPr>
            <a:lvl3pPr marL="0" defTabSz="914400">
              <a:lnSpc>
                <a:spcPct val="90000"/>
              </a:lnSpc>
              <a:spcBef>
                <a:spcPts val="1200"/>
              </a:spcBef>
              <a:defRPr sz="2000" cap="all">
                <a:solidFill>
                  <a:srgbClr val="637052"/>
                </a:solidFill>
              </a:defRPr>
            </a:lvl3pPr>
            <a:lvl4pPr marL="0" defTabSz="914400">
              <a:lnSpc>
                <a:spcPct val="90000"/>
              </a:lnSpc>
              <a:spcBef>
                <a:spcPts val="1200"/>
              </a:spcBef>
              <a:defRPr sz="2000" cap="all">
                <a:solidFill>
                  <a:srgbClr val="637052"/>
                </a:solidFill>
              </a:defRPr>
            </a:lvl4pPr>
            <a:lvl5pPr marL="0" defTabSz="914400">
              <a:lnSpc>
                <a:spcPct val="90000"/>
              </a:lnSpc>
              <a:spcBef>
                <a:spcPts val="1200"/>
              </a:spcBef>
              <a:defRPr sz="2000" cap="all">
                <a:solidFill>
                  <a:srgbClr val="637052"/>
                </a:solidFill>
              </a:defRPr>
            </a:lvl5pPr>
          </a:lstStyle>
          <a:p>
            <a:pPr lvl="0">
              <a:defRPr sz="1800" cap="none">
                <a:solidFill>
                  <a:srgbClr val="000000"/>
                </a:solidFill>
              </a:defRPr>
            </a:pPr>
            <a:r>
              <a:rPr sz="2000" cap="all">
                <a:solidFill>
                  <a:srgbClr val="637052"/>
                </a:solidFill>
              </a:rPr>
              <a:t>Corpo livello uno</a:t>
            </a:r>
          </a:p>
          <a:p>
            <a:pPr lvl="1">
              <a:defRPr sz="1800" cap="none">
                <a:solidFill>
                  <a:srgbClr val="000000"/>
                </a:solidFill>
              </a:defRPr>
            </a:pPr>
            <a:r>
              <a:rPr sz="2000" cap="all">
                <a:solidFill>
                  <a:srgbClr val="637052"/>
                </a:solidFill>
              </a:rPr>
              <a:t>Corpo livello due</a:t>
            </a:r>
          </a:p>
          <a:p>
            <a:pPr lvl="2">
              <a:defRPr sz="1800" cap="none">
                <a:solidFill>
                  <a:srgbClr val="000000"/>
                </a:solidFill>
              </a:defRPr>
            </a:pPr>
            <a:r>
              <a:rPr sz="2000" cap="all">
                <a:solidFill>
                  <a:srgbClr val="637052"/>
                </a:solidFill>
              </a:rPr>
              <a:t>Corpo livello tre</a:t>
            </a:r>
          </a:p>
          <a:p>
            <a:pPr lvl="3">
              <a:defRPr sz="1800" cap="none">
                <a:solidFill>
                  <a:srgbClr val="000000"/>
                </a:solidFill>
              </a:defRPr>
            </a:pPr>
            <a:r>
              <a:rPr sz="2000" cap="all">
                <a:solidFill>
                  <a:srgbClr val="637052"/>
                </a:solidFill>
              </a:rPr>
              <a:t>Corpo livello quattro</a:t>
            </a:r>
          </a:p>
          <a:p>
            <a:pPr lvl="4">
              <a:defRPr sz="1800" cap="none">
                <a:solidFill>
                  <a:srgbClr val="000000"/>
                </a:solidFill>
              </a:defRPr>
            </a:pPr>
            <a:r>
              <a:rPr sz="2000" cap="all">
                <a:solidFill>
                  <a:srgbClr val="637052"/>
                </a:solidFill>
              </a:rPr>
              <a:t>Livello 5</a:t>
            </a:r>
          </a:p>
        </p:txBody>
      </p:sp>
      <p:sp>
        <p:nvSpPr>
          <p:cNvPr id="1114" name="Shape 1114"/>
          <p:cNvSpPr>
            <a:spLocks noGrp="1"/>
          </p:cNvSpPr>
          <p:nvPr>
            <p:ph type="sldNum" sz="quarter" idx="2"/>
          </p:nvPr>
        </p:nvSpPr>
        <p:spPr>
          <a:xfrm>
            <a:off x="7425345" y="6526779"/>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3629190468"/>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type="tx">
  <p:cSld name="19_Solo titolo">
    <p:spTree>
      <p:nvGrpSpPr>
        <p:cNvPr id="1" name=""/>
        <p:cNvGrpSpPr/>
        <p:nvPr/>
      </p:nvGrpSpPr>
      <p:grpSpPr>
        <a:xfrm>
          <a:off x="0" y="0"/>
          <a:ext cx="0" cy="0"/>
          <a:chOff x="0" y="0"/>
          <a:chExt cx="0" cy="0"/>
        </a:xfrm>
      </p:grpSpPr>
      <p:sp>
        <p:nvSpPr>
          <p:cNvPr id="1116" name="Shape 1116"/>
          <p:cNvSpPr/>
          <p:nvPr/>
        </p:nvSpPr>
        <p:spPr>
          <a:xfrm>
            <a:off x="1" y="6400800"/>
            <a:ext cx="9144001"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17" name="Shape 1117"/>
          <p:cNvSpPr/>
          <p:nvPr/>
        </p:nvSpPr>
        <p:spPr>
          <a:xfrm>
            <a:off x="1" y="6334316"/>
            <a:ext cx="9144001" cy="66004"/>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18" name="Shape 1118"/>
          <p:cNvSpPr/>
          <p:nvPr/>
        </p:nvSpPr>
        <p:spPr>
          <a:xfrm>
            <a:off x="895149" y="1737845"/>
            <a:ext cx="7475220" cy="4"/>
          </a:xfrm>
          <a:prstGeom prst="line">
            <a:avLst/>
          </a:prstGeom>
          <a:ln w="6350">
            <a:solidFill>
              <a:srgbClr val="808080"/>
            </a:solidFill>
          </a:ln>
        </p:spPr>
        <p:txBody>
          <a:bodyPr lIns="0" tIns="0" rIns="0" bIns="0"/>
          <a:lstStyle/>
          <a:p>
            <a:pPr lvl="0" defTabSz="457200">
              <a:lnSpc>
                <a:spcPct val="100000"/>
              </a:lnSpc>
              <a:defRPr sz="1200"/>
            </a:pPr>
            <a:endParaRPr/>
          </a:p>
        </p:txBody>
      </p:sp>
      <p:sp>
        <p:nvSpPr>
          <p:cNvPr id="1119" name="Shape 1119"/>
          <p:cNvSpPr>
            <a:spLocks noGrp="1"/>
          </p:cNvSpPr>
          <p:nvPr>
            <p:ph type="title"/>
          </p:nvPr>
        </p:nvSpPr>
        <p:spPr>
          <a:xfrm>
            <a:off x="822960" y="0"/>
            <a:ext cx="7543801" cy="1737363"/>
          </a:xfrm>
          <a:prstGeom prst="rect">
            <a:avLst/>
          </a:prstGeom>
        </p:spPr>
        <p:txBody>
          <a:bodyPr lIns="45718" tIns="45718" rIns="45718" bIns="45718" anchor="b">
            <a:normAutofit/>
          </a:bodyPr>
          <a:lstStyle>
            <a:lvl1pPr algn="l" defTabSz="914400">
              <a:lnSpc>
                <a:spcPct val="85000"/>
              </a:lnSpc>
              <a:defRPr sz="4800" spc="-50">
                <a:solidFill>
                  <a:srgbClr val="404040"/>
                </a:solidFill>
                <a:latin typeface="Calibri Light"/>
                <a:ea typeface="Calibri Light"/>
                <a:cs typeface="Calibri Light"/>
                <a:sym typeface="Calibri Light"/>
              </a:defRPr>
            </a:lvl1pPr>
          </a:lstStyle>
          <a:p>
            <a:pPr lvl="0">
              <a:defRPr sz="1800" spc="0">
                <a:solidFill>
                  <a:srgbClr val="000000"/>
                </a:solidFill>
              </a:defRPr>
            </a:pPr>
            <a:r>
              <a:rPr sz="4800" spc="-50">
                <a:solidFill>
                  <a:srgbClr val="404040"/>
                </a:solidFill>
              </a:rPr>
              <a:t>Titolo Testo</a:t>
            </a:r>
          </a:p>
        </p:txBody>
      </p:sp>
      <p:sp>
        <p:nvSpPr>
          <p:cNvPr id="1120" name="Shape 1120"/>
          <p:cNvSpPr>
            <a:spLocks noGrp="1"/>
          </p:cNvSpPr>
          <p:nvPr>
            <p:ph type="sldNum" sz="quarter" idx="2"/>
          </p:nvPr>
        </p:nvSpPr>
        <p:spPr>
          <a:xfrm>
            <a:off x="7425345" y="6526779"/>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885845546"/>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type="tx">
  <p:cSld name="14_Vuota">
    <p:spTree>
      <p:nvGrpSpPr>
        <p:cNvPr id="1" name=""/>
        <p:cNvGrpSpPr/>
        <p:nvPr/>
      </p:nvGrpSpPr>
      <p:grpSpPr>
        <a:xfrm>
          <a:off x="0" y="0"/>
          <a:ext cx="0" cy="0"/>
          <a:chOff x="0" y="0"/>
          <a:chExt cx="0" cy="0"/>
        </a:xfrm>
      </p:grpSpPr>
      <p:sp>
        <p:nvSpPr>
          <p:cNvPr id="1122" name="Shape 1122"/>
          <p:cNvSpPr/>
          <p:nvPr/>
        </p:nvSpPr>
        <p:spPr>
          <a:xfrm>
            <a:off x="2383" y="6400800"/>
            <a:ext cx="9141619"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23" name="Shape 1123"/>
          <p:cNvSpPr/>
          <p:nvPr/>
        </p:nvSpPr>
        <p:spPr>
          <a:xfrm>
            <a:off x="13" y="6334316"/>
            <a:ext cx="9141619" cy="64010"/>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24" name="Shape 1124"/>
          <p:cNvSpPr>
            <a:spLocks noGrp="1"/>
          </p:cNvSpPr>
          <p:nvPr>
            <p:ph type="sldNum" sz="quarter" idx="2"/>
          </p:nvPr>
        </p:nvSpPr>
        <p:spPr>
          <a:xfrm>
            <a:off x="7425345" y="6526779"/>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52920812"/>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type="tx">
  <p:cSld name="20_Contenuto con didascalia">
    <p:spTree>
      <p:nvGrpSpPr>
        <p:cNvPr id="1" name=""/>
        <p:cNvGrpSpPr/>
        <p:nvPr/>
      </p:nvGrpSpPr>
      <p:grpSpPr>
        <a:xfrm>
          <a:off x="0" y="0"/>
          <a:ext cx="0" cy="0"/>
          <a:chOff x="0" y="0"/>
          <a:chExt cx="0" cy="0"/>
        </a:xfrm>
      </p:grpSpPr>
      <p:sp>
        <p:nvSpPr>
          <p:cNvPr id="1126" name="Shape 1126"/>
          <p:cNvSpPr/>
          <p:nvPr/>
        </p:nvSpPr>
        <p:spPr>
          <a:xfrm>
            <a:off x="13" y="0"/>
            <a:ext cx="3038095" cy="68580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27" name="Shape 1127"/>
          <p:cNvSpPr/>
          <p:nvPr/>
        </p:nvSpPr>
        <p:spPr>
          <a:xfrm>
            <a:off x="3030053" y="0"/>
            <a:ext cx="48012" cy="6858000"/>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28" name="Shape 1128"/>
          <p:cNvSpPr>
            <a:spLocks noGrp="1"/>
          </p:cNvSpPr>
          <p:nvPr>
            <p:ph type="title"/>
          </p:nvPr>
        </p:nvSpPr>
        <p:spPr>
          <a:xfrm>
            <a:off x="342900" y="0"/>
            <a:ext cx="2400300" cy="2880362"/>
          </a:xfrm>
          <a:prstGeom prst="rect">
            <a:avLst/>
          </a:prstGeom>
        </p:spPr>
        <p:txBody>
          <a:bodyPr lIns="45718" tIns="45718" rIns="45718" bIns="45718" anchor="b">
            <a:normAutofit/>
          </a:bodyPr>
          <a:lstStyle>
            <a:lvl1pPr algn="l" defTabSz="914400">
              <a:lnSpc>
                <a:spcPct val="85000"/>
              </a:lnSpc>
              <a:defRPr sz="3600" spc="-50">
                <a:solidFill>
                  <a:srgbClr val="FFFFFF"/>
                </a:solidFill>
                <a:latin typeface="Calibri Light"/>
                <a:ea typeface="Calibri Light"/>
                <a:cs typeface="Calibri Light"/>
                <a:sym typeface="Calibri Light"/>
              </a:defRPr>
            </a:lvl1pPr>
          </a:lstStyle>
          <a:p>
            <a:pPr lvl="0">
              <a:defRPr sz="1800" spc="0">
                <a:solidFill>
                  <a:srgbClr val="000000"/>
                </a:solidFill>
              </a:defRPr>
            </a:pPr>
            <a:r>
              <a:rPr sz="3600" spc="-50">
                <a:solidFill>
                  <a:srgbClr val="FFFFFF"/>
                </a:solidFill>
              </a:rPr>
              <a:t>Titolo Testo</a:t>
            </a:r>
          </a:p>
        </p:txBody>
      </p:sp>
      <p:sp>
        <p:nvSpPr>
          <p:cNvPr id="1129" name="Shape 1129"/>
          <p:cNvSpPr>
            <a:spLocks noGrp="1"/>
          </p:cNvSpPr>
          <p:nvPr>
            <p:ph type="body" idx="1"/>
          </p:nvPr>
        </p:nvSpPr>
        <p:spPr>
          <a:xfrm>
            <a:off x="3600450" y="731519"/>
            <a:ext cx="4869180" cy="6126482"/>
          </a:xfrm>
          <a:prstGeom prst="rect">
            <a:avLst/>
          </a:prstGeom>
        </p:spPr>
        <p:txBody>
          <a:bodyPr>
            <a:normAutofit/>
          </a:bodyPr>
          <a:lstStyle>
            <a:lvl1pPr marL="91436" indent="-91436" defTabSz="914400">
              <a:lnSpc>
                <a:spcPct val="90000"/>
              </a:lnSpc>
              <a:spcBef>
                <a:spcPts val="1200"/>
              </a:spcBef>
              <a:buClr>
                <a:srgbClr val="E48312"/>
              </a:buClr>
              <a:buSzPct val="100000"/>
              <a:buFont typeface="Trebuchet MS"/>
              <a:buChar char=" "/>
              <a:defRPr sz="2000">
                <a:solidFill>
                  <a:srgbClr val="404040"/>
                </a:solidFill>
              </a:defRPr>
            </a:lvl1pPr>
            <a:lvl2pPr marL="404368" indent="-203200" defTabSz="914400">
              <a:lnSpc>
                <a:spcPct val="90000"/>
              </a:lnSpc>
              <a:spcBef>
                <a:spcPts val="1200"/>
              </a:spcBef>
              <a:buClr>
                <a:srgbClr val="E48312"/>
              </a:buClr>
              <a:buSzPct val="100000"/>
              <a:buFont typeface="Trebuchet MS"/>
              <a:buChar char="◦"/>
              <a:defRPr sz="2000">
                <a:solidFill>
                  <a:srgbClr val="404040"/>
                </a:solidFill>
              </a:defRPr>
            </a:lvl2pPr>
            <a:lvl3pPr marL="645304" indent="-261256" defTabSz="914400">
              <a:lnSpc>
                <a:spcPct val="90000"/>
              </a:lnSpc>
              <a:spcBef>
                <a:spcPts val="1200"/>
              </a:spcBef>
              <a:buClr>
                <a:srgbClr val="E48312"/>
              </a:buClr>
              <a:buSzPct val="100000"/>
              <a:buFont typeface="Trebuchet MS"/>
              <a:buChar char="◦"/>
              <a:defRPr sz="2000">
                <a:solidFill>
                  <a:srgbClr val="404040"/>
                </a:solidFill>
              </a:defRPr>
            </a:lvl3pPr>
            <a:lvl4pPr marL="828185" indent="-261257" defTabSz="914400">
              <a:lnSpc>
                <a:spcPct val="90000"/>
              </a:lnSpc>
              <a:spcBef>
                <a:spcPts val="1200"/>
              </a:spcBef>
              <a:buClr>
                <a:srgbClr val="E48312"/>
              </a:buClr>
              <a:buSzPct val="100000"/>
              <a:buFont typeface="Trebuchet MS"/>
              <a:buChar char="◦"/>
              <a:defRPr sz="2000">
                <a:solidFill>
                  <a:srgbClr val="404040"/>
                </a:solidFill>
              </a:defRPr>
            </a:lvl4pPr>
            <a:lvl5pPr marL="1011065" indent="-261257" defTabSz="914400">
              <a:lnSpc>
                <a:spcPct val="90000"/>
              </a:lnSpc>
              <a:spcBef>
                <a:spcPts val="1200"/>
              </a:spcBef>
              <a:buClr>
                <a:srgbClr val="E48312"/>
              </a:buClr>
              <a:buSzPct val="100000"/>
              <a:buFont typeface="Trebuchet MS"/>
              <a:buChar char="◦"/>
              <a:defRPr sz="2000">
                <a:solidFill>
                  <a:srgbClr val="404040"/>
                </a:solidFill>
              </a:defRPr>
            </a:lvl5pPr>
          </a:lstStyle>
          <a:p>
            <a:pPr lvl="0">
              <a:defRPr sz="1800">
                <a:solidFill>
                  <a:srgbClr val="000000"/>
                </a:solidFill>
              </a:defRPr>
            </a:pPr>
            <a:r>
              <a:rPr sz="2000">
                <a:solidFill>
                  <a:srgbClr val="404040"/>
                </a:solidFill>
              </a:rPr>
              <a:t>Corpo livello uno</a:t>
            </a:r>
          </a:p>
          <a:p>
            <a:pPr lvl="1">
              <a:defRPr sz="1800">
                <a:solidFill>
                  <a:srgbClr val="000000"/>
                </a:solidFill>
              </a:defRPr>
            </a:pPr>
            <a:r>
              <a:rPr sz="2000">
                <a:solidFill>
                  <a:srgbClr val="404040"/>
                </a:solidFill>
              </a:rPr>
              <a:t>Corpo livello due</a:t>
            </a:r>
          </a:p>
          <a:p>
            <a:pPr lvl="2">
              <a:defRPr sz="1800">
                <a:solidFill>
                  <a:srgbClr val="000000"/>
                </a:solidFill>
              </a:defRPr>
            </a:pPr>
            <a:r>
              <a:rPr sz="2000">
                <a:solidFill>
                  <a:srgbClr val="404040"/>
                </a:solidFill>
              </a:rPr>
              <a:t>Corpo livello tre</a:t>
            </a:r>
          </a:p>
          <a:p>
            <a:pPr lvl="3">
              <a:defRPr sz="1800">
                <a:solidFill>
                  <a:srgbClr val="000000"/>
                </a:solidFill>
              </a:defRPr>
            </a:pPr>
            <a:r>
              <a:rPr sz="2000">
                <a:solidFill>
                  <a:srgbClr val="404040"/>
                </a:solidFill>
              </a:rPr>
              <a:t>Corpo livello quattro</a:t>
            </a:r>
          </a:p>
          <a:p>
            <a:pPr lvl="4">
              <a:defRPr sz="1800">
                <a:solidFill>
                  <a:srgbClr val="000000"/>
                </a:solidFill>
              </a:defRPr>
            </a:pPr>
            <a:r>
              <a:rPr sz="2000">
                <a:solidFill>
                  <a:srgbClr val="404040"/>
                </a:solidFill>
              </a:rPr>
              <a:t>Livello 5</a:t>
            </a:r>
          </a:p>
        </p:txBody>
      </p:sp>
      <p:sp>
        <p:nvSpPr>
          <p:cNvPr id="1130" name="Shape 1130"/>
          <p:cNvSpPr>
            <a:spLocks noGrp="1"/>
          </p:cNvSpPr>
          <p:nvPr>
            <p:ph type="sldNum" sz="quarter" idx="2"/>
          </p:nvPr>
        </p:nvSpPr>
        <p:spPr>
          <a:xfrm>
            <a:off x="7425345" y="6526779"/>
            <a:ext cx="984025" cy="231137"/>
          </a:xfrm>
          <a:prstGeom prst="rect">
            <a:avLst/>
          </a:prstGeom>
        </p:spPr>
        <p:txBody>
          <a:bodyPr lIns="45718" tIns="45718" rIns="45718" bIns="45718" anchor="ctr"/>
          <a:lstStyle>
            <a:lvl1pPr algn="r">
              <a:tabLst/>
              <a:defRPr sz="1000">
                <a:solidFill>
                  <a:srgbClr val="637052"/>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2111526761"/>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type="tx">
  <p:cSld name="20_Immagine con didascalia">
    <p:spTree>
      <p:nvGrpSpPr>
        <p:cNvPr id="1" name=""/>
        <p:cNvGrpSpPr/>
        <p:nvPr/>
      </p:nvGrpSpPr>
      <p:grpSpPr>
        <a:xfrm>
          <a:off x="0" y="0"/>
          <a:ext cx="0" cy="0"/>
          <a:chOff x="0" y="0"/>
          <a:chExt cx="0" cy="0"/>
        </a:xfrm>
      </p:grpSpPr>
      <p:sp>
        <p:nvSpPr>
          <p:cNvPr id="1132" name="Shape 1132"/>
          <p:cNvSpPr/>
          <p:nvPr/>
        </p:nvSpPr>
        <p:spPr>
          <a:xfrm>
            <a:off x="1" y="4953000"/>
            <a:ext cx="9141619" cy="19050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33" name="Shape 1133"/>
          <p:cNvSpPr/>
          <p:nvPr/>
        </p:nvSpPr>
        <p:spPr>
          <a:xfrm>
            <a:off x="13" y="4915075"/>
            <a:ext cx="9141619" cy="64010"/>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34" name="Shape 1134"/>
          <p:cNvSpPr>
            <a:spLocks noGrp="1"/>
          </p:cNvSpPr>
          <p:nvPr>
            <p:ph type="title"/>
          </p:nvPr>
        </p:nvSpPr>
        <p:spPr>
          <a:xfrm>
            <a:off x="822960" y="0"/>
            <a:ext cx="7584948" cy="5897885"/>
          </a:xfrm>
          <a:prstGeom prst="rect">
            <a:avLst/>
          </a:prstGeom>
        </p:spPr>
        <p:txBody>
          <a:bodyPr anchor="b"/>
          <a:lstStyle>
            <a:lvl1pPr algn="l" defTabSz="914400">
              <a:lnSpc>
                <a:spcPct val="85000"/>
              </a:lnSpc>
              <a:defRPr sz="3600" spc="-50">
                <a:solidFill>
                  <a:srgbClr val="FFFFFF"/>
                </a:solidFill>
                <a:latin typeface="Calibri Light"/>
                <a:ea typeface="Calibri Light"/>
                <a:cs typeface="Calibri Light"/>
                <a:sym typeface="Calibri Light"/>
              </a:defRPr>
            </a:lvl1pPr>
          </a:lstStyle>
          <a:p>
            <a:pPr lvl="0">
              <a:defRPr sz="1800" spc="0">
                <a:solidFill>
                  <a:srgbClr val="000000"/>
                </a:solidFill>
              </a:defRPr>
            </a:pPr>
            <a:r>
              <a:rPr sz="3600" spc="-50">
                <a:solidFill>
                  <a:srgbClr val="FFFFFF"/>
                </a:solidFill>
              </a:rPr>
              <a:t>Titolo Testo</a:t>
            </a:r>
          </a:p>
        </p:txBody>
      </p:sp>
      <p:sp>
        <p:nvSpPr>
          <p:cNvPr id="1135" name="Shape 1135"/>
          <p:cNvSpPr>
            <a:spLocks noGrp="1"/>
          </p:cNvSpPr>
          <p:nvPr>
            <p:ph type="body" idx="1"/>
          </p:nvPr>
        </p:nvSpPr>
        <p:spPr>
          <a:xfrm>
            <a:off x="822960" y="5907023"/>
            <a:ext cx="7584948" cy="950983"/>
          </a:xfrm>
          <a:prstGeom prst="rect">
            <a:avLst/>
          </a:prstGeom>
        </p:spPr>
        <p:txBody>
          <a:bodyPr>
            <a:normAutofit/>
          </a:bodyPr>
          <a:lstStyle>
            <a:lvl1pPr marL="0" indent="0" defTabSz="914400">
              <a:lnSpc>
                <a:spcPct val="90000"/>
              </a:lnSpc>
              <a:spcBef>
                <a:spcPts val="600"/>
              </a:spcBef>
              <a:defRPr sz="1500">
                <a:solidFill>
                  <a:srgbClr val="FFFFFF"/>
                </a:solidFill>
              </a:defRPr>
            </a:lvl1pPr>
            <a:lvl2pPr marL="0" defTabSz="914400">
              <a:lnSpc>
                <a:spcPct val="90000"/>
              </a:lnSpc>
              <a:spcBef>
                <a:spcPts val="600"/>
              </a:spcBef>
              <a:defRPr sz="1500">
                <a:solidFill>
                  <a:srgbClr val="FFFFFF"/>
                </a:solidFill>
              </a:defRPr>
            </a:lvl2pPr>
            <a:lvl3pPr marL="0" defTabSz="914400">
              <a:lnSpc>
                <a:spcPct val="90000"/>
              </a:lnSpc>
              <a:spcBef>
                <a:spcPts val="600"/>
              </a:spcBef>
              <a:defRPr sz="1500">
                <a:solidFill>
                  <a:srgbClr val="FFFFFF"/>
                </a:solidFill>
              </a:defRPr>
            </a:lvl3pPr>
            <a:lvl4pPr marL="0" defTabSz="914400">
              <a:lnSpc>
                <a:spcPct val="90000"/>
              </a:lnSpc>
              <a:spcBef>
                <a:spcPts val="600"/>
              </a:spcBef>
              <a:defRPr sz="1500">
                <a:solidFill>
                  <a:srgbClr val="FFFFFF"/>
                </a:solidFill>
              </a:defRPr>
            </a:lvl4pPr>
            <a:lvl5pPr marL="0" defTabSz="914400">
              <a:lnSpc>
                <a:spcPct val="90000"/>
              </a:lnSpc>
              <a:spcBef>
                <a:spcPts val="600"/>
              </a:spcBef>
              <a:defRPr sz="1500">
                <a:solidFill>
                  <a:srgbClr val="FFFFFF"/>
                </a:solidFill>
              </a:defRPr>
            </a:lvl5pPr>
          </a:lstStyle>
          <a:p>
            <a:pPr lvl="0">
              <a:defRPr sz="1800">
                <a:solidFill>
                  <a:srgbClr val="000000"/>
                </a:solidFill>
              </a:defRPr>
            </a:pPr>
            <a:r>
              <a:rPr sz="1500">
                <a:solidFill>
                  <a:srgbClr val="FFFFFF"/>
                </a:solidFill>
              </a:rPr>
              <a:t>Corpo livello uno</a:t>
            </a:r>
          </a:p>
          <a:p>
            <a:pPr lvl="1">
              <a:defRPr sz="1800">
                <a:solidFill>
                  <a:srgbClr val="000000"/>
                </a:solidFill>
              </a:defRPr>
            </a:pPr>
            <a:r>
              <a:rPr sz="1500">
                <a:solidFill>
                  <a:srgbClr val="FFFFFF"/>
                </a:solidFill>
              </a:rPr>
              <a:t>Corpo livello due</a:t>
            </a:r>
          </a:p>
          <a:p>
            <a:pPr lvl="2">
              <a:defRPr sz="1800">
                <a:solidFill>
                  <a:srgbClr val="000000"/>
                </a:solidFill>
              </a:defRPr>
            </a:pPr>
            <a:r>
              <a:rPr sz="1500">
                <a:solidFill>
                  <a:srgbClr val="FFFFFF"/>
                </a:solidFill>
              </a:rPr>
              <a:t>Corpo livello tre</a:t>
            </a:r>
          </a:p>
          <a:p>
            <a:pPr lvl="3">
              <a:defRPr sz="1800">
                <a:solidFill>
                  <a:srgbClr val="000000"/>
                </a:solidFill>
              </a:defRPr>
            </a:pPr>
            <a:r>
              <a:rPr sz="1500">
                <a:solidFill>
                  <a:srgbClr val="FFFFFF"/>
                </a:solidFill>
              </a:rPr>
              <a:t>Corpo livello quattro</a:t>
            </a:r>
          </a:p>
          <a:p>
            <a:pPr lvl="4">
              <a:defRPr sz="1800">
                <a:solidFill>
                  <a:srgbClr val="000000"/>
                </a:solidFill>
              </a:defRPr>
            </a:pPr>
            <a:r>
              <a:rPr sz="1500">
                <a:solidFill>
                  <a:srgbClr val="FFFFFF"/>
                </a:solidFill>
              </a:rPr>
              <a:t>Livello 5</a:t>
            </a:r>
          </a:p>
        </p:txBody>
      </p:sp>
      <p:sp>
        <p:nvSpPr>
          <p:cNvPr id="1136" name="Shape 1136"/>
          <p:cNvSpPr>
            <a:spLocks noGrp="1"/>
          </p:cNvSpPr>
          <p:nvPr>
            <p:ph type="sldNum" sz="quarter" idx="2"/>
          </p:nvPr>
        </p:nvSpPr>
        <p:spPr>
          <a:xfrm>
            <a:off x="7425345" y="6526779"/>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3998107604"/>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type="tx">
  <p:cSld name="40_Titolo e testo verticale">
    <p:spTree>
      <p:nvGrpSpPr>
        <p:cNvPr id="1" name=""/>
        <p:cNvGrpSpPr/>
        <p:nvPr/>
      </p:nvGrpSpPr>
      <p:grpSpPr>
        <a:xfrm>
          <a:off x="0" y="0"/>
          <a:ext cx="0" cy="0"/>
          <a:chOff x="0" y="0"/>
          <a:chExt cx="0" cy="0"/>
        </a:xfrm>
      </p:grpSpPr>
      <p:sp>
        <p:nvSpPr>
          <p:cNvPr id="1138" name="Shape 1138"/>
          <p:cNvSpPr/>
          <p:nvPr/>
        </p:nvSpPr>
        <p:spPr>
          <a:xfrm>
            <a:off x="1" y="6400800"/>
            <a:ext cx="9144001"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39" name="Shape 1139"/>
          <p:cNvSpPr/>
          <p:nvPr/>
        </p:nvSpPr>
        <p:spPr>
          <a:xfrm>
            <a:off x="1" y="6334316"/>
            <a:ext cx="9144001" cy="66004"/>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40" name="Shape 1140"/>
          <p:cNvSpPr/>
          <p:nvPr/>
        </p:nvSpPr>
        <p:spPr>
          <a:xfrm>
            <a:off x="895149" y="1737845"/>
            <a:ext cx="7475220" cy="4"/>
          </a:xfrm>
          <a:prstGeom prst="line">
            <a:avLst/>
          </a:prstGeom>
          <a:ln w="6350">
            <a:solidFill>
              <a:srgbClr val="808080"/>
            </a:solidFill>
          </a:ln>
        </p:spPr>
        <p:txBody>
          <a:bodyPr lIns="0" tIns="0" rIns="0" bIns="0"/>
          <a:lstStyle/>
          <a:p>
            <a:pPr lvl="0" defTabSz="457200">
              <a:lnSpc>
                <a:spcPct val="100000"/>
              </a:lnSpc>
              <a:defRPr sz="1200"/>
            </a:pPr>
            <a:endParaRPr/>
          </a:p>
        </p:txBody>
      </p:sp>
      <p:sp>
        <p:nvSpPr>
          <p:cNvPr id="1141" name="Shape 1141"/>
          <p:cNvSpPr>
            <a:spLocks noGrp="1"/>
          </p:cNvSpPr>
          <p:nvPr>
            <p:ph type="title"/>
          </p:nvPr>
        </p:nvSpPr>
        <p:spPr>
          <a:xfrm>
            <a:off x="822960" y="0"/>
            <a:ext cx="7543801" cy="1737363"/>
          </a:xfrm>
          <a:prstGeom prst="rect">
            <a:avLst/>
          </a:prstGeom>
        </p:spPr>
        <p:txBody>
          <a:bodyPr lIns="45718" tIns="45718" rIns="45718" bIns="45718" anchor="b">
            <a:normAutofit/>
          </a:bodyPr>
          <a:lstStyle>
            <a:lvl1pPr algn="l" defTabSz="914400">
              <a:lnSpc>
                <a:spcPct val="85000"/>
              </a:lnSpc>
              <a:defRPr sz="4800" spc="-50">
                <a:solidFill>
                  <a:srgbClr val="404040"/>
                </a:solidFill>
                <a:latin typeface="Calibri Light"/>
                <a:ea typeface="Calibri Light"/>
                <a:cs typeface="Calibri Light"/>
                <a:sym typeface="Calibri Light"/>
              </a:defRPr>
            </a:lvl1pPr>
          </a:lstStyle>
          <a:p>
            <a:pPr lvl="0">
              <a:defRPr sz="1800" spc="0">
                <a:solidFill>
                  <a:srgbClr val="000000"/>
                </a:solidFill>
              </a:defRPr>
            </a:pPr>
            <a:r>
              <a:rPr sz="4800" spc="-50">
                <a:solidFill>
                  <a:srgbClr val="404040"/>
                </a:solidFill>
              </a:rPr>
              <a:t>Titolo Testo</a:t>
            </a:r>
          </a:p>
        </p:txBody>
      </p:sp>
      <p:sp>
        <p:nvSpPr>
          <p:cNvPr id="1142" name="Shape 1142"/>
          <p:cNvSpPr>
            <a:spLocks noGrp="1"/>
          </p:cNvSpPr>
          <p:nvPr>
            <p:ph type="body" idx="1"/>
          </p:nvPr>
        </p:nvSpPr>
        <p:spPr>
          <a:xfrm>
            <a:off x="822960" y="1845734"/>
            <a:ext cx="7543801" cy="5012267"/>
          </a:xfrm>
          <a:prstGeom prst="rect">
            <a:avLst/>
          </a:prstGeom>
        </p:spPr>
        <p:txBody>
          <a:bodyPr>
            <a:normAutofit/>
          </a:bodyPr>
          <a:lstStyle>
            <a:lvl1pPr marL="91436" indent="-91436" defTabSz="914400">
              <a:lnSpc>
                <a:spcPct val="90000"/>
              </a:lnSpc>
              <a:spcBef>
                <a:spcPts val="1200"/>
              </a:spcBef>
              <a:buClr>
                <a:srgbClr val="E48312"/>
              </a:buClr>
              <a:buSzPct val="100000"/>
              <a:buFont typeface="Trebuchet MS"/>
              <a:buChar char=" "/>
              <a:defRPr sz="2000">
                <a:solidFill>
                  <a:srgbClr val="404040"/>
                </a:solidFill>
              </a:defRPr>
            </a:lvl1pPr>
            <a:lvl2pPr marL="404368" indent="-203200" defTabSz="914400">
              <a:lnSpc>
                <a:spcPct val="90000"/>
              </a:lnSpc>
              <a:spcBef>
                <a:spcPts val="1200"/>
              </a:spcBef>
              <a:buClr>
                <a:srgbClr val="E48312"/>
              </a:buClr>
              <a:buSzPct val="100000"/>
              <a:buFont typeface="Trebuchet MS"/>
              <a:buChar char="◦"/>
              <a:defRPr sz="2000">
                <a:solidFill>
                  <a:srgbClr val="404040"/>
                </a:solidFill>
              </a:defRPr>
            </a:lvl2pPr>
            <a:lvl3pPr marL="645304" indent="-261256" defTabSz="914400">
              <a:lnSpc>
                <a:spcPct val="90000"/>
              </a:lnSpc>
              <a:spcBef>
                <a:spcPts val="1200"/>
              </a:spcBef>
              <a:buClr>
                <a:srgbClr val="E48312"/>
              </a:buClr>
              <a:buSzPct val="100000"/>
              <a:buFont typeface="Trebuchet MS"/>
              <a:buChar char="◦"/>
              <a:defRPr sz="2000">
                <a:solidFill>
                  <a:srgbClr val="404040"/>
                </a:solidFill>
              </a:defRPr>
            </a:lvl3pPr>
            <a:lvl4pPr marL="828185" indent="-261257" defTabSz="914400">
              <a:lnSpc>
                <a:spcPct val="90000"/>
              </a:lnSpc>
              <a:spcBef>
                <a:spcPts val="1200"/>
              </a:spcBef>
              <a:buClr>
                <a:srgbClr val="E48312"/>
              </a:buClr>
              <a:buSzPct val="100000"/>
              <a:buFont typeface="Trebuchet MS"/>
              <a:buChar char="◦"/>
              <a:defRPr sz="2000">
                <a:solidFill>
                  <a:srgbClr val="404040"/>
                </a:solidFill>
              </a:defRPr>
            </a:lvl4pPr>
            <a:lvl5pPr marL="1011065" indent="-261257" defTabSz="914400">
              <a:lnSpc>
                <a:spcPct val="90000"/>
              </a:lnSpc>
              <a:spcBef>
                <a:spcPts val="1200"/>
              </a:spcBef>
              <a:buClr>
                <a:srgbClr val="E48312"/>
              </a:buClr>
              <a:buSzPct val="100000"/>
              <a:buFont typeface="Trebuchet MS"/>
              <a:buChar char="◦"/>
              <a:defRPr sz="2000">
                <a:solidFill>
                  <a:srgbClr val="404040"/>
                </a:solidFill>
              </a:defRPr>
            </a:lvl5pPr>
          </a:lstStyle>
          <a:p>
            <a:pPr lvl="0">
              <a:defRPr sz="1800">
                <a:solidFill>
                  <a:srgbClr val="000000"/>
                </a:solidFill>
              </a:defRPr>
            </a:pPr>
            <a:r>
              <a:rPr sz="2000">
                <a:solidFill>
                  <a:srgbClr val="404040"/>
                </a:solidFill>
              </a:rPr>
              <a:t>Corpo livello uno</a:t>
            </a:r>
          </a:p>
          <a:p>
            <a:pPr lvl="1">
              <a:defRPr sz="1800">
                <a:solidFill>
                  <a:srgbClr val="000000"/>
                </a:solidFill>
              </a:defRPr>
            </a:pPr>
            <a:r>
              <a:rPr sz="2000">
                <a:solidFill>
                  <a:srgbClr val="404040"/>
                </a:solidFill>
              </a:rPr>
              <a:t>Corpo livello due</a:t>
            </a:r>
          </a:p>
          <a:p>
            <a:pPr lvl="2">
              <a:defRPr sz="1800">
                <a:solidFill>
                  <a:srgbClr val="000000"/>
                </a:solidFill>
              </a:defRPr>
            </a:pPr>
            <a:r>
              <a:rPr sz="2000">
                <a:solidFill>
                  <a:srgbClr val="404040"/>
                </a:solidFill>
              </a:rPr>
              <a:t>Corpo livello tre</a:t>
            </a:r>
          </a:p>
          <a:p>
            <a:pPr lvl="3">
              <a:defRPr sz="1800">
                <a:solidFill>
                  <a:srgbClr val="000000"/>
                </a:solidFill>
              </a:defRPr>
            </a:pPr>
            <a:r>
              <a:rPr sz="2000">
                <a:solidFill>
                  <a:srgbClr val="404040"/>
                </a:solidFill>
              </a:rPr>
              <a:t>Corpo livello quattro</a:t>
            </a:r>
          </a:p>
          <a:p>
            <a:pPr lvl="4">
              <a:defRPr sz="1800">
                <a:solidFill>
                  <a:srgbClr val="000000"/>
                </a:solidFill>
              </a:defRPr>
            </a:pPr>
            <a:r>
              <a:rPr sz="2000">
                <a:solidFill>
                  <a:srgbClr val="404040"/>
                </a:solidFill>
              </a:rPr>
              <a:t>Livello 5</a:t>
            </a:r>
          </a:p>
        </p:txBody>
      </p:sp>
      <p:sp>
        <p:nvSpPr>
          <p:cNvPr id="1143" name="Shape 1143"/>
          <p:cNvSpPr>
            <a:spLocks noGrp="1"/>
          </p:cNvSpPr>
          <p:nvPr>
            <p:ph type="sldNum" sz="quarter" idx="2"/>
          </p:nvPr>
        </p:nvSpPr>
        <p:spPr>
          <a:xfrm>
            <a:off x="7425345" y="6526779"/>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408554627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218" name="Shape 218"/>
          <p:cNvSpPr>
            <a:spLocks noGrp="1"/>
          </p:cNvSpPr>
          <p:nvPr>
            <p:ph type="title"/>
          </p:nvPr>
        </p:nvSpPr>
        <p:spPr>
          <a:xfrm>
            <a:off x="623887" y="0"/>
            <a:ext cx="7886704" cy="4561974"/>
          </a:xfrm>
          <a:prstGeom prst="rect">
            <a:avLst/>
          </a:prstGeom>
        </p:spPr>
        <p:txBody>
          <a:bodyPr lIns="45718" tIns="45718" rIns="45718" bIns="45718" anchor="b"/>
          <a:lstStyle>
            <a:lvl1pPr algn="l" defTabSz="914400">
              <a:lnSpc>
                <a:spcPct val="90000"/>
              </a:lnSpc>
              <a:defRPr sz="5900">
                <a:latin typeface="Calibri Light"/>
                <a:ea typeface="Calibri Light"/>
                <a:cs typeface="Calibri Light"/>
                <a:sym typeface="Calibri Light"/>
              </a:defRPr>
            </a:lvl1pPr>
          </a:lstStyle>
          <a:p>
            <a:pPr lvl="0">
              <a:defRPr sz="1800"/>
            </a:pPr>
            <a:r>
              <a:rPr sz="5900"/>
              <a:t>Titolo Testo</a:t>
            </a:r>
          </a:p>
        </p:txBody>
      </p:sp>
      <p:sp>
        <p:nvSpPr>
          <p:cNvPr id="219" name="Shape 219"/>
          <p:cNvSpPr>
            <a:spLocks noGrp="1"/>
          </p:cNvSpPr>
          <p:nvPr>
            <p:ph type="body" idx="1"/>
          </p:nvPr>
        </p:nvSpPr>
        <p:spPr>
          <a:xfrm>
            <a:off x="623887" y="4588890"/>
            <a:ext cx="7886704" cy="2269110"/>
          </a:xfrm>
          <a:prstGeom prst="rect">
            <a:avLst/>
          </a:prstGeom>
        </p:spPr>
        <p:txBody>
          <a:bodyPr lIns="45718" tIns="45718" rIns="45718" bIns="45718"/>
          <a:lstStyle>
            <a:lvl1pPr marL="0" indent="0" defTabSz="914400">
              <a:lnSpc>
                <a:spcPct val="90000"/>
              </a:lnSpc>
              <a:spcBef>
                <a:spcPts val="900"/>
              </a:spcBef>
              <a:defRPr sz="2300">
                <a:solidFill>
                  <a:srgbClr val="888888"/>
                </a:solidFill>
              </a:defRPr>
            </a:lvl1pPr>
            <a:lvl2pPr marL="0" defTabSz="914400">
              <a:lnSpc>
                <a:spcPct val="90000"/>
              </a:lnSpc>
              <a:spcBef>
                <a:spcPts val="900"/>
              </a:spcBef>
              <a:defRPr sz="2300">
                <a:solidFill>
                  <a:srgbClr val="888888"/>
                </a:solidFill>
              </a:defRPr>
            </a:lvl2pPr>
            <a:lvl3pPr marL="0" defTabSz="914400">
              <a:lnSpc>
                <a:spcPct val="90000"/>
              </a:lnSpc>
              <a:spcBef>
                <a:spcPts val="900"/>
              </a:spcBef>
              <a:defRPr sz="2300">
                <a:solidFill>
                  <a:srgbClr val="888888"/>
                </a:solidFill>
              </a:defRPr>
            </a:lvl3pPr>
            <a:lvl4pPr marL="0" defTabSz="914400">
              <a:lnSpc>
                <a:spcPct val="90000"/>
              </a:lnSpc>
              <a:spcBef>
                <a:spcPts val="900"/>
              </a:spcBef>
              <a:defRPr sz="2300">
                <a:solidFill>
                  <a:srgbClr val="888888"/>
                </a:solidFill>
              </a:defRPr>
            </a:lvl4pPr>
            <a:lvl5pPr marL="0" defTabSz="914400">
              <a:lnSpc>
                <a:spcPct val="90000"/>
              </a:lnSpc>
              <a:spcBef>
                <a:spcPts val="900"/>
              </a:spcBef>
              <a:defRPr sz="2300">
                <a:solidFill>
                  <a:srgbClr val="888888"/>
                </a:solidFill>
              </a:defRPr>
            </a:lvl5pPr>
          </a:lstStyle>
          <a:p>
            <a:pPr lvl="0">
              <a:defRPr sz="1800">
                <a:solidFill>
                  <a:srgbClr val="000000"/>
                </a:solidFill>
              </a:defRPr>
            </a:pPr>
            <a:r>
              <a:rPr sz="2300">
                <a:solidFill>
                  <a:srgbClr val="888888"/>
                </a:solidFill>
              </a:rPr>
              <a:t>Corpo livello uno</a:t>
            </a:r>
          </a:p>
          <a:p>
            <a:pPr lvl="1">
              <a:defRPr sz="1800">
                <a:solidFill>
                  <a:srgbClr val="000000"/>
                </a:solidFill>
              </a:defRPr>
            </a:pPr>
            <a:r>
              <a:rPr sz="2300">
                <a:solidFill>
                  <a:srgbClr val="888888"/>
                </a:solidFill>
              </a:rPr>
              <a:t>Corpo livello due</a:t>
            </a:r>
          </a:p>
          <a:p>
            <a:pPr lvl="2">
              <a:defRPr sz="1800">
                <a:solidFill>
                  <a:srgbClr val="000000"/>
                </a:solidFill>
              </a:defRPr>
            </a:pPr>
            <a:r>
              <a:rPr sz="2300">
                <a:solidFill>
                  <a:srgbClr val="888888"/>
                </a:solidFill>
              </a:rPr>
              <a:t>Corpo livello tre</a:t>
            </a:r>
          </a:p>
          <a:p>
            <a:pPr lvl="3">
              <a:defRPr sz="1800">
                <a:solidFill>
                  <a:srgbClr val="000000"/>
                </a:solidFill>
              </a:defRPr>
            </a:pPr>
            <a:r>
              <a:rPr sz="2300">
                <a:solidFill>
                  <a:srgbClr val="888888"/>
                </a:solidFill>
              </a:rPr>
              <a:t>Corpo livello quattro</a:t>
            </a:r>
          </a:p>
          <a:p>
            <a:pPr lvl="4">
              <a:defRPr sz="1800">
                <a:solidFill>
                  <a:srgbClr val="000000"/>
                </a:solidFill>
              </a:defRPr>
            </a:pPr>
            <a:r>
              <a:rPr sz="2300">
                <a:solidFill>
                  <a:srgbClr val="888888"/>
                </a:solidFill>
              </a:rPr>
              <a:t>Livello 5</a:t>
            </a:r>
          </a:p>
        </p:txBody>
      </p:sp>
    </p:spTree>
  </p:cSld>
  <p:clrMapOvr>
    <a:masterClrMapping/>
  </p:clrMapOvr>
  <p:transition spd="med"/>
</p:sldLayout>
</file>

<file path=ppt/slideLayouts/slideLayout580.xml><?xml version="1.0" encoding="utf-8"?>
<p:sldLayout xmlns:a="http://schemas.openxmlformats.org/drawingml/2006/main" xmlns:r="http://schemas.openxmlformats.org/officeDocument/2006/relationships" xmlns:p="http://schemas.openxmlformats.org/presentationml/2006/main" type="tx">
  <p:cSld name="41_Titolo e testo verticale">
    <p:spTree>
      <p:nvGrpSpPr>
        <p:cNvPr id="1" name=""/>
        <p:cNvGrpSpPr/>
        <p:nvPr/>
      </p:nvGrpSpPr>
      <p:grpSpPr>
        <a:xfrm>
          <a:off x="0" y="0"/>
          <a:ext cx="0" cy="0"/>
          <a:chOff x="0" y="0"/>
          <a:chExt cx="0" cy="0"/>
        </a:xfrm>
      </p:grpSpPr>
      <p:sp>
        <p:nvSpPr>
          <p:cNvPr id="1145" name="Shape 1145"/>
          <p:cNvSpPr/>
          <p:nvPr/>
        </p:nvSpPr>
        <p:spPr>
          <a:xfrm>
            <a:off x="2383" y="6400800"/>
            <a:ext cx="9141619"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46" name="Shape 1146"/>
          <p:cNvSpPr/>
          <p:nvPr/>
        </p:nvSpPr>
        <p:spPr>
          <a:xfrm>
            <a:off x="13" y="6334316"/>
            <a:ext cx="9141619" cy="64010"/>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47" name="Shape 1147"/>
          <p:cNvSpPr>
            <a:spLocks noGrp="1"/>
          </p:cNvSpPr>
          <p:nvPr>
            <p:ph type="title"/>
          </p:nvPr>
        </p:nvSpPr>
        <p:spPr>
          <a:xfrm>
            <a:off x="6543675" y="0"/>
            <a:ext cx="1971676" cy="6172204"/>
          </a:xfrm>
          <a:prstGeom prst="rect">
            <a:avLst/>
          </a:prstGeom>
        </p:spPr>
        <p:txBody>
          <a:bodyPr lIns="45718" tIns="45718" rIns="45718" bIns="45718" anchor="b">
            <a:normAutofit/>
          </a:bodyPr>
          <a:lstStyle>
            <a:lvl1pPr algn="l" defTabSz="914400">
              <a:lnSpc>
                <a:spcPct val="85000"/>
              </a:lnSpc>
              <a:defRPr sz="4800" spc="-50">
                <a:solidFill>
                  <a:srgbClr val="404040"/>
                </a:solidFill>
                <a:latin typeface="Calibri Light"/>
                <a:ea typeface="Calibri Light"/>
                <a:cs typeface="Calibri Light"/>
                <a:sym typeface="Calibri Light"/>
              </a:defRPr>
            </a:lvl1pPr>
          </a:lstStyle>
          <a:p>
            <a:pPr lvl="0">
              <a:defRPr sz="1800" spc="0">
                <a:solidFill>
                  <a:srgbClr val="000000"/>
                </a:solidFill>
              </a:defRPr>
            </a:pPr>
            <a:r>
              <a:rPr sz="4800" spc="-50">
                <a:solidFill>
                  <a:srgbClr val="404040"/>
                </a:solidFill>
              </a:rPr>
              <a:t>Titolo Testo</a:t>
            </a:r>
          </a:p>
        </p:txBody>
      </p:sp>
      <p:sp>
        <p:nvSpPr>
          <p:cNvPr id="1148" name="Shape 1148"/>
          <p:cNvSpPr>
            <a:spLocks noGrp="1"/>
          </p:cNvSpPr>
          <p:nvPr>
            <p:ph type="body" idx="1"/>
          </p:nvPr>
        </p:nvSpPr>
        <p:spPr>
          <a:xfrm>
            <a:off x="628651" y="414777"/>
            <a:ext cx="5800727" cy="6443223"/>
          </a:xfrm>
          <a:prstGeom prst="rect">
            <a:avLst/>
          </a:prstGeom>
        </p:spPr>
        <p:txBody>
          <a:bodyPr>
            <a:normAutofit/>
          </a:bodyPr>
          <a:lstStyle>
            <a:lvl1pPr marL="91436" indent="-91436" defTabSz="914400">
              <a:lnSpc>
                <a:spcPct val="90000"/>
              </a:lnSpc>
              <a:spcBef>
                <a:spcPts val="1200"/>
              </a:spcBef>
              <a:buClr>
                <a:srgbClr val="E48312"/>
              </a:buClr>
              <a:buSzPct val="100000"/>
              <a:buFont typeface="Trebuchet MS"/>
              <a:buChar char=" "/>
              <a:defRPr sz="2000">
                <a:solidFill>
                  <a:srgbClr val="404040"/>
                </a:solidFill>
              </a:defRPr>
            </a:lvl1pPr>
            <a:lvl2pPr marL="404368" indent="-203200" defTabSz="914400">
              <a:lnSpc>
                <a:spcPct val="90000"/>
              </a:lnSpc>
              <a:spcBef>
                <a:spcPts val="1200"/>
              </a:spcBef>
              <a:buClr>
                <a:srgbClr val="E48312"/>
              </a:buClr>
              <a:buSzPct val="100000"/>
              <a:buFont typeface="Trebuchet MS"/>
              <a:buChar char="◦"/>
              <a:defRPr sz="2000">
                <a:solidFill>
                  <a:srgbClr val="404040"/>
                </a:solidFill>
              </a:defRPr>
            </a:lvl2pPr>
            <a:lvl3pPr marL="645304" indent="-261256" defTabSz="914400">
              <a:lnSpc>
                <a:spcPct val="90000"/>
              </a:lnSpc>
              <a:spcBef>
                <a:spcPts val="1200"/>
              </a:spcBef>
              <a:buClr>
                <a:srgbClr val="E48312"/>
              </a:buClr>
              <a:buSzPct val="100000"/>
              <a:buFont typeface="Trebuchet MS"/>
              <a:buChar char="◦"/>
              <a:defRPr sz="2000">
                <a:solidFill>
                  <a:srgbClr val="404040"/>
                </a:solidFill>
              </a:defRPr>
            </a:lvl3pPr>
            <a:lvl4pPr marL="828185" indent="-261257" defTabSz="914400">
              <a:lnSpc>
                <a:spcPct val="90000"/>
              </a:lnSpc>
              <a:spcBef>
                <a:spcPts val="1200"/>
              </a:spcBef>
              <a:buClr>
                <a:srgbClr val="E48312"/>
              </a:buClr>
              <a:buSzPct val="100000"/>
              <a:buFont typeface="Trebuchet MS"/>
              <a:buChar char="◦"/>
              <a:defRPr sz="2000">
                <a:solidFill>
                  <a:srgbClr val="404040"/>
                </a:solidFill>
              </a:defRPr>
            </a:lvl4pPr>
            <a:lvl5pPr marL="1011065" indent="-261257" defTabSz="914400">
              <a:lnSpc>
                <a:spcPct val="90000"/>
              </a:lnSpc>
              <a:spcBef>
                <a:spcPts val="1200"/>
              </a:spcBef>
              <a:buClr>
                <a:srgbClr val="E48312"/>
              </a:buClr>
              <a:buSzPct val="100000"/>
              <a:buFont typeface="Trebuchet MS"/>
              <a:buChar char="◦"/>
              <a:defRPr sz="2000">
                <a:solidFill>
                  <a:srgbClr val="404040"/>
                </a:solidFill>
              </a:defRPr>
            </a:lvl5pPr>
          </a:lstStyle>
          <a:p>
            <a:pPr lvl="0">
              <a:defRPr sz="1800">
                <a:solidFill>
                  <a:srgbClr val="000000"/>
                </a:solidFill>
              </a:defRPr>
            </a:pPr>
            <a:r>
              <a:rPr sz="2000">
                <a:solidFill>
                  <a:srgbClr val="404040"/>
                </a:solidFill>
              </a:rPr>
              <a:t>Corpo livello uno</a:t>
            </a:r>
          </a:p>
          <a:p>
            <a:pPr lvl="1">
              <a:defRPr sz="1800">
                <a:solidFill>
                  <a:srgbClr val="000000"/>
                </a:solidFill>
              </a:defRPr>
            </a:pPr>
            <a:r>
              <a:rPr sz="2000">
                <a:solidFill>
                  <a:srgbClr val="404040"/>
                </a:solidFill>
              </a:rPr>
              <a:t>Corpo livello due</a:t>
            </a:r>
          </a:p>
          <a:p>
            <a:pPr lvl="2">
              <a:defRPr sz="1800">
                <a:solidFill>
                  <a:srgbClr val="000000"/>
                </a:solidFill>
              </a:defRPr>
            </a:pPr>
            <a:r>
              <a:rPr sz="2000">
                <a:solidFill>
                  <a:srgbClr val="404040"/>
                </a:solidFill>
              </a:rPr>
              <a:t>Corpo livello tre</a:t>
            </a:r>
          </a:p>
          <a:p>
            <a:pPr lvl="3">
              <a:defRPr sz="1800">
                <a:solidFill>
                  <a:srgbClr val="000000"/>
                </a:solidFill>
              </a:defRPr>
            </a:pPr>
            <a:r>
              <a:rPr sz="2000">
                <a:solidFill>
                  <a:srgbClr val="404040"/>
                </a:solidFill>
              </a:rPr>
              <a:t>Corpo livello quattro</a:t>
            </a:r>
          </a:p>
          <a:p>
            <a:pPr lvl="4">
              <a:defRPr sz="1800">
                <a:solidFill>
                  <a:srgbClr val="000000"/>
                </a:solidFill>
              </a:defRPr>
            </a:pPr>
            <a:r>
              <a:rPr sz="2000">
                <a:solidFill>
                  <a:srgbClr val="404040"/>
                </a:solidFill>
              </a:rPr>
              <a:t>Livello 5</a:t>
            </a:r>
          </a:p>
        </p:txBody>
      </p:sp>
      <p:sp>
        <p:nvSpPr>
          <p:cNvPr id="1149" name="Shape 1149"/>
          <p:cNvSpPr>
            <a:spLocks noGrp="1"/>
          </p:cNvSpPr>
          <p:nvPr>
            <p:ph type="sldNum" sz="quarter" idx="2"/>
          </p:nvPr>
        </p:nvSpPr>
        <p:spPr>
          <a:xfrm>
            <a:off x="7425345" y="6526779"/>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626205787"/>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type="tx">
  <p:cSld name="19_Diapositiva titolo">
    <p:spTree>
      <p:nvGrpSpPr>
        <p:cNvPr id="1" name=""/>
        <p:cNvGrpSpPr/>
        <p:nvPr/>
      </p:nvGrpSpPr>
      <p:grpSpPr>
        <a:xfrm>
          <a:off x="0" y="0"/>
          <a:ext cx="0" cy="0"/>
          <a:chOff x="0" y="0"/>
          <a:chExt cx="0" cy="0"/>
        </a:xfrm>
      </p:grpSpPr>
      <p:sp>
        <p:nvSpPr>
          <p:cNvPr id="1151" name="Shape 1151"/>
          <p:cNvSpPr/>
          <p:nvPr/>
        </p:nvSpPr>
        <p:spPr>
          <a:xfrm>
            <a:off x="2382" y="6400800"/>
            <a:ext cx="9141619"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52" name="Shape 1152"/>
          <p:cNvSpPr/>
          <p:nvPr/>
        </p:nvSpPr>
        <p:spPr>
          <a:xfrm>
            <a:off x="12" y="6334316"/>
            <a:ext cx="9141619" cy="64010"/>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53" name="Shape 1153"/>
          <p:cNvSpPr>
            <a:spLocks noGrp="1"/>
          </p:cNvSpPr>
          <p:nvPr>
            <p:ph type="title"/>
          </p:nvPr>
        </p:nvSpPr>
        <p:spPr>
          <a:xfrm>
            <a:off x="822960" y="0"/>
            <a:ext cx="7543801" cy="4325112"/>
          </a:xfrm>
          <a:prstGeom prst="rect">
            <a:avLst/>
          </a:prstGeom>
        </p:spPr>
        <p:txBody>
          <a:bodyPr lIns="45718" tIns="45718" rIns="45718" bIns="45718" anchor="b">
            <a:normAutofit/>
          </a:bodyPr>
          <a:lstStyle>
            <a:lvl1pPr algn="l" defTabSz="914400">
              <a:lnSpc>
                <a:spcPct val="85000"/>
              </a:lnSpc>
              <a:defRPr sz="8000" spc="-50">
                <a:solidFill>
                  <a:srgbClr val="262626"/>
                </a:solidFill>
                <a:latin typeface="Calibri Light"/>
                <a:ea typeface="Calibri Light"/>
                <a:cs typeface="Calibri Light"/>
                <a:sym typeface="Calibri Light"/>
              </a:defRPr>
            </a:lvl1pPr>
          </a:lstStyle>
          <a:p>
            <a:pPr lvl="0">
              <a:defRPr sz="1800" spc="0">
                <a:solidFill>
                  <a:srgbClr val="000000"/>
                </a:solidFill>
              </a:defRPr>
            </a:pPr>
            <a:r>
              <a:rPr sz="8000" spc="-50">
                <a:solidFill>
                  <a:srgbClr val="262626"/>
                </a:solidFill>
              </a:rPr>
              <a:t>Titolo Testo</a:t>
            </a:r>
          </a:p>
        </p:txBody>
      </p:sp>
      <p:sp>
        <p:nvSpPr>
          <p:cNvPr id="1154" name="Shape 1154"/>
          <p:cNvSpPr>
            <a:spLocks noGrp="1"/>
          </p:cNvSpPr>
          <p:nvPr>
            <p:ph type="body" idx="1"/>
          </p:nvPr>
        </p:nvSpPr>
        <p:spPr>
          <a:xfrm>
            <a:off x="825038" y="4455619"/>
            <a:ext cx="7543801" cy="2402386"/>
          </a:xfrm>
          <a:prstGeom prst="rect">
            <a:avLst/>
          </a:prstGeom>
        </p:spPr>
        <p:txBody>
          <a:bodyPr lIns="45718" tIns="45718" rIns="45718" bIns="45718">
            <a:normAutofit/>
          </a:bodyPr>
          <a:lstStyle>
            <a:lvl1pPr marL="0" indent="0" defTabSz="914400">
              <a:lnSpc>
                <a:spcPct val="90000"/>
              </a:lnSpc>
              <a:spcBef>
                <a:spcPts val="1200"/>
              </a:spcBef>
              <a:defRPr sz="2400" cap="all" spc="200">
                <a:solidFill>
                  <a:srgbClr val="637052"/>
                </a:solidFill>
                <a:latin typeface="Calibri Light"/>
                <a:ea typeface="Calibri Light"/>
                <a:cs typeface="Calibri Light"/>
                <a:sym typeface="Calibri Light"/>
              </a:defRPr>
            </a:lvl1pPr>
            <a:lvl2pPr marL="0" defTabSz="914400">
              <a:lnSpc>
                <a:spcPct val="90000"/>
              </a:lnSpc>
              <a:spcBef>
                <a:spcPts val="1200"/>
              </a:spcBef>
              <a:defRPr sz="2400" cap="all" spc="200">
                <a:solidFill>
                  <a:srgbClr val="637052"/>
                </a:solidFill>
                <a:latin typeface="Calibri Light"/>
                <a:ea typeface="Calibri Light"/>
                <a:cs typeface="Calibri Light"/>
                <a:sym typeface="Calibri Light"/>
              </a:defRPr>
            </a:lvl2pPr>
            <a:lvl3pPr marL="0" defTabSz="914400">
              <a:lnSpc>
                <a:spcPct val="90000"/>
              </a:lnSpc>
              <a:spcBef>
                <a:spcPts val="1200"/>
              </a:spcBef>
              <a:defRPr sz="2400" cap="all" spc="200">
                <a:solidFill>
                  <a:srgbClr val="637052"/>
                </a:solidFill>
                <a:latin typeface="Calibri Light"/>
                <a:ea typeface="Calibri Light"/>
                <a:cs typeface="Calibri Light"/>
                <a:sym typeface="Calibri Light"/>
              </a:defRPr>
            </a:lvl3pPr>
            <a:lvl4pPr marL="0" defTabSz="914400">
              <a:lnSpc>
                <a:spcPct val="90000"/>
              </a:lnSpc>
              <a:spcBef>
                <a:spcPts val="1200"/>
              </a:spcBef>
              <a:defRPr sz="2400" cap="all" spc="200">
                <a:solidFill>
                  <a:srgbClr val="637052"/>
                </a:solidFill>
                <a:latin typeface="Calibri Light"/>
                <a:ea typeface="Calibri Light"/>
                <a:cs typeface="Calibri Light"/>
                <a:sym typeface="Calibri Light"/>
              </a:defRPr>
            </a:lvl4pPr>
            <a:lvl5pPr marL="0" defTabSz="914400">
              <a:lnSpc>
                <a:spcPct val="90000"/>
              </a:lnSpc>
              <a:spcBef>
                <a:spcPts val="1200"/>
              </a:spcBef>
              <a:defRPr sz="2400" cap="all" spc="200">
                <a:solidFill>
                  <a:srgbClr val="637052"/>
                </a:solidFill>
                <a:latin typeface="Calibri Light"/>
                <a:ea typeface="Calibri Light"/>
                <a:cs typeface="Calibri Light"/>
                <a:sym typeface="Calibri Light"/>
              </a:defRPr>
            </a:lvl5pPr>
          </a:lstStyle>
          <a:p>
            <a:pPr lvl="0">
              <a:defRPr sz="1800" cap="none" spc="0">
                <a:solidFill>
                  <a:srgbClr val="000000"/>
                </a:solidFill>
              </a:defRPr>
            </a:pPr>
            <a:r>
              <a:rPr sz="2400" cap="all" spc="200">
                <a:solidFill>
                  <a:srgbClr val="637052"/>
                </a:solidFill>
              </a:rPr>
              <a:t>Corpo livello uno</a:t>
            </a:r>
          </a:p>
          <a:p>
            <a:pPr lvl="1">
              <a:defRPr sz="1800" cap="none" spc="0">
                <a:solidFill>
                  <a:srgbClr val="000000"/>
                </a:solidFill>
              </a:defRPr>
            </a:pPr>
            <a:r>
              <a:rPr sz="2400" cap="all" spc="200">
                <a:solidFill>
                  <a:srgbClr val="637052"/>
                </a:solidFill>
              </a:rPr>
              <a:t>Corpo livello due</a:t>
            </a:r>
          </a:p>
          <a:p>
            <a:pPr lvl="2">
              <a:defRPr sz="1800" cap="none" spc="0">
                <a:solidFill>
                  <a:srgbClr val="000000"/>
                </a:solidFill>
              </a:defRPr>
            </a:pPr>
            <a:r>
              <a:rPr sz="2400" cap="all" spc="200">
                <a:solidFill>
                  <a:srgbClr val="637052"/>
                </a:solidFill>
              </a:rPr>
              <a:t>Corpo livello tre</a:t>
            </a:r>
          </a:p>
          <a:p>
            <a:pPr lvl="3">
              <a:defRPr sz="1800" cap="none" spc="0">
                <a:solidFill>
                  <a:srgbClr val="000000"/>
                </a:solidFill>
              </a:defRPr>
            </a:pPr>
            <a:r>
              <a:rPr sz="2400" cap="all" spc="200">
                <a:solidFill>
                  <a:srgbClr val="637052"/>
                </a:solidFill>
              </a:rPr>
              <a:t>Corpo livello quattro</a:t>
            </a:r>
          </a:p>
          <a:p>
            <a:pPr lvl="4">
              <a:defRPr sz="1800" cap="none" spc="0">
                <a:solidFill>
                  <a:srgbClr val="000000"/>
                </a:solidFill>
              </a:defRPr>
            </a:pPr>
            <a:r>
              <a:rPr sz="2400" cap="all" spc="200">
                <a:solidFill>
                  <a:srgbClr val="637052"/>
                </a:solidFill>
              </a:rPr>
              <a:t>Livello 5</a:t>
            </a:r>
          </a:p>
        </p:txBody>
      </p:sp>
      <p:sp>
        <p:nvSpPr>
          <p:cNvPr id="1155" name="Shape 1155"/>
          <p:cNvSpPr>
            <a:spLocks noGrp="1"/>
          </p:cNvSpPr>
          <p:nvPr>
            <p:ph type="sldNum" sz="quarter" idx="2"/>
          </p:nvPr>
        </p:nvSpPr>
        <p:spPr>
          <a:xfrm>
            <a:off x="7425342" y="6526778"/>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
        <p:nvSpPr>
          <p:cNvPr id="1156" name="Shape 1156"/>
          <p:cNvSpPr/>
          <p:nvPr/>
        </p:nvSpPr>
        <p:spPr>
          <a:xfrm>
            <a:off x="905742" y="4343400"/>
            <a:ext cx="7406642" cy="0"/>
          </a:xfrm>
          <a:prstGeom prst="line">
            <a:avLst/>
          </a:prstGeom>
          <a:ln w="6350">
            <a:solidFill>
              <a:srgbClr val="808080"/>
            </a:solidFill>
          </a:ln>
        </p:spPr>
        <p:txBody>
          <a:bodyPr lIns="0" tIns="0" rIns="0" bIns="0"/>
          <a:lstStyle/>
          <a:p>
            <a:pPr lvl="0" defTabSz="457200">
              <a:lnSpc>
                <a:spcPct val="100000"/>
              </a:lnSpc>
              <a:defRPr sz="1200"/>
            </a:pPr>
            <a:endParaRPr/>
          </a:p>
        </p:txBody>
      </p:sp>
    </p:spTree>
    <p:extLst>
      <p:ext uri="{BB962C8B-B14F-4D97-AF65-F5344CB8AC3E}">
        <p14:creationId xmlns:p14="http://schemas.microsoft.com/office/powerpoint/2010/main" val="1577367389"/>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type="tx">
  <p:cSld name="20_Titolo e contenuto">
    <p:spTree>
      <p:nvGrpSpPr>
        <p:cNvPr id="1" name=""/>
        <p:cNvGrpSpPr/>
        <p:nvPr/>
      </p:nvGrpSpPr>
      <p:grpSpPr>
        <a:xfrm>
          <a:off x="0" y="0"/>
          <a:ext cx="0" cy="0"/>
          <a:chOff x="0" y="0"/>
          <a:chExt cx="0" cy="0"/>
        </a:xfrm>
      </p:grpSpPr>
      <p:sp>
        <p:nvSpPr>
          <p:cNvPr id="1158" name="Shape 1158"/>
          <p:cNvSpPr/>
          <p:nvPr/>
        </p:nvSpPr>
        <p:spPr>
          <a:xfrm>
            <a:off x="1" y="6400800"/>
            <a:ext cx="9144001"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59" name="Shape 1159"/>
          <p:cNvSpPr/>
          <p:nvPr/>
        </p:nvSpPr>
        <p:spPr>
          <a:xfrm>
            <a:off x="0" y="6334316"/>
            <a:ext cx="9144001" cy="66004"/>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60" name="Shape 1160"/>
          <p:cNvSpPr/>
          <p:nvPr/>
        </p:nvSpPr>
        <p:spPr>
          <a:xfrm>
            <a:off x="895149" y="1737845"/>
            <a:ext cx="7475220" cy="4"/>
          </a:xfrm>
          <a:prstGeom prst="line">
            <a:avLst/>
          </a:prstGeom>
          <a:ln w="6350">
            <a:solidFill>
              <a:srgbClr val="808080"/>
            </a:solidFill>
          </a:ln>
        </p:spPr>
        <p:txBody>
          <a:bodyPr lIns="0" tIns="0" rIns="0" bIns="0"/>
          <a:lstStyle/>
          <a:p>
            <a:pPr lvl="0" defTabSz="457200">
              <a:lnSpc>
                <a:spcPct val="100000"/>
              </a:lnSpc>
              <a:defRPr sz="1200"/>
            </a:pPr>
            <a:endParaRPr/>
          </a:p>
        </p:txBody>
      </p:sp>
      <p:sp>
        <p:nvSpPr>
          <p:cNvPr id="1161" name="Shape 1161"/>
          <p:cNvSpPr>
            <a:spLocks noGrp="1"/>
          </p:cNvSpPr>
          <p:nvPr>
            <p:ph type="title"/>
          </p:nvPr>
        </p:nvSpPr>
        <p:spPr>
          <a:xfrm>
            <a:off x="822960" y="0"/>
            <a:ext cx="7543801" cy="1737362"/>
          </a:xfrm>
          <a:prstGeom prst="rect">
            <a:avLst/>
          </a:prstGeom>
        </p:spPr>
        <p:txBody>
          <a:bodyPr lIns="45718" tIns="45718" rIns="45718" bIns="45718" anchor="b">
            <a:normAutofit/>
          </a:bodyPr>
          <a:lstStyle>
            <a:lvl1pPr algn="l" defTabSz="914400">
              <a:lnSpc>
                <a:spcPct val="85000"/>
              </a:lnSpc>
              <a:defRPr sz="4800" spc="-50">
                <a:solidFill>
                  <a:srgbClr val="404040"/>
                </a:solidFill>
                <a:latin typeface="Calibri Light"/>
                <a:ea typeface="Calibri Light"/>
                <a:cs typeface="Calibri Light"/>
                <a:sym typeface="Calibri Light"/>
              </a:defRPr>
            </a:lvl1pPr>
          </a:lstStyle>
          <a:p>
            <a:pPr lvl="0">
              <a:defRPr sz="1800" spc="0">
                <a:solidFill>
                  <a:srgbClr val="000000"/>
                </a:solidFill>
              </a:defRPr>
            </a:pPr>
            <a:r>
              <a:rPr sz="4800" spc="-50">
                <a:solidFill>
                  <a:srgbClr val="404040"/>
                </a:solidFill>
              </a:rPr>
              <a:t>Titolo Testo</a:t>
            </a:r>
          </a:p>
        </p:txBody>
      </p:sp>
      <p:sp>
        <p:nvSpPr>
          <p:cNvPr id="1162" name="Shape 1162"/>
          <p:cNvSpPr>
            <a:spLocks noGrp="1"/>
          </p:cNvSpPr>
          <p:nvPr>
            <p:ph type="body" idx="1"/>
          </p:nvPr>
        </p:nvSpPr>
        <p:spPr>
          <a:xfrm>
            <a:off x="822960" y="1845734"/>
            <a:ext cx="7543801" cy="5012267"/>
          </a:xfrm>
          <a:prstGeom prst="rect">
            <a:avLst/>
          </a:prstGeom>
        </p:spPr>
        <p:txBody>
          <a:bodyPr>
            <a:normAutofit/>
          </a:bodyPr>
          <a:lstStyle>
            <a:lvl1pPr marL="91436" indent="-91436" defTabSz="914400">
              <a:lnSpc>
                <a:spcPct val="90000"/>
              </a:lnSpc>
              <a:spcBef>
                <a:spcPts val="1200"/>
              </a:spcBef>
              <a:buClr>
                <a:srgbClr val="E48312"/>
              </a:buClr>
              <a:buSzPct val="100000"/>
              <a:buFont typeface="Trebuchet MS"/>
              <a:buChar char=" "/>
              <a:defRPr sz="2000">
                <a:solidFill>
                  <a:srgbClr val="404040"/>
                </a:solidFill>
              </a:defRPr>
            </a:lvl1pPr>
            <a:lvl2pPr marL="404368" indent="-203200" defTabSz="914400">
              <a:lnSpc>
                <a:spcPct val="90000"/>
              </a:lnSpc>
              <a:spcBef>
                <a:spcPts val="1200"/>
              </a:spcBef>
              <a:buClr>
                <a:srgbClr val="E48312"/>
              </a:buClr>
              <a:buSzPct val="100000"/>
              <a:buFont typeface="Trebuchet MS"/>
              <a:buChar char="◦"/>
              <a:defRPr sz="2000">
                <a:solidFill>
                  <a:srgbClr val="404040"/>
                </a:solidFill>
              </a:defRPr>
            </a:lvl2pPr>
            <a:lvl3pPr marL="645304" indent="-261256" defTabSz="914400">
              <a:lnSpc>
                <a:spcPct val="90000"/>
              </a:lnSpc>
              <a:spcBef>
                <a:spcPts val="1200"/>
              </a:spcBef>
              <a:buClr>
                <a:srgbClr val="E48312"/>
              </a:buClr>
              <a:buSzPct val="100000"/>
              <a:buFont typeface="Trebuchet MS"/>
              <a:buChar char="◦"/>
              <a:defRPr sz="2000">
                <a:solidFill>
                  <a:srgbClr val="404040"/>
                </a:solidFill>
              </a:defRPr>
            </a:lvl3pPr>
            <a:lvl4pPr marL="828185" indent="-261257" defTabSz="914400">
              <a:lnSpc>
                <a:spcPct val="90000"/>
              </a:lnSpc>
              <a:spcBef>
                <a:spcPts val="1200"/>
              </a:spcBef>
              <a:buClr>
                <a:srgbClr val="E48312"/>
              </a:buClr>
              <a:buSzPct val="100000"/>
              <a:buFont typeface="Trebuchet MS"/>
              <a:buChar char="◦"/>
              <a:defRPr sz="2000">
                <a:solidFill>
                  <a:srgbClr val="404040"/>
                </a:solidFill>
              </a:defRPr>
            </a:lvl4pPr>
            <a:lvl5pPr marL="1011065" indent="-261257" defTabSz="914400">
              <a:lnSpc>
                <a:spcPct val="90000"/>
              </a:lnSpc>
              <a:spcBef>
                <a:spcPts val="1200"/>
              </a:spcBef>
              <a:buClr>
                <a:srgbClr val="E48312"/>
              </a:buClr>
              <a:buSzPct val="100000"/>
              <a:buFont typeface="Trebuchet MS"/>
              <a:buChar char="◦"/>
              <a:defRPr sz="2000">
                <a:solidFill>
                  <a:srgbClr val="404040"/>
                </a:solidFill>
              </a:defRPr>
            </a:lvl5pPr>
          </a:lstStyle>
          <a:p>
            <a:pPr lvl="0">
              <a:defRPr sz="1800">
                <a:solidFill>
                  <a:srgbClr val="000000"/>
                </a:solidFill>
              </a:defRPr>
            </a:pPr>
            <a:r>
              <a:rPr sz="2000">
                <a:solidFill>
                  <a:srgbClr val="404040"/>
                </a:solidFill>
              </a:rPr>
              <a:t>Corpo livello uno</a:t>
            </a:r>
          </a:p>
          <a:p>
            <a:pPr lvl="1">
              <a:defRPr sz="1800">
                <a:solidFill>
                  <a:srgbClr val="000000"/>
                </a:solidFill>
              </a:defRPr>
            </a:pPr>
            <a:r>
              <a:rPr sz="2000">
                <a:solidFill>
                  <a:srgbClr val="404040"/>
                </a:solidFill>
              </a:rPr>
              <a:t>Corpo livello due</a:t>
            </a:r>
          </a:p>
          <a:p>
            <a:pPr lvl="2">
              <a:defRPr sz="1800">
                <a:solidFill>
                  <a:srgbClr val="000000"/>
                </a:solidFill>
              </a:defRPr>
            </a:pPr>
            <a:r>
              <a:rPr sz="2000">
                <a:solidFill>
                  <a:srgbClr val="404040"/>
                </a:solidFill>
              </a:rPr>
              <a:t>Corpo livello tre</a:t>
            </a:r>
          </a:p>
          <a:p>
            <a:pPr lvl="3">
              <a:defRPr sz="1800">
                <a:solidFill>
                  <a:srgbClr val="000000"/>
                </a:solidFill>
              </a:defRPr>
            </a:pPr>
            <a:r>
              <a:rPr sz="2000">
                <a:solidFill>
                  <a:srgbClr val="404040"/>
                </a:solidFill>
              </a:rPr>
              <a:t>Corpo livello quattro</a:t>
            </a:r>
          </a:p>
          <a:p>
            <a:pPr lvl="4">
              <a:defRPr sz="1800">
                <a:solidFill>
                  <a:srgbClr val="000000"/>
                </a:solidFill>
              </a:defRPr>
            </a:pPr>
            <a:r>
              <a:rPr sz="2000">
                <a:solidFill>
                  <a:srgbClr val="404040"/>
                </a:solidFill>
              </a:rPr>
              <a:t>Livello 5</a:t>
            </a:r>
          </a:p>
        </p:txBody>
      </p:sp>
      <p:sp>
        <p:nvSpPr>
          <p:cNvPr id="1163" name="Shape 1163"/>
          <p:cNvSpPr>
            <a:spLocks noGrp="1"/>
          </p:cNvSpPr>
          <p:nvPr>
            <p:ph type="sldNum" sz="quarter" idx="2"/>
          </p:nvPr>
        </p:nvSpPr>
        <p:spPr>
          <a:xfrm>
            <a:off x="7425342" y="6526778"/>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699620593"/>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type="tx">
  <p:cSld name="21_Intestazione sezione">
    <p:spTree>
      <p:nvGrpSpPr>
        <p:cNvPr id="1" name=""/>
        <p:cNvGrpSpPr/>
        <p:nvPr/>
      </p:nvGrpSpPr>
      <p:grpSpPr>
        <a:xfrm>
          <a:off x="0" y="0"/>
          <a:ext cx="0" cy="0"/>
          <a:chOff x="0" y="0"/>
          <a:chExt cx="0" cy="0"/>
        </a:xfrm>
      </p:grpSpPr>
      <p:sp>
        <p:nvSpPr>
          <p:cNvPr id="1165" name="Shape 1165"/>
          <p:cNvSpPr/>
          <p:nvPr/>
        </p:nvSpPr>
        <p:spPr>
          <a:xfrm>
            <a:off x="2382" y="6400800"/>
            <a:ext cx="9141619"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66" name="Shape 1166"/>
          <p:cNvSpPr/>
          <p:nvPr/>
        </p:nvSpPr>
        <p:spPr>
          <a:xfrm>
            <a:off x="12" y="6334316"/>
            <a:ext cx="9141619" cy="64010"/>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67" name="Shape 1167"/>
          <p:cNvSpPr>
            <a:spLocks noGrp="1"/>
          </p:cNvSpPr>
          <p:nvPr>
            <p:ph type="title"/>
          </p:nvPr>
        </p:nvSpPr>
        <p:spPr>
          <a:xfrm>
            <a:off x="822960" y="0"/>
            <a:ext cx="7543801" cy="4325112"/>
          </a:xfrm>
          <a:prstGeom prst="rect">
            <a:avLst/>
          </a:prstGeom>
        </p:spPr>
        <p:txBody>
          <a:bodyPr lIns="45718" tIns="45718" rIns="45718" bIns="45718" anchor="b">
            <a:normAutofit/>
          </a:bodyPr>
          <a:lstStyle>
            <a:lvl1pPr algn="l" defTabSz="914400">
              <a:lnSpc>
                <a:spcPct val="85000"/>
              </a:lnSpc>
              <a:defRPr sz="8000" spc="-50">
                <a:solidFill>
                  <a:srgbClr val="262626"/>
                </a:solidFill>
                <a:latin typeface="Calibri Light"/>
                <a:ea typeface="Calibri Light"/>
                <a:cs typeface="Calibri Light"/>
                <a:sym typeface="Calibri Light"/>
              </a:defRPr>
            </a:lvl1pPr>
          </a:lstStyle>
          <a:p>
            <a:pPr lvl="0">
              <a:defRPr sz="1800" spc="0">
                <a:solidFill>
                  <a:srgbClr val="000000"/>
                </a:solidFill>
              </a:defRPr>
            </a:pPr>
            <a:r>
              <a:rPr sz="8000" spc="-50">
                <a:solidFill>
                  <a:srgbClr val="262626"/>
                </a:solidFill>
              </a:rPr>
              <a:t>Titolo Testo</a:t>
            </a:r>
          </a:p>
        </p:txBody>
      </p:sp>
      <p:sp>
        <p:nvSpPr>
          <p:cNvPr id="1168" name="Shape 1168"/>
          <p:cNvSpPr>
            <a:spLocks noGrp="1"/>
          </p:cNvSpPr>
          <p:nvPr>
            <p:ph type="body" idx="1"/>
          </p:nvPr>
        </p:nvSpPr>
        <p:spPr>
          <a:xfrm>
            <a:off x="822960" y="4453128"/>
            <a:ext cx="7543801" cy="2404877"/>
          </a:xfrm>
          <a:prstGeom prst="rect">
            <a:avLst/>
          </a:prstGeom>
        </p:spPr>
        <p:txBody>
          <a:bodyPr lIns="45718" tIns="45718" rIns="45718" bIns="45718">
            <a:normAutofit/>
          </a:bodyPr>
          <a:lstStyle>
            <a:lvl1pPr marL="0" indent="0" defTabSz="914400">
              <a:lnSpc>
                <a:spcPct val="90000"/>
              </a:lnSpc>
              <a:spcBef>
                <a:spcPts val="1200"/>
              </a:spcBef>
              <a:defRPr sz="2400" cap="all" spc="200">
                <a:solidFill>
                  <a:srgbClr val="637052"/>
                </a:solidFill>
                <a:latin typeface="Calibri Light"/>
                <a:ea typeface="Calibri Light"/>
                <a:cs typeface="Calibri Light"/>
                <a:sym typeface="Calibri Light"/>
              </a:defRPr>
            </a:lvl1pPr>
            <a:lvl2pPr marL="0" defTabSz="914400">
              <a:lnSpc>
                <a:spcPct val="90000"/>
              </a:lnSpc>
              <a:spcBef>
                <a:spcPts val="1200"/>
              </a:spcBef>
              <a:defRPr sz="2400" cap="all" spc="200">
                <a:solidFill>
                  <a:srgbClr val="637052"/>
                </a:solidFill>
                <a:latin typeface="Calibri Light"/>
                <a:ea typeface="Calibri Light"/>
                <a:cs typeface="Calibri Light"/>
                <a:sym typeface="Calibri Light"/>
              </a:defRPr>
            </a:lvl2pPr>
            <a:lvl3pPr marL="0" defTabSz="914400">
              <a:lnSpc>
                <a:spcPct val="90000"/>
              </a:lnSpc>
              <a:spcBef>
                <a:spcPts val="1200"/>
              </a:spcBef>
              <a:defRPr sz="2400" cap="all" spc="200">
                <a:solidFill>
                  <a:srgbClr val="637052"/>
                </a:solidFill>
                <a:latin typeface="Calibri Light"/>
                <a:ea typeface="Calibri Light"/>
                <a:cs typeface="Calibri Light"/>
                <a:sym typeface="Calibri Light"/>
              </a:defRPr>
            </a:lvl3pPr>
            <a:lvl4pPr marL="0" defTabSz="914400">
              <a:lnSpc>
                <a:spcPct val="90000"/>
              </a:lnSpc>
              <a:spcBef>
                <a:spcPts val="1200"/>
              </a:spcBef>
              <a:defRPr sz="2400" cap="all" spc="200">
                <a:solidFill>
                  <a:srgbClr val="637052"/>
                </a:solidFill>
                <a:latin typeface="Calibri Light"/>
                <a:ea typeface="Calibri Light"/>
                <a:cs typeface="Calibri Light"/>
                <a:sym typeface="Calibri Light"/>
              </a:defRPr>
            </a:lvl4pPr>
            <a:lvl5pPr marL="0" defTabSz="914400">
              <a:lnSpc>
                <a:spcPct val="90000"/>
              </a:lnSpc>
              <a:spcBef>
                <a:spcPts val="1200"/>
              </a:spcBef>
              <a:defRPr sz="2400" cap="all" spc="200">
                <a:solidFill>
                  <a:srgbClr val="637052"/>
                </a:solidFill>
                <a:latin typeface="Calibri Light"/>
                <a:ea typeface="Calibri Light"/>
                <a:cs typeface="Calibri Light"/>
                <a:sym typeface="Calibri Light"/>
              </a:defRPr>
            </a:lvl5pPr>
          </a:lstStyle>
          <a:p>
            <a:pPr lvl="0">
              <a:defRPr sz="1800" cap="none" spc="0">
                <a:solidFill>
                  <a:srgbClr val="000000"/>
                </a:solidFill>
              </a:defRPr>
            </a:pPr>
            <a:r>
              <a:rPr sz="2400" cap="all" spc="200">
                <a:solidFill>
                  <a:srgbClr val="637052"/>
                </a:solidFill>
              </a:rPr>
              <a:t>Corpo livello uno</a:t>
            </a:r>
          </a:p>
          <a:p>
            <a:pPr lvl="1">
              <a:defRPr sz="1800" cap="none" spc="0">
                <a:solidFill>
                  <a:srgbClr val="000000"/>
                </a:solidFill>
              </a:defRPr>
            </a:pPr>
            <a:r>
              <a:rPr sz="2400" cap="all" spc="200">
                <a:solidFill>
                  <a:srgbClr val="637052"/>
                </a:solidFill>
              </a:rPr>
              <a:t>Corpo livello due</a:t>
            </a:r>
          </a:p>
          <a:p>
            <a:pPr lvl="2">
              <a:defRPr sz="1800" cap="none" spc="0">
                <a:solidFill>
                  <a:srgbClr val="000000"/>
                </a:solidFill>
              </a:defRPr>
            </a:pPr>
            <a:r>
              <a:rPr sz="2400" cap="all" spc="200">
                <a:solidFill>
                  <a:srgbClr val="637052"/>
                </a:solidFill>
              </a:rPr>
              <a:t>Corpo livello tre</a:t>
            </a:r>
          </a:p>
          <a:p>
            <a:pPr lvl="3">
              <a:defRPr sz="1800" cap="none" spc="0">
                <a:solidFill>
                  <a:srgbClr val="000000"/>
                </a:solidFill>
              </a:defRPr>
            </a:pPr>
            <a:r>
              <a:rPr sz="2400" cap="all" spc="200">
                <a:solidFill>
                  <a:srgbClr val="637052"/>
                </a:solidFill>
              </a:rPr>
              <a:t>Corpo livello quattro</a:t>
            </a:r>
          </a:p>
          <a:p>
            <a:pPr lvl="4">
              <a:defRPr sz="1800" cap="none" spc="0">
                <a:solidFill>
                  <a:srgbClr val="000000"/>
                </a:solidFill>
              </a:defRPr>
            </a:pPr>
            <a:r>
              <a:rPr sz="2400" cap="all" spc="200">
                <a:solidFill>
                  <a:srgbClr val="637052"/>
                </a:solidFill>
              </a:rPr>
              <a:t>Livello 5</a:t>
            </a:r>
          </a:p>
        </p:txBody>
      </p:sp>
      <p:sp>
        <p:nvSpPr>
          <p:cNvPr id="1169" name="Shape 1169"/>
          <p:cNvSpPr>
            <a:spLocks noGrp="1"/>
          </p:cNvSpPr>
          <p:nvPr>
            <p:ph type="sldNum" sz="quarter" idx="2"/>
          </p:nvPr>
        </p:nvSpPr>
        <p:spPr>
          <a:xfrm>
            <a:off x="7425342" y="6526778"/>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
        <p:nvSpPr>
          <p:cNvPr id="1170" name="Shape 1170"/>
          <p:cNvSpPr/>
          <p:nvPr/>
        </p:nvSpPr>
        <p:spPr>
          <a:xfrm>
            <a:off x="905742" y="4343400"/>
            <a:ext cx="7406642" cy="0"/>
          </a:xfrm>
          <a:prstGeom prst="line">
            <a:avLst/>
          </a:prstGeom>
          <a:ln w="6350">
            <a:solidFill>
              <a:srgbClr val="808080"/>
            </a:solidFill>
          </a:ln>
        </p:spPr>
        <p:txBody>
          <a:bodyPr lIns="0" tIns="0" rIns="0" bIns="0"/>
          <a:lstStyle/>
          <a:p>
            <a:pPr lvl="0" defTabSz="457200">
              <a:lnSpc>
                <a:spcPct val="100000"/>
              </a:lnSpc>
              <a:defRPr sz="1200"/>
            </a:pPr>
            <a:endParaRPr/>
          </a:p>
        </p:txBody>
      </p:sp>
    </p:spTree>
    <p:extLst>
      <p:ext uri="{BB962C8B-B14F-4D97-AF65-F5344CB8AC3E}">
        <p14:creationId xmlns:p14="http://schemas.microsoft.com/office/powerpoint/2010/main" val="1902947911"/>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type="tx">
  <p:cSld name="20_Due contenuti">
    <p:spTree>
      <p:nvGrpSpPr>
        <p:cNvPr id="1" name=""/>
        <p:cNvGrpSpPr/>
        <p:nvPr/>
      </p:nvGrpSpPr>
      <p:grpSpPr>
        <a:xfrm>
          <a:off x="0" y="0"/>
          <a:ext cx="0" cy="0"/>
          <a:chOff x="0" y="0"/>
          <a:chExt cx="0" cy="0"/>
        </a:xfrm>
      </p:grpSpPr>
      <p:sp>
        <p:nvSpPr>
          <p:cNvPr id="1172" name="Shape 1172"/>
          <p:cNvSpPr/>
          <p:nvPr/>
        </p:nvSpPr>
        <p:spPr>
          <a:xfrm>
            <a:off x="1" y="6400800"/>
            <a:ext cx="9144001"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73" name="Shape 1173"/>
          <p:cNvSpPr/>
          <p:nvPr/>
        </p:nvSpPr>
        <p:spPr>
          <a:xfrm>
            <a:off x="0" y="6334316"/>
            <a:ext cx="9144001" cy="66004"/>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74" name="Shape 1174"/>
          <p:cNvSpPr/>
          <p:nvPr/>
        </p:nvSpPr>
        <p:spPr>
          <a:xfrm>
            <a:off x="895149" y="1737845"/>
            <a:ext cx="7475220" cy="4"/>
          </a:xfrm>
          <a:prstGeom prst="line">
            <a:avLst/>
          </a:prstGeom>
          <a:ln w="6350">
            <a:solidFill>
              <a:srgbClr val="808080"/>
            </a:solidFill>
          </a:ln>
        </p:spPr>
        <p:txBody>
          <a:bodyPr lIns="0" tIns="0" rIns="0" bIns="0"/>
          <a:lstStyle/>
          <a:p>
            <a:pPr lvl="0" defTabSz="457200">
              <a:lnSpc>
                <a:spcPct val="100000"/>
              </a:lnSpc>
              <a:defRPr sz="1200"/>
            </a:pPr>
            <a:endParaRPr/>
          </a:p>
        </p:txBody>
      </p:sp>
      <p:sp>
        <p:nvSpPr>
          <p:cNvPr id="1175" name="Shape 1175"/>
          <p:cNvSpPr>
            <a:spLocks noGrp="1"/>
          </p:cNvSpPr>
          <p:nvPr>
            <p:ph type="title"/>
          </p:nvPr>
        </p:nvSpPr>
        <p:spPr>
          <a:xfrm>
            <a:off x="822960" y="0"/>
            <a:ext cx="7543801" cy="1737362"/>
          </a:xfrm>
          <a:prstGeom prst="rect">
            <a:avLst/>
          </a:prstGeom>
        </p:spPr>
        <p:txBody>
          <a:bodyPr lIns="45718" tIns="45718" rIns="45718" bIns="45718" anchor="b">
            <a:normAutofit/>
          </a:bodyPr>
          <a:lstStyle>
            <a:lvl1pPr algn="l" defTabSz="914400">
              <a:lnSpc>
                <a:spcPct val="85000"/>
              </a:lnSpc>
              <a:defRPr sz="4800" spc="-50">
                <a:solidFill>
                  <a:srgbClr val="404040"/>
                </a:solidFill>
                <a:latin typeface="Calibri Light"/>
                <a:ea typeface="Calibri Light"/>
                <a:cs typeface="Calibri Light"/>
                <a:sym typeface="Calibri Light"/>
              </a:defRPr>
            </a:lvl1pPr>
          </a:lstStyle>
          <a:p>
            <a:pPr lvl="0">
              <a:defRPr sz="1800" spc="0">
                <a:solidFill>
                  <a:srgbClr val="000000"/>
                </a:solidFill>
              </a:defRPr>
            </a:pPr>
            <a:r>
              <a:rPr sz="4800" spc="-50">
                <a:solidFill>
                  <a:srgbClr val="404040"/>
                </a:solidFill>
              </a:rPr>
              <a:t>Titolo Testo</a:t>
            </a:r>
          </a:p>
        </p:txBody>
      </p:sp>
      <p:sp>
        <p:nvSpPr>
          <p:cNvPr id="1176" name="Shape 1176"/>
          <p:cNvSpPr>
            <a:spLocks noGrp="1"/>
          </p:cNvSpPr>
          <p:nvPr>
            <p:ph type="body" idx="1"/>
          </p:nvPr>
        </p:nvSpPr>
        <p:spPr>
          <a:xfrm>
            <a:off x="822958" y="1845734"/>
            <a:ext cx="3703324" cy="5012267"/>
          </a:xfrm>
          <a:prstGeom prst="rect">
            <a:avLst/>
          </a:prstGeom>
        </p:spPr>
        <p:txBody>
          <a:bodyPr>
            <a:normAutofit/>
          </a:bodyPr>
          <a:lstStyle>
            <a:lvl1pPr marL="91436" indent="-91436" defTabSz="914400">
              <a:lnSpc>
                <a:spcPct val="90000"/>
              </a:lnSpc>
              <a:spcBef>
                <a:spcPts val="1200"/>
              </a:spcBef>
              <a:buClr>
                <a:srgbClr val="E48312"/>
              </a:buClr>
              <a:buSzPct val="100000"/>
              <a:buFont typeface="Trebuchet MS"/>
              <a:buChar char=" "/>
              <a:defRPr sz="2000">
                <a:solidFill>
                  <a:srgbClr val="404040"/>
                </a:solidFill>
              </a:defRPr>
            </a:lvl1pPr>
            <a:lvl2pPr marL="404368" indent="-203200" defTabSz="914400">
              <a:lnSpc>
                <a:spcPct val="90000"/>
              </a:lnSpc>
              <a:spcBef>
                <a:spcPts val="1200"/>
              </a:spcBef>
              <a:buClr>
                <a:srgbClr val="E48312"/>
              </a:buClr>
              <a:buSzPct val="100000"/>
              <a:buFont typeface="Trebuchet MS"/>
              <a:buChar char="◦"/>
              <a:defRPr sz="2000">
                <a:solidFill>
                  <a:srgbClr val="404040"/>
                </a:solidFill>
              </a:defRPr>
            </a:lvl2pPr>
            <a:lvl3pPr marL="645304" indent="-261256" defTabSz="914400">
              <a:lnSpc>
                <a:spcPct val="90000"/>
              </a:lnSpc>
              <a:spcBef>
                <a:spcPts val="1200"/>
              </a:spcBef>
              <a:buClr>
                <a:srgbClr val="E48312"/>
              </a:buClr>
              <a:buSzPct val="100000"/>
              <a:buFont typeface="Trebuchet MS"/>
              <a:buChar char="◦"/>
              <a:defRPr sz="2000">
                <a:solidFill>
                  <a:srgbClr val="404040"/>
                </a:solidFill>
              </a:defRPr>
            </a:lvl3pPr>
            <a:lvl4pPr marL="828185" indent="-261257" defTabSz="914400">
              <a:lnSpc>
                <a:spcPct val="90000"/>
              </a:lnSpc>
              <a:spcBef>
                <a:spcPts val="1200"/>
              </a:spcBef>
              <a:buClr>
                <a:srgbClr val="E48312"/>
              </a:buClr>
              <a:buSzPct val="100000"/>
              <a:buFont typeface="Trebuchet MS"/>
              <a:buChar char="◦"/>
              <a:defRPr sz="2000">
                <a:solidFill>
                  <a:srgbClr val="404040"/>
                </a:solidFill>
              </a:defRPr>
            </a:lvl4pPr>
            <a:lvl5pPr marL="1011065" indent="-261257" defTabSz="914400">
              <a:lnSpc>
                <a:spcPct val="90000"/>
              </a:lnSpc>
              <a:spcBef>
                <a:spcPts val="1200"/>
              </a:spcBef>
              <a:buClr>
                <a:srgbClr val="E48312"/>
              </a:buClr>
              <a:buSzPct val="100000"/>
              <a:buFont typeface="Trebuchet MS"/>
              <a:buChar char="◦"/>
              <a:defRPr sz="2000">
                <a:solidFill>
                  <a:srgbClr val="404040"/>
                </a:solidFill>
              </a:defRPr>
            </a:lvl5pPr>
          </a:lstStyle>
          <a:p>
            <a:pPr lvl="0">
              <a:defRPr sz="1800">
                <a:solidFill>
                  <a:srgbClr val="000000"/>
                </a:solidFill>
              </a:defRPr>
            </a:pPr>
            <a:r>
              <a:rPr sz="2000">
                <a:solidFill>
                  <a:srgbClr val="404040"/>
                </a:solidFill>
              </a:rPr>
              <a:t>Corpo livello uno</a:t>
            </a:r>
          </a:p>
          <a:p>
            <a:pPr lvl="1">
              <a:defRPr sz="1800">
                <a:solidFill>
                  <a:srgbClr val="000000"/>
                </a:solidFill>
              </a:defRPr>
            </a:pPr>
            <a:r>
              <a:rPr sz="2000">
                <a:solidFill>
                  <a:srgbClr val="404040"/>
                </a:solidFill>
              </a:rPr>
              <a:t>Corpo livello due</a:t>
            </a:r>
          </a:p>
          <a:p>
            <a:pPr lvl="2">
              <a:defRPr sz="1800">
                <a:solidFill>
                  <a:srgbClr val="000000"/>
                </a:solidFill>
              </a:defRPr>
            </a:pPr>
            <a:r>
              <a:rPr sz="2000">
                <a:solidFill>
                  <a:srgbClr val="404040"/>
                </a:solidFill>
              </a:rPr>
              <a:t>Corpo livello tre</a:t>
            </a:r>
          </a:p>
          <a:p>
            <a:pPr lvl="3">
              <a:defRPr sz="1800">
                <a:solidFill>
                  <a:srgbClr val="000000"/>
                </a:solidFill>
              </a:defRPr>
            </a:pPr>
            <a:r>
              <a:rPr sz="2000">
                <a:solidFill>
                  <a:srgbClr val="404040"/>
                </a:solidFill>
              </a:rPr>
              <a:t>Corpo livello quattro</a:t>
            </a:r>
          </a:p>
          <a:p>
            <a:pPr lvl="4">
              <a:defRPr sz="1800">
                <a:solidFill>
                  <a:srgbClr val="000000"/>
                </a:solidFill>
              </a:defRPr>
            </a:pPr>
            <a:r>
              <a:rPr sz="2000">
                <a:solidFill>
                  <a:srgbClr val="404040"/>
                </a:solidFill>
              </a:rPr>
              <a:t>Livello 5</a:t>
            </a:r>
          </a:p>
        </p:txBody>
      </p:sp>
      <p:sp>
        <p:nvSpPr>
          <p:cNvPr id="1177" name="Shape 1177"/>
          <p:cNvSpPr>
            <a:spLocks noGrp="1"/>
          </p:cNvSpPr>
          <p:nvPr>
            <p:ph type="sldNum" sz="quarter" idx="2"/>
          </p:nvPr>
        </p:nvSpPr>
        <p:spPr>
          <a:xfrm>
            <a:off x="7425342" y="6526778"/>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4233243862"/>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type="tx">
  <p:cSld name="21_Confronto">
    <p:spTree>
      <p:nvGrpSpPr>
        <p:cNvPr id="1" name=""/>
        <p:cNvGrpSpPr/>
        <p:nvPr/>
      </p:nvGrpSpPr>
      <p:grpSpPr>
        <a:xfrm>
          <a:off x="0" y="0"/>
          <a:ext cx="0" cy="0"/>
          <a:chOff x="0" y="0"/>
          <a:chExt cx="0" cy="0"/>
        </a:xfrm>
      </p:grpSpPr>
      <p:sp>
        <p:nvSpPr>
          <p:cNvPr id="1179" name="Shape 1179"/>
          <p:cNvSpPr/>
          <p:nvPr/>
        </p:nvSpPr>
        <p:spPr>
          <a:xfrm>
            <a:off x="1" y="6400800"/>
            <a:ext cx="9144001"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80" name="Shape 1180"/>
          <p:cNvSpPr/>
          <p:nvPr/>
        </p:nvSpPr>
        <p:spPr>
          <a:xfrm>
            <a:off x="0" y="6334316"/>
            <a:ext cx="9144001" cy="66004"/>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81" name="Shape 1181"/>
          <p:cNvSpPr/>
          <p:nvPr/>
        </p:nvSpPr>
        <p:spPr>
          <a:xfrm>
            <a:off x="895149" y="1737845"/>
            <a:ext cx="7475220" cy="4"/>
          </a:xfrm>
          <a:prstGeom prst="line">
            <a:avLst/>
          </a:prstGeom>
          <a:ln w="6350">
            <a:solidFill>
              <a:srgbClr val="808080"/>
            </a:solidFill>
          </a:ln>
        </p:spPr>
        <p:txBody>
          <a:bodyPr lIns="0" tIns="0" rIns="0" bIns="0"/>
          <a:lstStyle/>
          <a:p>
            <a:pPr lvl="0" defTabSz="457200">
              <a:lnSpc>
                <a:spcPct val="100000"/>
              </a:lnSpc>
              <a:defRPr sz="1200"/>
            </a:pPr>
            <a:endParaRPr/>
          </a:p>
        </p:txBody>
      </p:sp>
      <p:sp>
        <p:nvSpPr>
          <p:cNvPr id="1182" name="Shape 1182"/>
          <p:cNvSpPr>
            <a:spLocks noGrp="1"/>
          </p:cNvSpPr>
          <p:nvPr>
            <p:ph type="title"/>
          </p:nvPr>
        </p:nvSpPr>
        <p:spPr>
          <a:xfrm>
            <a:off x="822960" y="0"/>
            <a:ext cx="7543801" cy="1737362"/>
          </a:xfrm>
          <a:prstGeom prst="rect">
            <a:avLst/>
          </a:prstGeom>
        </p:spPr>
        <p:txBody>
          <a:bodyPr lIns="45718" tIns="45718" rIns="45718" bIns="45718" anchor="b">
            <a:normAutofit/>
          </a:bodyPr>
          <a:lstStyle>
            <a:lvl1pPr algn="l" defTabSz="914400">
              <a:lnSpc>
                <a:spcPct val="85000"/>
              </a:lnSpc>
              <a:defRPr sz="4800" spc="-50">
                <a:solidFill>
                  <a:srgbClr val="404040"/>
                </a:solidFill>
                <a:latin typeface="Calibri Light"/>
                <a:ea typeface="Calibri Light"/>
                <a:cs typeface="Calibri Light"/>
                <a:sym typeface="Calibri Light"/>
              </a:defRPr>
            </a:lvl1pPr>
          </a:lstStyle>
          <a:p>
            <a:pPr lvl="0">
              <a:defRPr sz="1800" spc="0">
                <a:solidFill>
                  <a:srgbClr val="000000"/>
                </a:solidFill>
              </a:defRPr>
            </a:pPr>
            <a:r>
              <a:rPr sz="4800" spc="-50">
                <a:solidFill>
                  <a:srgbClr val="404040"/>
                </a:solidFill>
              </a:rPr>
              <a:t>Titolo Testo</a:t>
            </a:r>
          </a:p>
        </p:txBody>
      </p:sp>
      <p:sp>
        <p:nvSpPr>
          <p:cNvPr id="1183" name="Shape 1183"/>
          <p:cNvSpPr>
            <a:spLocks noGrp="1"/>
          </p:cNvSpPr>
          <p:nvPr>
            <p:ph type="body" idx="1"/>
          </p:nvPr>
        </p:nvSpPr>
        <p:spPr>
          <a:xfrm>
            <a:off x="822960" y="1737361"/>
            <a:ext cx="3703321" cy="953667"/>
          </a:xfrm>
          <a:prstGeom prst="rect">
            <a:avLst/>
          </a:prstGeom>
        </p:spPr>
        <p:txBody>
          <a:bodyPr lIns="45718" tIns="45718" rIns="45718" bIns="45718" anchor="ctr">
            <a:normAutofit/>
          </a:bodyPr>
          <a:lstStyle>
            <a:lvl1pPr marL="0" indent="0" defTabSz="914400">
              <a:lnSpc>
                <a:spcPct val="90000"/>
              </a:lnSpc>
              <a:spcBef>
                <a:spcPts val="1200"/>
              </a:spcBef>
              <a:defRPr sz="2000" cap="all">
                <a:solidFill>
                  <a:srgbClr val="637052"/>
                </a:solidFill>
              </a:defRPr>
            </a:lvl1pPr>
            <a:lvl2pPr marL="0" defTabSz="914400">
              <a:lnSpc>
                <a:spcPct val="90000"/>
              </a:lnSpc>
              <a:spcBef>
                <a:spcPts val="1200"/>
              </a:spcBef>
              <a:defRPr sz="2000" cap="all">
                <a:solidFill>
                  <a:srgbClr val="637052"/>
                </a:solidFill>
              </a:defRPr>
            </a:lvl2pPr>
            <a:lvl3pPr marL="0" defTabSz="914400">
              <a:lnSpc>
                <a:spcPct val="90000"/>
              </a:lnSpc>
              <a:spcBef>
                <a:spcPts val="1200"/>
              </a:spcBef>
              <a:defRPr sz="2000" cap="all">
                <a:solidFill>
                  <a:srgbClr val="637052"/>
                </a:solidFill>
              </a:defRPr>
            </a:lvl3pPr>
            <a:lvl4pPr marL="0" defTabSz="914400">
              <a:lnSpc>
                <a:spcPct val="90000"/>
              </a:lnSpc>
              <a:spcBef>
                <a:spcPts val="1200"/>
              </a:spcBef>
              <a:defRPr sz="2000" cap="all">
                <a:solidFill>
                  <a:srgbClr val="637052"/>
                </a:solidFill>
              </a:defRPr>
            </a:lvl4pPr>
            <a:lvl5pPr marL="0" defTabSz="914400">
              <a:lnSpc>
                <a:spcPct val="90000"/>
              </a:lnSpc>
              <a:spcBef>
                <a:spcPts val="1200"/>
              </a:spcBef>
              <a:defRPr sz="2000" cap="all">
                <a:solidFill>
                  <a:srgbClr val="637052"/>
                </a:solidFill>
              </a:defRPr>
            </a:lvl5pPr>
          </a:lstStyle>
          <a:p>
            <a:pPr lvl="0">
              <a:defRPr sz="1800" cap="none">
                <a:solidFill>
                  <a:srgbClr val="000000"/>
                </a:solidFill>
              </a:defRPr>
            </a:pPr>
            <a:r>
              <a:rPr sz="2000" cap="all">
                <a:solidFill>
                  <a:srgbClr val="637052"/>
                </a:solidFill>
              </a:rPr>
              <a:t>Corpo livello uno</a:t>
            </a:r>
          </a:p>
          <a:p>
            <a:pPr lvl="1">
              <a:defRPr sz="1800" cap="none">
                <a:solidFill>
                  <a:srgbClr val="000000"/>
                </a:solidFill>
              </a:defRPr>
            </a:pPr>
            <a:r>
              <a:rPr sz="2000" cap="all">
                <a:solidFill>
                  <a:srgbClr val="637052"/>
                </a:solidFill>
              </a:rPr>
              <a:t>Corpo livello due</a:t>
            </a:r>
          </a:p>
          <a:p>
            <a:pPr lvl="2">
              <a:defRPr sz="1800" cap="none">
                <a:solidFill>
                  <a:srgbClr val="000000"/>
                </a:solidFill>
              </a:defRPr>
            </a:pPr>
            <a:r>
              <a:rPr sz="2000" cap="all">
                <a:solidFill>
                  <a:srgbClr val="637052"/>
                </a:solidFill>
              </a:rPr>
              <a:t>Corpo livello tre</a:t>
            </a:r>
          </a:p>
          <a:p>
            <a:pPr lvl="3">
              <a:defRPr sz="1800" cap="none">
                <a:solidFill>
                  <a:srgbClr val="000000"/>
                </a:solidFill>
              </a:defRPr>
            </a:pPr>
            <a:r>
              <a:rPr sz="2000" cap="all">
                <a:solidFill>
                  <a:srgbClr val="637052"/>
                </a:solidFill>
              </a:rPr>
              <a:t>Corpo livello quattro</a:t>
            </a:r>
          </a:p>
          <a:p>
            <a:pPr lvl="4">
              <a:defRPr sz="1800" cap="none">
                <a:solidFill>
                  <a:srgbClr val="000000"/>
                </a:solidFill>
              </a:defRPr>
            </a:pPr>
            <a:r>
              <a:rPr sz="2000" cap="all">
                <a:solidFill>
                  <a:srgbClr val="637052"/>
                </a:solidFill>
              </a:rPr>
              <a:t>Livello 5</a:t>
            </a:r>
          </a:p>
        </p:txBody>
      </p:sp>
      <p:sp>
        <p:nvSpPr>
          <p:cNvPr id="1184" name="Shape 1184"/>
          <p:cNvSpPr>
            <a:spLocks noGrp="1"/>
          </p:cNvSpPr>
          <p:nvPr>
            <p:ph type="sldNum" sz="quarter" idx="2"/>
          </p:nvPr>
        </p:nvSpPr>
        <p:spPr>
          <a:xfrm>
            <a:off x="7425342" y="6526778"/>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662871534"/>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type="tx">
  <p:cSld name="20_Solo titolo">
    <p:spTree>
      <p:nvGrpSpPr>
        <p:cNvPr id="1" name=""/>
        <p:cNvGrpSpPr/>
        <p:nvPr/>
      </p:nvGrpSpPr>
      <p:grpSpPr>
        <a:xfrm>
          <a:off x="0" y="0"/>
          <a:ext cx="0" cy="0"/>
          <a:chOff x="0" y="0"/>
          <a:chExt cx="0" cy="0"/>
        </a:xfrm>
      </p:grpSpPr>
      <p:sp>
        <p:nvSpPr>
          <p:cNvPr id="1186" name="Shape 1186"/>
          <p:cNvSpPr/>
          <p:nvPr/>
        </p:nvSpPr>
        <p:spPr>
          <a:xfrm>
            <a:off x="1" y="6400800"/>
            <a:ext cx="9144001"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87" name="Shape 1187"/>
          <p:cNvSpPr/>
          <p:nvPr/>
        </p:nvSpPr>
        <p:spPr>
          <a:xfrm>
            <a:off x="0" y="6334316"/>
            <a:ext cx="9144001" cy="66004"/>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88" name="Shape 1188"/>
          <p:cNvSpPr/>
          <p:nvPr/>
        </p:nvSpPr>
        <p:spPr>
          <a:xfrm>
            <a:off x="895149" y="1737845"/>
            <a:ext cx="7475220" cy="4"/>
          </a:xfrm>
          <a:prstGeom prst="line">
            <a:avLst/>
          </a:prstGeom>
          <a:ln w="6350">
            <a:solidFill>
              <a:srgbClr val="808080"/>
            </a:solidFill>
          </a:ln>
        </p:spPr>
        <p:txBody>
          <a:bodyPr lIns="0" tIns="0" rIns="0" bIns="0"/>
          <a:lstStyle/>
          <a:p>
            <a:pPr lvl="0" defTabSz="457200">
              <a:lnSpc>
                <a:spcPct val="100000"/>
              </a:lnSpc>
              <a:defRPr sz="1200"/>
            </a:pPr>
            <a:endParaRPr/>
          </a:p>
        </p:txBody>
      </p:sp>
      <p:sp>
        <p:nvSpPr>
          <p:cNvPr id="1189" name="Shape 1189"/>
          <p:cNvSpPr>
            <a:spLocks noGrp="1"/>
          </p:cNvSpPr>
          <p:nvPr>
            <p:ph type="title"/>
          </p:nvPr>
        </p:nvSpPr>
        <p:spPr>
          <a:xfrm>
            <a:off x="822960" y="0"/>
            <a:ext cx="7543801" cy="1737362"/>
          </a:xfrm>
          <a:prstGeom prst="rect">
            <a:avLst/>
          </a:prstGeom>
        </p:spPr>
        <p:txBody>
          <a:bodyPr lIns="45718" tIns="45718" rIns="45718" bIns="45718" anchor="b">
            <a:normAutofit/>
          </a:bodyPr>
          <a:lstStyle>
            <a:lvl1pPr algn="l" defTabSz="914400">
              <a:lnSpc>
                <a:spcPct val="85000"/>
              </a:lnSpc>
              <a:defRPr sz="4800" spc="-50">
                <a:solidFill>
                  <a:srgbClr val="404040"/>
                </a:solidFill>
                <a:latin typeface="Calibri Light"/>
                <a:ea typeface="Calibri Light"/>
                <a:cs typeface="Calibri Light"/>
                <a:sym typeface="Calibri Light"/>
              </a:defRPr>
            </a:lvl1pPr>
          </a:lstStyle>
          <a:p>
            <a:pPr lvl="0">
              <a:defRPr sz="1800" spc="0">
                <a:solidFill>
                  <a:srgbClr val="000000"/>
                </a:solidFill>
              </a:defRPr>
            </a:pPr>
            <a:r>
              <a:rPr sz="4800" spc="-50">
                <a:solidFill>
                  <a:srgbClr val="404040"/>
                </a:solidFill>
              </a:rPr>
              <a:t>Titolo Testo</a:t>
            </a:r>
          </a:p>
        </p:txBody>
      </p:sp>
      <p:sp>
        <p:nvSpPr>
          <p:cNvPr id="1190" name="Shape 1190"/>
          <p:cNvSpPr>
            <a:spLocks noGrp="1"/>
          </p:cNvSpPr>
          <p:nvPr>
            <p:ph type="sldNum" sz="quarter" idx="2"/>
          </p:nvPr>
        </p:nvSpPr>
        <p:spPr>
          <a:xfrm>
            <a:off x="7425342" y="6526778"/>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2088459471"/>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type="tx">
  <p:cSld name="15_Vuota">
    <p:spTree>
      <p:nvGrpSpPr>
        <p:cNvPr id="1" name=""/>
        <p:cNvGrpSpPr/>
        <p:nvPr/>
      </p:nvGrpSpPr>
      <p:grpSpPr>
        <a:xfrm>
          <a:off x="0" y="0"/>
          <a:ext cx="0" cy="0"/>
          <a:chOff x="0" y="0"/>
          <a:chExt cx="0" cy="0"/>
        </a:xfrm>
      </p:grpSpPr>
      <p:sp>
        <p:nvSpPr>
          <p:cNvPr id="1192" name="Shape 1192"/>
          <p:cNvSpPr/>
          <p:nvPr/>
        </p:nvSpPr>
        <p:spPr>
          <a:xfrm>
            <a:off x="2382" y="6400800"/>
            <a:ext cx="9141619"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93" name="Shape 1193"/>
          <p:cNvSpPr/>
          <p:nvPr/>
        </p:nvSpPr>
        <p:spPr>
          <a:xfrm>
            <a:off x="12" y="6334316"/>
            <a:ext cx="9141619" cy="64010"/>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94" name="Shape 1194"/>
          <p:cNvSpPr>
            <a:spLocks noGrp="1"/>
          </p:cNvSpPr>
          <p:nvPr>
            <p:ph type="sldNum" sz="quarter" idx="2"/>
          </p:nvPr>
        </p:nvSpPr>
        <p:spPr>
          <a:xfrm>
            <a:off x="7425342" y="6526778"/>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3163012505"/>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type="tx">
  <p:cSld name="21_Contenuto con didascalia">
    <p:spTree>
      <p:nvGrpSpPr>
        <p:cNvPr id="1" name=""/>
        <p:cNvGrpSpPr/>
        <p:nvPr/>
      </p:nvGrpSpPr>
      <p:grpSpPr>
        <a:xfrm>
          <a:off x="0" y="0"/>
          <a:ext cx="0" cy="0"/>
          <a:chOff x="0" y="0"/>
          <a:chExt cx="0" cy="0"/>
        </a:xfrm>
      </p:grpSpPr>
      <p:sp>
        <p:nvSpPr>
          <p:cNvPr id="1196" name="Shape 1196"/>
          <p:cNvSpPr/>
          <p:nvPr/>
        </p:nvSpPr>
        <p:spPr>
          <a:xfrm>
            <a:off x="12" y="0"/>
            <a:ext cx="3038095" cy="68580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197" name="Shape 1197"/>
          <p:cNvSpPr/>
          <p:nvPr/>
        </p:nvSpPr>
        <p:spPr>
          <a:xfrm>
            <a:off x="3030053" y="0"/>
            <a:ext cx="48012" cy="6858000"/>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198" name="Shape 1198"/>
          <p:cNvSpPr>
            <a:spLocks noGrp="1"/>
          </p:cNvSpPr>
          <p:nvPr>
            <p:ph type="title"/>
          </p:nvPr>
        </p:nvSpPr>
        <p:spPr>
          <a:xfrm>
            <a:off x="342900" y="0"/>
            <a:ext cx="2400300" cy="2880362"/>
          </a:xfrm>
          <a:prstGeom prst="rect">
            <a:avLst/>
          </a:prstGeom>
        </p:spPr>
        <p:txBody>
          <a:bodyPr lIns="45718" tIns="45718" rIns="45718" bIns="45718" anchor="b">
            <a:normAutofit/>
          </a:bodyPr>
          <a:lstStyle>
            <a:lvl1pPr algn="l" defTabSz="914400">
              <a:lnSpc>
                <a:spcPct val="85000"/>
              </a:lnSpc>
              <a:defRPr sz="3600" spc="-50">
                <a:solidFill>
                  <a:srgbClr val="FFFFFF"/>
                </a:solidFill>
                <a:latin typeface="Calibri Light"/>
                <a:ea typeface="Calibri Light"/>
                <a:cs typeface="Calibri Light"/>
                <a:sym typeface="Calibri Light"/>
              </a:defRPr>
            </a:lvl1pPr>
          </a:lstStyle>
          <a:p>
            <a:pPr lvl="0">
              <a:defRPr sz="1800" spc="0">
                <a:solidFill>
                  <a:srgbClr val="000000"/>
                </a:solidFill>
              </a:defRPr>
            </a:pPr>
            <a:r>
              <a:rPr sz="3600" spc="-50">
                <a:solidFill>
                  <a:srgbClr val="FFFFFF"/>
                </a:solidFill>
              </a:rPr>
              <a:t>Titolo Testo</a:t>
            </a:r>
          </a:p>
        </p:txBody>
      </p:sp>
      <p:sp>
        <p:nvSpPr>
          <p:cNvPr id="1199" name="Shape 1199"/>
          <p:cNvSpPr>
            <a:spLocks noGrp="1"/>
          </p:cNvSpPr>
          <p:nvPr>
            <p:ph type="body" idx="1"/>
          </p:nvPr>
        </p:nvSpPr>
        <p:spPr>
          <a:xfrm>
            <a:off x="3600450" y="731519"/>
            <a:ext cx="4869180" cy="6126482"/>
          </a:xfrm>
          <a:prstGeom prst="rect">
            <a:avLst/>
          </a:prstGeom>
        </p:spPr>
        <p:txBody>
          <a:bodyPr>
            <a:normAutofit/>
          </a:bodyPr>
          <a:lstStyle>
            <a:lvl1pPr marL="91436" indent="-91436" defTabSz="914400">
              <a:lnSpc>
                <a:spcPct val="90000"/>
              </a:lnSpc>
              <a:spcBef>
                <a:spcPts val="1200"/>
              </a:spcBef>
              <a:buClr>
                <a:srgbClr val="E48312"/>
              </a:buClr>
              <a:buSzPct val="100000"/>
              <a:buFont typeface="Trebuchet MS"/>
              <a:buChar char=" "/>
              <a:defRPr sz="2000">
                <a:solidFill>
                  <a:srgbClr val="404040"/>
                </a:solidFill>
              </a:defRPr>
            </a:lvl1pPr>
            <a:lvl2pPr marL="404368" indent="-203200" defTabSz="914400">
              <a:lnSpc>
                <a:spcPct val="90000"/>
              </a:lnSpc>
              <a:spcBef>
                <a:spcPts val="1200"/>
              </a:spcBef>
              <a:buClr>
                <a:srgbClr val="E48312"/>
              </a:buClr>
              <a:buSzPct val="100000"/>
              <a:buFont typeface="Trebuchet MS"/>
              <a:buChar char="◦"/>
              <a:defRPr sz="2000">
                <a:solidFill>
                  <a:srgbClr val="404040"/>
                </a:solidFill>
              </a:defRPr>
            </a:lvl2pPr>
            <a:lvl3pPr marL="645304" indent="-261256" defTabSz="914400">
              <a:lnSpc>
                <a:spcPct val="90000"/>
              </a:lnSpc>
              <a:spcBef>
                <a:spcPts val="1200"/>
              </a:spcBef>
              <a:buClr>
                <a:srgbClr val="E48312"/>
              </a:buClr>
              <a:buSzPct val="100000"/>
              <a:buFont typeface="Trebuchet MS"/>
              <a:buChar char="◦"/>
              <a:defRPr sz="2000">
                <a:solidFill>
                  <a:srgbClr val="404040"/>
                </a:solidFill>
              </a:defRPr>
            </a:lvl3pPr>
            <a:lvl4pPr marL="828185" indent="-261257" defTabSz="914400">
              <a:lnSpc>
                <a:spcPct val="90000"/>
              </a:lnSpc>
              <a:spcBef>
                <a:spcPts val="1200"/>
              </a:spcBef>
              <a:buClr>
                <a:srgbClr val="E48312"/>
              </a:buClr>
              <a:buSzPct val="100000"/>
              <a:buFont typeface="Trebuchet MS"/>
              <a:buChar char="◦"/>
              <a:defRPr sz="2000">
                <a:solidFill>
                  <a:srgbClr val="404040"/>
                </a:solidFill>
              </a:defRPr>
            </a:lvl4pPr>
            <a:lvl5pPr marL="1011065" indent="-261257" defTabSz="914400">
              <a:lnSpc>
                <a:spcPct val="90000"/>
              </a:lnSpc>
              <a:spcBef>
                <a:spcPts val="1200"/>
              </a:spcBef>
              <a:buClr>
                <a:srgbClr val="E48312"/>
              </a:buClr>
              <a:buSzPct val="100000"/>
              <a:buFont typeface="Trebuchet MS"/>
              <a:buChar char="◦"/>
              <a:defRPr sz="2000">
                <a:solidFill>
                  <a:srgbClr val="404040"/>
                </a:solidFill>
              </a:defRPr>
            </a:lvl5pPr>
          </a:lstStyle>
          <a:p>
            <a:pPr lvl="0">
              <a:defRPr sz="1800">
                <a:solidFill>
                  <a:srgbClr val="000000"/>
                </a:solidFill>
              </a:defRPr>
            </a:pPr>
            <a:r>
              <a:rPr sz="2000">
                <a:solidFill>
                  <a:srgbClr val="404040"/>
                </a:solidFill>
              </a:rPr>
              <a:t>Corpo livello uno</a:t>
            </a:r>
          </a:p>
          <a:p>
            <a:pPr lvl="1">
              <a:defRPr sz="1800">
                <a:solidFill>
                  <a:srgbClr val="000000"/>
                </a:solidFill>
              </a:defRPr>
            </a:pPr>
            <a:r>
              <a:rPr sz="2000">
                <a:solidFill>
                  <a:srgbClr val="404040"/>
                </a:solidFill>
              </a:rPr>
              <a:t>Corpo livello due</a:t>
            </a:r>
          </a:p>
          <a:p>
            <a:pPr lvl="2">
              <a:defRPr sz="1800">
                <a:solidFill>
                  <a:srgbClr val="000000"/>
                </a:solidFill>
              </a:defRPr>
            </a:pPr>
            <a:r>
              <a:rPr sz="2000">
                <a:solidFill>
                  <a:srgbClr val="404040"/>
                </a:solidFill>
              </a:rPr>
              <a:t>Corpo livello tre</a:t>
            </a:r>
          </a:p>
          <a:p>
            <a:pPr lvl="3">
              <a:defRPr sz="1800">
                <a:solidFill>
                  <a:srgbClr val="000000"/>
                </a:solidFill>
              </a:defRPr>
            </a:pPr>
            <a:r>
              <a:rPr sz="2000">
                <a:solidFill>
                  <a:srgbClr val="404040"/>
                </a:solidFill>
              </a:rPr>
              <a:t>Corpo livello quattro</a:t>
            </a:r>
          </a:p>
          <a:p>
            <a:pPr lvl="4">
              <a:defRPr sz="1800">
                <a:solidFill>
                  <a:srgbClr val="000000"/>
                </a:solidFill>
              </a:defRPr>
            </a:pPr>
            <a:r>
              <a:rPr sz="2000">
                <a:solidFill>
                  <a:srgbClr val="404040"/>
                </a:solidFill>
              </a:rPr>
              <a:t>Livello 5</a:t>
            </a:r>
          </a:p>
        </p:txBody>
      </p:sp>
      <p:sp>
        <p:nvSpPr>
          <p:cNvPr id="1200" name="Shape 1200"/>
          <p:cNvSpPr>
            <a:spLocks noGrp="1"/>
          </p:cNvSpPr>
          <p:nvPr>
            <p:ph type="sldNum" sz="quarter" idx="2"/>
          </p:nvPr>
        </p:nvSpPr>
        <p:spPr>
          <a:xfrm>
            <a:off x="7425342" y="6526778"/>
            <a:ext cx="984025" cy="231137"/>
          </a:xfrm>
          <a:prstGeom prst="rect">
            <a:avLst/>
          </a:prstGeom>
        </p:spPr>
        <p:txBody>
          <a:bodyPr lIns="45718" tIns="45718" rIns="45718" bIns="45718" anchor="ctr"/>
          <a:lstStyle>
            <a:lvl1pPr algn="r">
              <a:tabLst/>
              <a:defRPr sz="1000">
                <a:solidFill>
                  <a:srgbClr val="637052"/>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723588663"/>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type="tx">
  <p:cSld name="21_Immagine con didascalia">
    <p:spTree>
      <p:nvGrpSpPr>
        <p:cNvPr id="1" name=""/>
        <p:cNvGrpSpPr/>
        <p:nvPr/>
      </p:nvGrpSpPr>
      <p:grpSpPr>
        <a:xfrm>
          <a:off x="0" y="0"/>
          <a:ext cx="0" cy="0"/>
          <a:chOff x="0" y="0"/>
          <a:chExt cx="0" cy="0"/>
        </a:xfrm>
      </p:grpSpPr>
      <p:sp>
        <p:nvSpPr>
          <p:cNvPr id="1202" name="Shape 1202"/>
          <p:cNvSpPr/>
          <p:nvPr/>
        </p:nvSpPr>
        <p:spPr>
          <a:xfrm>
            <a:off x="0" y="4953000"/>
            <a:ext cx="9141619" cy="19050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203" name="Shape 1203"/>
          <p:cNvSpPr/>
          <p:nvPr/>
        </p:nvSpPr>
        <p:spPr>
          <a:xfrm>
            <a:off x="12" y="4915075"/>
            <a:ext cx="9141619" cy="64010"/>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204" name="Shape 1204"/>
          <p:cNvSpPr>
            <a:spLocks noGrp="1"/>
          </p:cNvSpPr>
          <p:nvPr>
            <p:ph type="title"/>
          </p:nvPr>
        </p:nvSpPr>
        <p:spPr>
          <a:xfrm>
            <a:off x="822960" y="0"/>
            <a:ext cx="7584948" cy="5897885"/>
          </a:xfrm>
          <a:prstGeom prst="rect">
            <a:avLst/>
          </a:prstGeom>
        </p:spPr>
        <p:txBody>
          <a:bodyPr anchor="b"/>
          <a:lstStyle>
            <a:lvl1pPr algn="l" defTabSz="914400">
              <a:lnSpc>
                <a:spcPct val="85000"/>
              </a:lnSpc>
              <a:defRPr sz="3600" spc="-50">
                <a:solidFill>
                  <a:srgbClr val="FFFFFF"/>
                </a:solidFill>
                <a:latin typeface="Calibri Light"/>
                <a:ea typeface="Calibri Light"/>
                <a:cs typeface="Calibri Light"/>
                <a:sym typeface="Calibri Light"/>
              </a:defRPr>
            </a:lvl1pPr>
          </a:lstStyle>
          <a:p>
            <a:pPr lvl="0">
              <a:defRPr sz="1800" spc="0">
                <a:solidFill>
                  <a:srgbClr val="000000"/>
                </a:solidFill>
              </a:defRPr>
            </a:pPr>
            <a:r>
              <a:rPr sz="3600" spc="-50">
                <a:solidFill>
                  <a:srgbClr val="FFFFFF"/>
                </a:solidFill>
              </a:rPr>
              <a:t>Titolo Testo</a:t>
            </a:r>
          </a:p>
        </p:txBody>
      </p:sp>
      <p:sp>
        <p:nvSpPr>
          <p:cNvPr id="1205" name="Shape 1205"/>
          <p:cNvSpPr>
            <a:spLocks noGrp="1"/>
          </p:cNvSpPr>
          <p:nvPr>
            <p:ph type="body" idx="1"/>
          </p:nvPr>
        </p:nvSpPr>
        <p:spPr>
          <a:xfrm>
            <a:off x="822960" y="5907023"/>
            <a:ext cx="7584948" cy="950983"/>
          </a:xfrm>
          <a:prstGeom prst="rect">
            <a:avLst/>
          </a:prstGeom>
        </p:spPr>
        <p:txBody>
          <a:bodyPr>
            <a:normAutofit/>
          </a:bodyPr>
          <a:lstStyle>
            <a:lvl1pPr marL="0" indent="0" defTabSz="914400">
              <a:lnSpc>
                <a:spcPct val="90000"/>
              </a:lnSpc>
              <a:spcBef>
                <a:spcPts val="600"/>
              </a:spcBef>
              <a:defRPr sz="1500">
                <a:solidFill>
                  <a:srgbClr val="FFFFFF"/>
                </a:solidFill>
              </a:defRPr>
            </a:lvl1pPr>
            <a:lvl2pPr marL="0" defTabSz="914400">
              <a:lnSpc>
                <a:spcPct val="90000"/>
              </a:lnSpc>
              <a:spcBef>
                <a:spcPts val="600"/>
              </a:spcBef>
              <a:defRPr sz="1500">
                <a:solidFill>
                  <a:srgbClr val="FFFFFF"/>
                </a:solidFill>
              </a:defRPr>
            </a:lvl2pPr>
            <a:lvl3pPr marL="0" defTabSz="914400">
              <a:lnSpc>
                <a:spcPct val="90000"/>
              </a:lnSpc>
              <a:spcBef>
                <a:spcPts val="600"/>
              </a:spcBef>
              <a:defRPr sz="1500">
                <a:solidFill>
                  <a:srgbClr val="FFFFFF"/>
                </a:solidFill>
              </a:defRPr>
            </a:lvl3pPr>
            <a:lvl4pPr marL="0" defTabSz="914400">
              <a:lnSpc>
                <a:spcPct val="90000"/>
              </a:lnSpc>
              <a:spcBef>
                <a:spcPts val="600"/>
              </a:spcBef>
              <a:defRPr sz="1500">
                <a:solidFill>
                  <a:srgbClr val="FFFFFF"/>
                </a:solidFill>
              </a:defRPr>
            </a:lvl4pPr>
            <a:lvl5pPr marL="0" defTabSz="914400">
              <a:lnSpc>
                <a:spcPct val="90000"/>
              </a:lnSpc>
              <a:spcBef>
                <a:spcPts val="600"/>
              </a:spcBef>
              <a:defRPr sz="1500">
                <a:solidFill>
                  <a:srgbClr val="FFFFFF"/>
                </a:solidFill>
              </a:defRPr>
            </a:lvl5pPr>
          </a:lstStyle>
          <a:p>
            <a:pPr lvl="0">
              <a:defRPr sz="1800">
                <a:solidFill>
                  <a:srgbClr val="000000"/>
                </a:solidFill>
              </a:defRPr>
            </a:pPr>
            <a:r>
              <a:rPr sz="1500">
                <a:solidFill>
                  <a:srgbClr val="FFFFFF"/>
                </a:solidFill>
              </a:rPr>
              <a:t>Corpo livello uno</a:t>
            </a:r>
          </a:p>
          <a:p>
            <a:pPr lvl="1">
              <a:defRPr sz="1800">
                <a:solidFill>
                  <a:srgbClr val="000000"/>
                </a:solidFill>
              </a:defRPr>
            </a:pPr>
            <a:r>
              <a:rPr sz="1500">
                <a:solidFill>
                  <a:srgbClr val="FFFFFF"/>
                </a:solidFill>
              </a:rPr>
              <a:t>Corpo livello due</a:t>
            </a:r>
          </a:p>
          <a:p>
            <a:pPr lvl="2">
              <a:defRPr sz="1800">
                <a:solidFill>
                  <a:srgbClr val="000000"/>
                </a:solidFill>
              </a:defRPr>
            </a:pPr>
            <a:r>
              <a:rPr sz="1500">
                <a:solidFill>
                  <a:srgbClr val="FFFFFF"/>
                </a:solidFill>
              </a:rPr>
              <a:t>Corpo livello tre</a:t>
            </a:r>
          </a:p>
          <a:p>
            <a:pPr lvl="3">
              <a:defRPr sz="1800">
                <a:solidFill>
                  <a:srgbClr val="000000"/>
                </a:solidFill>
              </a:defRPr>
            </a:pPr>
            <a:r>
              <a:rPr sz="1500">
                <a:solidFill>
                  <a:srgbClr val="FFFFFF"/>
                </a:solidFill>
              </a:rPr>
              <a:t>Corpo livello quattro</a:t>
            </a:r>
          </a:p>
          <a:p>
            <a:pPr lvl="4">
              <a:defRPr sz="1800">
                <a:solidFill>
                  <a:srgbClr val="000000"/>
                </a:solidFill>
              </a:defRPr>
            </a:pPr>
            <a:r>
              <a:rPr sz="1500">
                <a:solidFill>
                  <a:srgbClr val="FFFFFF"/>
                </a:solidFill>
              </a:rPr>
              <a:t>Livello 5</a:t>
            </a:r>
          </a:p>
        </p:txBody>
      </p:sp>
      <p:sp>
        <p:nvSpPr>
          <p:cNvPr id="1206" name="Shape 1206"/>
          <p:cNvSpPr>
            <a:spLocks noGrp="1"/>
          </p:cNvSpPr>
          <p:nvPr>
            <p:ph type="sldNum" sz="quarter" idx="2"/>
          </p:nvPr>
        </p:nvSpPr>
        <p:spPr>
          <a:xfrm>
            <a:off x="7425342" y="6526778"/>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50501396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221" name="Shape 221"/>
          <p:cNvSpPr>
            <a:spLocks noGrp="1"/>
          </p:cNvSpPr>
          <p:nvPr>
            <p:ph type="title"/>
          </p:nvPr>
        </p:nvSpPr>
        <p:spPr>
          <a:xfrm>
            <a:off x="628650" y="365783"/>
            <a:ext cx="7886700" cy="1459961"/>
          </a:xfrm>
          <a:prstGeom prst="rect">
            <a:avLst/>
          </a:prstGeom>
        </p:spPr>
        <p:txBody>
          <a:bodyPr lIns="45718" tIns="45718" rIns="45718" bIns="45718"/>
          <a:lstStyle>
            <a:lvl1pPr algn="l" defTabSz="914400">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222" name="Shape 222"/>
          <p:cNvSpPr>
            <a:spLocks noGrp="1"/>
          </p:cNvSpPr>
          <p:nvPr>
            <p:ph type="body" idx="1"/>
          </p:nvPr>
        </p:nvSpPr>
        <p:spPr>
          <a:xfrm>
            <a:off x="628650" y="1825737"/>
            <a:ext cx="3867150" cy="5032263"/>
          </a:xfrm>
          <a:prstGeom prst="rect">
            <a:avLst/>
          </a:prstGeom>
        </p:spPr>
        <p:txBody>
          <a:bodyPr lIns="45718" tIns="45718" rIns="45718" bIns="45718"/>
          <a:lstStyle>
            <a:lvl1pPr marL="228029" indent="-228029" defTabSz="914400">
              <a:lnSpc>
                <a:spcPct val="90000"/>
              </a:lnSpc>
              <a:spcBef>
                <a:spcPts val="900"/>
              </a:spcBef>
              <a:buSzPct val="100000"/>
              <a:buFont typeface="Arial"/>
              <a:buChar char="•"/>
              <a:defRPr sz="2700"/>
            </a:lvl1pPr>
            <a:lvl2pPr marL="723742" indent="-267686" defTabSz="914400">
              <a:lnSpc>
                <a:spcPct val="90000"/>
              </a:lnSpc>
              <a:spcBef>
                <a:spcPts val="900"/>
              </a:spcBef>
              <a:buSzPct val="100000"/>
              <a:buFont typeface="Arial"/>
              <a:buChar char="•"/>
              <a:defRPr sz="2700"/>
            </a:lvl2pPr>
            <a:lvl3pPr marL="1236154" indent="-324040" defTabSz="914400">
              <a:lnSpc>
                <a:spcPct val="90000"/>
              </a:lnSpc>
              <a:spcBef>
                <a:spcPts val="900"/>
              </a:spcBef>
              <a:buSzPct val="100000"/>
              <a:buFont typeface="Arial"/>
              <a:buChar char="•"/>
              <a:defRPr sz="2700"/>
            </a:lvl3pPr>
            <a:lvl4pPr marL="1710214" indent="-342042" defTabSz="914400">
              <a:lnSpc>
                <a:spcPct val="90000"/>
              </a:lnSpc>
              <a:spcBef>
                <a:spcPts val="900"/>
              </a:spcBef>
              <a:buSzPct val="100000"/>
              <a:buFont typeface="Arial"/>
              <a:buChar char="•"/>
              <a:defRPr sz="2700"/>
            </a:lvl4pPr>
            <a:lvl5pPr marL="2166271" indent="-342043" defTabSz="914400">
              <a:lnSpc>
                <a:spcPct val="90000"/>
              </a:lnSpc>
              <a:spcBef>
                <a:spcPts val="900"/>
              </a:spcBef>
              <a:buSzPct val="100000"/>
              <a:buFont typeface="Arial"/>
              <a:buChar char="•"/>
              <a:defRPr sz="2700"/>
            </a:lvl5pPr>
          </a:lstStyle>
          <a:p>
            <a:pPr lvl="0">
              <a:defRPr sz="1800"/>
            </a:pPr>
            <a:r>
              <a:rPr sz="2700"/>
              <a:t>Corpo livello uno</a:t>
            </a:r>
          </a:p>
          <a:p>
            <a:pPr lvl="1">
              <a:defRPr sz="1800"/>
            </a:pPr>
            <a:r>
              <a:rPr sz="2700"/>
              <a:t>Corpo livello due</a:t>
            </a:r>
          </a:p>
          <a:p>
            <a:pPr lvl="2">
              <a:defRPr sz="1800"/>
            </a:pPr>
            <a:r>
              <a:rPr sz="2700"/>
              <a:t>Corpo livello tre</a:t>
            </a:r>
          </a:p>
          <a:p>
            <a:pPr lvl="3">
              <a:defRPr sz="1800"/>
            </a:pPr>
            <a:r>
              <a:rPr sz="2700"/>
              <a:t>Corpo livello quattro</a:t>
            </a:r>
          </a:p>
          <a:p>
            <a:pPr lvl="4">
              <a:defRPr sz="1800"/>
            </a:pPr>
            <a:r>
              <a:rPr sz="2700"/>
              <a:t>Livello 5</a:t>
            </a:r>
          </a:p>
        </p:txBody>
      </p:sp>
    </p:spTree>
  </p:cSld>
  <p:clrMapOvr>
    <a:masterClrMapping/>
  </p:clrMapOvr>
  <p:transition spd="med"/>
</p:sldLayout>
</file>

<file path=ppt/slideLayouts/slideLayout590.xml><?xml version="1.0" encoding="utf-8"?>
<p:sldLayout xmlns:a="http://schemas.openxmlformats.org/drawingml/2006/main" xmlns:r="http://schemas.openxmlformats.org/officeDocument/2006/relationships" xmlns:p="http://schemas.openxmlformats.org/presentationml/2006/main" type="tx">
  <p:cSld name="42_Titolo e testo verticale">
    <p:spTree>
      <p:nvGrpSpPr>
        <p:cNvPr id="1" name=""/>
        <p:cNvGrpSpPr/>
        <p:nvPr/>
      </p:nvGrpSpPr>
      <p:grpSpPr>
        <a:xfrm>
          <a:off x="0" y="0"/>
          <a:ext cx="0" cy="0"/>
          <a:chOff x="0" y="0"/>
          <a:chExt cx="0" cy="0"/>
        </a:xfrm>
      </p:grpSpPr>
      <p:sp>
        <p:nvSpPr>
          <p:cNvPr id="1208" name="Shape 1208"/>
          <p:cNvSpPr/>
          <p:nvPr/>
        </p:nvSpPr>
        <p:spPr>
          <a:xfrm>
            <a:off x="1" y="6400800"/>
            <a:ext cx="9144001"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209" name="Shape 1209"/>
          <p:cNvSpPr/>
          <p:nvPr/>
        </p:nvSpPr>
        <p:spPr>
          <a:xfrm>
            <a:off x="0" y="6334316"/>
            <a:ext cx="9144001" cy="66004"/>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210" name="Shape 1210"/>
          <p:cNvSpPr/>
          <p:nvPr/>
        </p:nvSpPr>
        <p:spPr>
          <a:xfrm>
            <a:off x="895149" y="1737845"/>
            <a:ext cx="7475220" cy="4"/>
          </a:xfrm>
          <a:prstGeom prst="line">
            <a:avLst/>
          </a:prstGeom>
          <a:ln w="6350">
            <a:solidFill>
              <a:srgbClr val="808080"/>
            </a:solidFill>
          </a:ln>
        </p:spPr>
        <p:txBody>
          <a:bodyPr lIns="0" tIns="0" rIns="0" bIns="0"/>
          <a:lstStyle/>
          <a:p>
            <a:pPr lvl="0" defTabSz="457200">
              <a:lnSpc>
                <a:spcPct val="100000"/>
              </a:lnSpc>
              <a:defRPr sz="1200"/>
            </a:pPr>
            <a:endParaRPr/>
          </a:p>
        </p:txBody>
      </p:sp>
      <p:sp>
        <p:nvSpPr>
          <p:cNvPr id="1211" name="Shape 1211"/>
          <p:cNvSpPr>
            <a:spLocks noGrp="1"/>
          </p:cNvSpPr>
          <p:nvPr>
            <p:ph type="title"/>
          </p:nvPr>
        </p:nvSpPr>
        <p:spPr>
          <a:xfrm>
            <a:off x="822960" y="0"/>
            <a:ext cx="7543801" cy="1737362"/>
          </a:xfrm>
          <a:prstGeom prst="rect">
            <a:avLst/>
          </a:prstGeom>
        </p:spPr>
        <p:txBody>
          <a:bodyPr lIns="45718" tIns="45718" rIns="45718" bIns="45718" anchor="b">
            <a:normAutofit/>
          </a:bodyPr>
          <a:lstStyle>
            <a:lvl1pPr algn="l" defTabSz="914400">
              <a:lnSpc>
                <a:spcPct val="85000"/>
              </a:lnSpc>
              <a:defRPr sz="4800" spc="-50">
                <a:solidFill>
                  <a:srgbClr val="404040"/>
                </a:solidFill>
                <a:latin typeface="Calibri Light"/>
                <a:ea typeface="Calibri Light"/>
                <a:cs typeface="Calibri Light"/>
                <a:sym typeface="Calibri Light"/>
              </a:defRPr>
            </a:lvl1pPr>
          </a:lstStyle>
          <a:p>
            <a:pPr lvl="0">
              <a:defRPr sz="1800" spc="0">
                <a:solidFill>
                  <a:srgbClr val="000000"/>
                </a:solidFill>
              </a:defRPr>
            </a:pPr>
            <a:r>
              <a:rPr sz="4800" spc="-50">
                <a:solidFill>
                  <a:srgbClr val="404040"/>
                </a:solidFill>
              </a:rPr>
              <a:t>Titolo Testo</a:t>
            </a:r>
          </a:p>
        </p:txBody>
      </p:sp>
      <p:sp>
        <p:nvSpPr>
          <p:cNvPr id="1212" name="Shape 1212"/>
          <p:cNvSpPr>
            <a:spLocks noGrp="1"/>
          </p:cNvSpPr>
          <p:nvPr>
            <p:ph type="body" idx="1"/>
          </p:nvPr>
        </p:nvSpPr>
        <p:spPr>
          <a:xfrm>
            <a:off x="822960" y="1845734"/>
            <a:ext cx="7543801" cy="5012267"/>
          </a:xfrm>
          <a:prstGeom prst="rect">
            <a:avLst/>
          </a:prstGeom>
        </p:spPr>
        <p:txBody>
          <a:bodyPr>
            <a:normAutofit/>
          </a:bodyPr>
          <a:lstStyle>
            <a:lvl1pPr marL="91436" indent="-91436" defTabSz="914400">
              <a:lnSpc>
                <a:spcPct val="90000"/>
              </a:lnSpc>
              <a:spcBef>
                <a:spcPts val="1200"/>
              </a:spcBef>
              <a:buClr>
                <a:srgbClr val="E48312"/>
              </a:buClr>
              <a:buSzPct val="100000"/>
              <a:buFont typeface="Trebuchet MS"/>
              <a:buChar char=" "/>
              <a:defRPr sz="2000">
                <a:solidFill>
                  <a:srgbClr val="404040"/>
                </a:solidFill>
              </a:defRPr>
            </a:lvl1pPr>
            <a:lvl2pPr marL="404368" indent="-203200" defTabSz="914400">
              <a:lnSpc>
                <a:spcPct val="90000"/>
              </a:lnSpc>
              <a:spcBef>
                <a:spcPts val="1200"/>
              </a:spcBef>
              <a:buClr>
                <a:srgbClr val="E48312"/>
              </a:buClr>
              <a:buSzPct val="100000"/>
              <a:buFont typeface="Trebuchet MS"/>
              <a:buChar char="◦"/>
              <a:defRPr sz="2000">
                <a:solidFill>
                  <a:srgbClr val="404040"/>
                </a:solidFill>
              </a:defRPr>
            </a:lvl2pPr>
            <a:lvl3pPr marL="645304" indent="-261256" defTabSz="914400">
              <a:lnSpc>
                <a:spcPct val="90000"/>
              </a:lnSpc>
              <a:spcBef>
                <a:spcPts val="1200"/>
              </a:spcBef>
              <a:buClr>
                <a:srgbClr val="E48312"/>
              </a:buClr>
              <a:buSzPct val="100000"/>
              <a:buFont typeface="Trebuchet MS"/>
              <a:buChar char="◦"/>
              <a:defRPr sz="2000">
                <a:solidFill>
                  <a:srgbClr val="404040"/>
                </a:solidFill>
              </a:defRPr>
            </a:lvl3pPr>
            <a:lvl4pPr marL="828185" indent="-261257" defTabSz="914400">
              <a:lnSpc>
                <a:spcPct val="90000"/>
              </a:lnSpc>
              <a:spcBef>
                <a:spcPts val="1200"/>
              </a:spcBef>
              <a:buClr>
                <a:srgbClr val="E48312"/>
              </a:buClr>
              <a:buSzPct val="100000"/>
              <a:buFont typeface="Trebuchet MS"/>
              <a:buChar char="◦"/>
              <a:defRPr sz="2000">
                <a:solidFill>
                  <a:srgbClr val="404040"/>
                </a:solidFill>
              </a:defRPr>
            </a:lvl4pPr>
            <a:lvl5pPr marL="1011065" indent="-261257" defTabSz="914400">
              <a:lnSpc>
                <a:spcPct val="90000"/>
              </a:lnSpc>
              <a:spcBef>
                <a:spcPts val="1200"/>
              </a:spcBef>
              <a:buClr>
                <a:srgbClr val="E48312"/>
              </a:buClr>
              <a:buSzPct val="100000"/>
              <a:buFont typeface="Trebuchet MS"/>
              <a:buChar char="◦"/>
              <a:defRPr sz="2000">
                <a:solidFill>
                  <a:srgbClr val="404040"/>
                </a:solidFill>
              </a:defRPr>
            </a:lvl5pPr>
          </a:lstStyle>
          <a:p>
            <a:pPr lvl="0">
              <a:defRPr sz="1800">
                <a:solidFill>
                  <a:srgbClr val="000000"/>
                </a:solidFill>
              </a:defRPr>
            </a:pPr>
            <a:r>
              <a:rPr sz="2000">
                <a:solidFill>
                  <a:srgbClr val="404040"/>
                </a:solidFill>
              </a:rPr>
              <a:t>Corpo livello uno</a:t>
            </a:r>
          </a:p>
          <a:p>
            <a:pPr lvl="1">
              <a:defRPr sz="1800">
                <a:solidFill>
                  <a:srgbClr val="000000"/>
                </a:solidFill>
              </a:defRPr>
            </a:pPr>
            <a:r>
              <a:rPr sz="2000">
                <a:solidFill>
                  <a:srgbClr val="404040"/>
                </a:solidFill>
              </a:rPr>
              <a:t>Corpo livello due</a:t>
            </a:r>
          </a:p>
          <a:p>
            <a:pPr lvl="2">
              <a:defRPr sz="1800">
                <a:solidFill>
                  <a:srgbClr val="000000"/>
                </a:solidFill>
              </a:defRPr>
            </a:pPr>
            <a:r>
              <a:rPr sz="2000">
                <a:solidFill>
                  <a:srgbClr val="404040"/>
                </a:solidFill>
              </a:rPr>
              <a:t>Corpo livello tre</a:t>
            </a:r>
          </a:p>
          <a:p>
            <a:pPr lvl="3">
              <a:defRPr sz="1800">
                <a:solidFill>
                  <a:srgbClr val="000000"/>
                </a:solidFill>
              </a:defRPr>
            </a:pPr>
            <a:r>
              <a:rPr sz="2000">
                <a:solidFill>
                  <a:srgbClr val="404040"/>
                </a:solidFill>
              </a:rPr>
              <a:t>Corpo livello quattro</a:t>
            </a:r>
          </a:p>
          <a:p>
            <a:pPr lvl="4">
              <a:defRPr sz="1800">
                <a:solidFill>
                  <a:srgbClr val="000000"/>
                </a:solidFill>
              </a:defRPr>
            </a:pPr>
            <a:r>
              <a:rPr sz="2000">
                <a:solidFill>
                  <a:srgbClr val="404040"/>
                </a:solidFill>
              </a:rPr>
              <a:t>Livello 5</a:t>
            </a:r>
          </a:p>
        </p:txBody>
      </p:sp>
      <p:sp>
        <p:nvSpPr>
          <p:cNvPr id="1213" name="Shape 1213"/>
          <p:cNvSpPr>
            <a:spLocks noGrp="1"/>
          </p:cNvSpPr>
          <p:nvPr>
            <p:ph type="sldNum" sz="quarter" idx="2"/>
          </p:nvPr>
        </p:nvSpPr>
        <p:spPr>
          <a:xfrm>
            <a:off x="7425342" y="6526778"/>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2380756827"/>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type="tx">
  <p:cSld name="43_Titolo e testo verticale">
    <p:spTree>
      <p:nvGrpSpPr>
        <p:cNvPr id="1" name=""/>
        <p:cNvGrpSpPr/>
        <p:nvPr/>
      </p:nvGrpSpPr>
      <p:grpSpPr>
        <a:xfrm>
          <a:off x="0" y="0"/>
          <a:ext cx="0" cy="0"/>
          <a:chOff x="0" y="0"/>
          <a:chExt cx="0" cy="0"/>
        </a:xfrm>
      </p:grpSpPr>
      <p:sp>
        <p:nvSpPr>
          <p:cNvPr id="1215" name="Shape 1215"/>
          <p:cNvSpPr/>
          <p:nvPr/>
        </p:nvSpPr>
        <p:spPr>
          <a:xfrm>
            <a:off x="2382" y="6400800"/>
            <a:ext cx="9141619" cy="457200"/>
          </a:xfrm>
          <a:prstGeom prst="rect">
            <a:avLst/>
          </a:prstGeom>
          <a:solidFill>
            <a:srgbClr val="BD582C"/>
          </a:solidFill>
          <a:ln w="12700">
            <a:miter lim="400000"/>
          </a:ln>
        </p:spPr>
        <p:txBody>
          <a:bodyPr lIns="0" tIns="0" rIns="0" bIns="0"/>
          <a:lstStyle/>
          <a:p>
            <a:pPr lvl="0">
              <a:defRPr>
                <a:latin typeface="Calibri"/>
                <a:ea typeface="Calibri"/>
                <a:cs typeface="Calibri"/>
                <a:sym typeface="Calibri"/>
              </a:defRPr>
            </a:pPr>
            <a:endParaRPr/>
          </a:p>
        </p:txBody>
      </p:sp>
      <p:sp>
        <p:nvSpPr>
          <p:cNvPr id="1216" name="Shape 1216"/>
          <p:cNvSpPr/>
          <p:nvPr/>
        </p:nvSpPr>
        <p:spPr>
          <a:xfrm>
            <a:off x="12" y="6334316"/>
            <a:ext cx="9141619" cy="64010"/>
          </a:xfrm>
          <a:prstGeom prst="rect">
            <a:avLst/>
          </a:prstGeom>
          <a:solidFill>
            <a:srgbClr val="E48312"/>
          </a:solidFill>
          <a:ln w="12700">
            <a:miter lim="400000"/>
          </a:ln>
        </p:spPr>
        <p:txBody>
          <a:bodyPr lIns="0" tIns="0" rIns="0" bIns="0"/>
          <a:lstStyle/>
          <a:p>
            <a:pPr lvl="0">
              <a:defRPr>
                <a:latin typeface="Calibri"/>
                <a:ea typeface="Calibri"/>
                <a:cs typeface="Calibri"/>
                <a:sym typeface="Calibri"/>
              </a:defRPr>
            </a:pPr>
            <a:endParaRPr/>
          </a:p>
        </p:txBody>
      </p:sp>
      <p:sp>
        <p:nvSpPr>
          <p:cNvPr id="1217" name="Shape 1217"/>
          <p:cNvSpPr>
            <a:spLocks noGrp="1"/>
          </p:cNvSpPr>
          <p:nvPr>
            <p:ph type="title"/>
          </p:nvPr>
        </p:nvSpPr>
        <p:spPr>
          <a:xfrm>
            <a:off x="6543675" y="0"/>
            <a:ext cx="1971675" cy="6172202"/>
          </a:xfrm>
          <a:prstGeom prst="rect">
            <a:avLst/>
          </a:prstGeom>
        </p:spPr>
        <p:txBody>
          <a:bodyPr lIns="45718" tIns="45718" rIns="45718" bIns="45718" anchor="b">
            <a:normAutofit/>
          </a:bodyPr>
          <a:lstStyle>
            <a:lvl1pPr algn="l" defTabSz="914400">
              <a:lnSpc>
                <a:spcPct val="85000"/>
              </a:lnSpc>
              <a:defRPr sz="4800" spc="-50">
                <a:solidFill>
                  <a:srgbClr val="404040"/>
                </a:solidFill>
                <a:latin typeface="Calibri Light"/>
                <a:ea typeface="Calibri Light"/>
                <a:cs typeface="Calibri Light"/>
                <a:sym typeface="Calibri Light"/>
              </a:defRPr>
            </a:lvl1pPr>
          </a:lstStyle>
          <a:p>
            <a:pPr lvl="0">
              <a:defRPr sz="1800" spc="0">
                <a:solidFill>
                  <a:srgbClr val="000000"/>
                </a:solidFill>
              </a:defRPr>
            </a:pPr>
            <a:r>
              <a:rPr sz="4800" spc="-50">
                <a:solidFill>
                  <a:srgbClr val="404040"/>
                </a:solidFill>
              </a:rPr>
              <a:t>Titolo Testo</a:t>
            </a:r>
          </a:p>
        </p:txBody>
      </p:sp>
      <p:sp>
        <p:nvSpPr>
          <p:cNvPr id="1218" name="Shape 1218"/>
          <p:cNvSpPr>
            <a:spLocks noGrp="1"/>
          </p:cNvSpPr>
          <p:nvPr>
            <p:ph type="body" idx="1"/>
          </p:nvPr>
        </p:nvSpPr>
        <p:spPr>
          <a:xfrm>
            <a:off x="628650" y="414777"/>
            <a:ext cx="5800725" cy="6443223"/>
          </a:xfrm>
          <a:prstGeom prst="rect">
            <a:avLst/>
          </a:prstGeom>
        </p:spPr>
        <p:txBody>
          <a:bodyPr>
            <a:normAutofit/>
          </a:bodyPr>
          <a:lstStyle>
            <a:lvl1pPr marL="91436" indent="-91436" defTabSz="914400">
              <a:lnSpc>
                <a:spcPct val="90000"/>
              </a:lnSpc>
              <a:spcBef>
                <a:spcPts val="1200"/>
              </a:spcBef>
              <a:buClr>
                <a:srgbClr val="E48312"/>
              </a:buClr>
              <a:buSzPct val="100000"/>
              <a:buFont typeface="Trebuchet MS"/>
              <a:buChar char=" "/>
              <a:defRPr sz="2000">
                <a:solidFill>
                  <a:srgbClr val="404040"/>
                </a:solidFill>
              </a:defRPr>
            </a:lvl1pPr>
            <a:lvl2pPr marL="404368" indent="-203200" defTabSz="914400">
              <a:lnSpc>
                <a:spcPct val="90000"/>
              </a:lnSpc>
              <a:spcBef>
                <a:spcPts val="1200"/>
              </a:spcBef>
              <a:buClr>
                <a:srgbClr val="E48312"/>
              </a:buClr>
              <a:buSzPct val="100000"/>
              <a:buFont typeface="Trebuchet MS"/>
              <a:buChar char="◦"/>
              <a:defRPr sz="2000">
                <a:solidFill>
                  <a:srgbClr val="404040"/>
                </a:solidFill>
              </a:defRPr>
            </a:lvl2pPr>
            <a:lvl3pPr marL="645304" indent="-261256" defTabSz="914400">
              <a:lnSpc>
                <a:spcPct val="90000"/>
              </a:lnSpc>
              <a:spcBef>
                <a:spcPts val="1200"/>
              </a:spcBef>
              <a:buClr>
                <a:srgbClr val="E48312"/>
              </a:buClr>
              <a:buSzPct val="100000"/>
              <a:buFont typeface="Trebuchet MS"/>
              <a:buChar char="◦"/>
              <a:defRPr sz="2000">
                <a:solidFill>
                  <a:srgbClr val="404040"/>
                </a:solidFill>
              </a:defRPr>
            </a:lvl3pPr>
            <a:lvl4pPr marL="828185" indent="-261257" defTabSz="914400">
              <a:lnSpc>
                <a:spcPct val="90000"/>
              </a:lnSpc>
              <a:spcBef>
                <a:spcPts val="1200"/>
              </a:spcBef>
              <a:buClr>
                <a:srgbClr val="E48312"/>
              </a:buClr>
              <a:buSzPct val="100000"/>
              <a:buFont typeface="Trebuchet MS"/>
              <a:buChar char="◦"/>
              <a:defRPr sz="2000">
                <a:solidFill>
                  <a:srgbClr val="404040"/>
                </a:solidFill>
              </a:defRPr>
            </a:lvl4pPr>
            <a:lvl5pPr marL="1011065" indent="-261257" defTabSz="914400">
              <a:lnSpc>
                <a:spcPct val="90000"/>
              </a:lnSpc>
              <a:spcBef>
                <a:spcPts val="1200"/>
              </a:spcBef>
              <a:buClr>
                <a:srgbClr val="E48312"/>
              </a:buClr>
              <a:buSzPct val="100000"/>
              <a:buFont typeface="Trebuchet MS"/>
              <a:buChar char="◦"/>
              <a:defRPr sz="2000">
                <a:solidFill>
                  <a:srgbClr val="404040"/>
                </a:solidFill>
              </a:defRPr>
            </a:lvl5pPr>
          </a:lstStyle>
          <a:p>
            <a:pPr lvl="0">
              <a:defRPr sz="1800">
                <a:solidFill>
                  <a:srgbClr val="000000"/>
                </a:solidFill>
              </a:defRPr>
            </a:pPr>
            <a:r>
              <a:rPr sz="2000">
                <a:solidFill>
                  <a:srgbClr val="404040"/>
                </a:solidFill>
              </a:rPr>
              <a:t>Corpo livello uno</a:t>
            </a:r>
          </a:p>
          <a:p>
            <a:pPr lvl="1">
              <a:defRPr sz="1800">
                <a:solidFill>
                  <a:srgbClr val="000000"/>
                </a:solidFill>
              </a:defRPr>
            </a:pPr>
            <a:r>
              <a:rPr sz="2000">
                <a:solidFill>
                  <a:srgbClr val="404040"/>
                </a:solidFill>
              </a:rPr>
              <a:t>Corpo livello due</a:t>
            </a:r>
          </a:p>
          <a:p>
            <a:pPr lvl="2">
              <a:defRPr sz="1800">
                <a:solidFill>
                  <a:srgbClr val="000000"/>
                </a:solidFill>
              </a:defRPr>
            </a:pPr>
            <a:r>
              <a:rPr sz="2000">
                <a:solidFill>
                  <a:srgbClr val="404040"/>
                </a:solidFill>
              </a:rPr>
              <a:t>Corpo livello tre</a:t>
            </a:r>
          </a:p>
          <a:p>
            <a:pPr lvl="3">
              <a:defRPr sz="1800">
                <a:solidFill>
                  <a:srgbClr val="000000"/>
                </a:solidFill>
              </a:defRPr>
            </a:pPr>
            <a:r>
              <a:rPr sz="2000">
                <a:solidFill>
                  <a:srgbClr val="404040"/>
                </a:solidFill>
              </a:rPr>
              <a:t>Corpo livello quattro</a:t>
            </a:r>
          </a:p>
          <a:p>
            <a:pPr lvl="4">
              <a:defRPr sz="1800">
                <a:solidFill>
                  <a:srgbClr val="000000"/>
                </a:solidFill>
              </a:defRPr>
            </a:pPr>
            <a:r>
              <a:rPr sz="2000">
                <a:solidFill>
                  <a:srgbClr val="404040"/>
                </a:solidFill>
              </a:rPr>
              <a:t>Livello 5</a:t>
            </a:r>
          </a:p>
        </p:txBody>
      </p:sp>
      <p:sp>
        <p:nvSpPr>
          <p:cNvPr id="1219" name="Shape 1219"/>
          <p:cNvSpPr>
            <a:spLocks noGrp="1"/>
          </p:cNvSpPr>
          <p:nvPr>
            <p:ph type="sldNum" sz="quarter" idx="2"/>
          </p:nvPr>
        </p:nvSpPr>
        <p:spPr>
          <a:xfrm>
            <a:off x="7425342" y="6526778"/>
            <a:ext cx="984025" cy="231137"/>
          </a:xfrm>
          <a:prstGeom prst="rect">
            <a:avLst/>
          </a:prstGeom>
        </p:spPr>
        <p:txBody>
          <a:bodyPr lIns="45718" tIns="45718" rIns="45718" bIns="45718" anchor="ctr"/>
          <a:lstStyle>
            <a:lvl1pPr algn="r">
              <a:tabLst/>
              <a:defRPr sz="1000">
                <a:solidFill>
                  <a:srgbClr val="FFFFFF"/>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071978799"/>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type="tx">
  <p:cSld name="20_Diapositiva titolo">
    <p:spTree>
      <p:nvGrpSpPr>
        <p:cNvPr id="1" name=""/>
        <p:cNvGrpSpPr/>
        <p:nvPr/>
      </p:nvGrpSpPr>
      <p:grpSpPr>
        <a:xfrm>
          <a:off x="0" y="0"/>
          <a:ext cx="0" cy="0"/>
          <a:chOff x="0" y="0"/>
          <a:chExt cx="0" cy="0"/>
        </a:xfrm>
      </p:grpSpPr>
      <p:pic>
        <p:nvPicPr>
          <p:cNvPr id="1221"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22" name="Shape 1222"/>
          <p:cNvSpPr>
            <a:spLocks noGrp="1"/>
          </p:cNvSpPr>
          <p:nvPr>
            <p:ph type="title"/>
          </p:nvPr>
        </p:nvSpPr>
        <p:spPr>
          <a:xfrm>
            <a:off x="685800" y="1844710"/>
            <a:ext cx="7772400" cy="2041496"/>
          </a:xfrm>
          <a:prstGeom prst="rect">
            <a:avLst/>
          </a:prstGeom>
        </p:spPr>
        <p:txBody>
          <a:bodyPr lIns="45718" tIns="45718" rIns="45718" bIns="45718" anchor="ctr"/>
          <a:lstStyle>
            <a:lvl1pPr defTabSz="914400">
              <a:lnSpc>
                <a:spcPct val="100000"/>
              </a:lnSpc>
            </a:lvl1pPr>
          </a:lstStyle>
          <a:p>
            <a:pPr lvl="0">
              <a:defRPr sz="1800"/>
            </a:pPr>
            <a:r>
              <a:rPr sz="4400"/>
              <a:t>Titolo Testo</a:t>
            </a:r>
          </a:p>
        </p:txBody>
      </p:sp>
      <p:sp>
        <p:nvSpPr>
          <p:cNvPr id="1223" name="Shape 1223"/>
          <p:cNvSpPr>
            <a:spLocks noGrp="1"/>
          </p:cNvSpPr>
          <p:nvPr>
            <p:ph type="body" idx="1"/>
          </p:nvPr>
        </p:nvSpPr>
        <p:spPr>
          <a:xfrm>
            <a:off x="1371600" y="3886200"/>
            <a:ext cx="6400800" cy="2971800"/>
          </a:xfrm>
          <a:prstGeom prst="rect">
            <a:avLst/>
          </a:prstGeom>
        </p:spPr>
        <p:txBody>
          <a:bodyPr lIns="45718" tIns="45718" rIns="45718" bIns="45718"/>
          <a:lstStyle>
            <a:lvl1pPr marL="0" indent="0" algn="ctr" defTabSz="914400">
              <a:lnSpc>
                <a:spcPct val="100000"/>
              </a:lnSpc>
              <a:spcBef>
                <a:spcPts val="700"/>
              </a:spcBef>
              <a:defRPr>
                <a:solidFill>
                  <a:srgbClr val="888888"/>
                </a:solidFill>
                <a:latin typeface="Arial"/>
                <a:ea typeface="Arial"/>
                <a:cs typeface="Arial"/>
                <a:sym typeface="Arial"/>
              </a:defRPr>
            </a:lvl1pPr>
            <a:lvl2pPr marL="0" algn="ctr" defTabSz="914400">
              <a:lnSpc>
                <a:spcPct val="100000"/>
              </a:lnSpc>
              <a:spcBef>
                <a:spcPts val="700"/>
              </a:spcBef>
              <a:defRPr>
                <a:solidFill>
                  <a:srgbClr val="888888"/>
                </a:solidFill>
                <a:latin typeface="Arial"/>
                <a:ea typeface="Arial"/>
                <a:cs typeface="Arial"/>
                <a:sym typeface="Arial"/>
              </a:defRPr>
            </a:lvl2pPr>
            <a:lvl3pPr marL="0" algn="ctr" defTabSz="914400">
              <a:lnSpc>
                <a:spcPct val="100000"/>
              </a:lnSpc>
              <a:spcBef>
                <a:spcPts val="700"/>
              </a:spcBef>
              <a:defRPr>
                <a:solidFill>
                  <a:srgbClr val="888888"/>
                </a:solidFill>
                <a:latin typeface="Arial"/>
                <a:ea typeface="Arial"/>
                <a:cs typeface="Arial"/>
                <a:sym typeface="Arial"/>
              </a:defRPr>
            </a:lvl3pPr>
            <a:lvl4pPr marL="0" algn="ctr" defTabSz="914400">
              <a:lnSpc>
                <a:spcPct val="100000"/>
              </a:lnSpc>
              <a:spcBef>
                <a:spcPts val="700"/>
              </a:spcBef>
              <a:defRPr>
                <a:solidFill>
                  <a:srgbClr val="888888"/>
                </a:solidFill>
                <a:latin typeface="Arial"/>
                <a:ea typeface="Arial"/>
                <a:cs typeface="Arial"/>
                <a:sym typeface="Arial"/>
              </a:defRPr>
            </a:lvl4pPr>
            <a:lvl5pPr marL="0" algn="ctr" defTabSz="914400">
              <a:lnSpc>
                <a:spcPct val="100000"/>
              </a:lnSpc>
              <a:spcBef>
                <a:spcPts val="700"/>
              </a:spcBef>
              <a:defRPr>
                <a:solidFill>
                  <a:srgbClr val="888888"/>
                </a:solidFill>
                <a:latin typeface="Arial"/>
                <a:ea typeface="Arial"/>
                <a:cs typeface="Arial"/>
                <a:sym typeface="Arial"/>
              </a:defRPr>
            </a:lvl5pPr>
          </a:lstStyle>
          <a:p>
            <a:pPr lvl="0">
              <a:defRPr sz="1800">
                <a:solidFill>
                  <a:srgbClr val="000000"/>
                </a:solidFill>
              </a:defRPr>
            </a:pPr>
            <a:r>
              <a:rPr sz="3200">
                <a:solidFill>
                  <a:srgbClr val="888888"/>
                </a:solidFill>
              </a:rPr>
              <a:t>Corpo livello uno</a:t>
            </a:r>
          </a:p>
          <a:p>
            <a:pPr lvl="1">
              <a:defRPr sz="1800">
                <a:solidFill>
                  <a:srgbClr val="000000"/>
                </a:solidFill>
              </a:defRPr>
            </a:pPr>
            <a:r>
              <a:rPr sz="3200">
                <a:solidFill>
                  <a:srgbClr val="888888"/>
                </a:solidFill>
              </a:rPr>
              <a:t>Corpo livello due</a:t>
            </a:r>
          </a:p>
          <a:p>
            <a:pPr lvl="2">
              <a:defRPr sz="1800">
                <a:solidFill>
                  <a:srgbClr val="000000"/>
                </a:solidFill>
              </a:defRPr>
            </a:pPr>
            <a:r>
              <a:rPr sz="3200">
                <a:solidFill>
                  <a:srgbClr val="888888"/>
                </a:solidFill>
              </a:rPr>
              <a:t>Corpo livello tre</a:t>
            </a:r>
          </a:p>
          <a:p>
            <a:pPr lvl="3">
              <a:defRPr sz="1800">
                <a:solidFill>
                  <a:srgbClr val="000000"/>
                </a:solidFill>
              </a:defRPr>
            </a:pPr>
            <a:r>
              <a:rPr sz="3200">
                <a:solidFill>
                  <a:srgbClr val="888888"/>
                </a:solidFill>
              </a:rPr>
              <a:t>Corpo livello quattro</a:t>
            </a:r>
          </a:p>
          <a:p>
            <a:pPr lvl="4">
              <a:defRPr sz="1800">
                <a:solidFill>
                  <a:srgbClr val="000000"/>
                </a:solidFill>
              </a:defRPr>
            </a:pPr>
            <a:r>
              <a:rPr sz="3200">
                <a:solidFill>
                  <a:srgbClr val="888888"/>
                </a:solidFill>
              </a:rPr>
              <a:t>Livello 5</a:t>
            </a:r>
          </a:p>
        </p:txBody>
      </p:sp>
      <p:sp>
        <p:nvSpPr>
          <p:cNvPr id="1224" name="Shape 1224"/>
          <p:cNvSpPr>
            <a:spLocks noGrp="1"/>
          </p:cNvSpPr>
          <p:nvPr>
            <p:ph type="sldNum" sz="quarter" idx="2"/>
          </p:nvPr>
        </p:nvSpPr>
        <p:spPr>
          <a:xfrm>
            <a:off x="6553834" y="6404292"/>
            <a:ext cx="2132823" cy="269237"/>
          </a:xfrm>
          <a:prstGeom prst="rect">
            <a:avLst/>
          </a:prstGeom>
        </p:spPr>
        <p:txBody>
          <a:bodyPr lIns="45718" tIns="45718" rIns="45718" bIns="45718" anchor="ctr"/>
          <a:lstStyle>
            <a:lvl1pPr algn="r">
              <a:tabLst/>
              <a:defRPr sz="12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63032859"/>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type="tx">
  <p:cSld name="21_Titolo e contenuto">
    <p:spTree>
      <p:nvGrpSpPr>
        <p:cNvPr id="1" name=""/>
        <p:cNvGrpSpPr/>
        <p:nvPr/>
      </p:nvGrpSpPr>
      <p:grpSpPr>
        <a:xfrm>
          <a:off x="0" y="0"/>
          <a:ext cx="0" cy="0"/>
          <a:chOff x="0" y="0"/>
          <a:chExt cx="0" cy="0"/>
        </a:xfrm>
      </p:grpSpPr>
      <p:pic>
        <p:nvPicPr>
          <p:cNvPr id="1226"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27" name="Shape 1227"/>
          <p:cNvSpPr>
            <a:spLocks noGrp="1"/>
          </p:cNvSpPr>
          <p:nvPr>
            <p:ph type="title"/>
          </p:nvPr>
        </p:nvSpPr>
        <p:spPr>
          <a:xfrm>
            <a:off x="457346" y="92075"/>
            <a:ext cx="8229308" cy="1508129"/>
          </a:xfrm>
          <a:prstGeom prst="rect">
            <a:avLst/>
          </a:prstGeom>
        </p:spPr>
        <p:txBody>
          <a:bodyPr lIns="45718" tIns="45718" rIns="45718" bIns="45718" anchor="ctr"/>
          <a:lstStyle>
            <a:lvl1pPr defTabSz="914400">
              <a:lnSpc>
                <a:spcPct val="100000"/>
              </a:lnSpc>
            </a:lvl1pPr>
          </a:lstStyle>
          <a:p>
            <a:pPr lvl="0">
              <a:defRPr sz="1800"/>
            </a:pPr>
            <a:r>
              <a:rPr sz="4400"/>
              <a:t>Titolo Testo</a:t>
            </a:r>
          </a:p>
        </p:txBody>
      </p:sp>
      <p:sp>
        <p:nvSpPr>
          <p:cNvPr id="1228" name="Shape 1228"/>
          <p:cNvSpPr>
            <a:spLocks noGrp="1"/>
          </p:cNvSpPr>
          <p:nvPr>
            <p:ph type="body" idx="1"/>
          </p:nvPr>
        </p:nvSpPr>
        <p:spPr>
          <a:xfrm>
            <a:off x="457346" y="1600200"/>
            <a:ext cx="8229308" cy="5257800"/>
          </a:xfrm>
          <a:prstGeom prst="rect">
            <a:avLst/>
          </a:prstGeom>
        </p:spPr>
        <p:txBody>
          <a:bodyPr lIns="45718" tIns="45718" rIns="45718" bIns="45718"/>
          <a:lstStyle>
            <a:lvl1pPr defTabSz="914400">
              <a:lnSpc>
                <a:spcPct val="100000"/>
              </a:lnSpc>
              <a:spcBef>
                <a:spcPts val="700"/>
              </a:spcBef>
              <a:buSzPct val="100000"/>
              <a:buFont typeface="Arial"/>
              <a:buChar char="•"/>
              <a:defRPr>
                <a:latin typeface="Arial"/>
                <a:ea typeface="Arial"/>
                <a:cs typeface="Arial"/>
                <a:sym typeface="Arial"/>
              </a:defRPr>
            </a:lvl1pPr>
            <a:lvl2pPr marL="783771" indent="-326571" defTabSz="914400">
              <a:lnSpc>
                <a:spcPct val="100000"/>
              </a:lnSpc>
              <a:spcBef>
                <a:spcPts val="700"/>
              </a:spcBef>
              <a:buSzPct val="100000"/>
              <a:buFont typeface="Arial"/>
              <a:buChar char="–"/>
              <a:defRPr>
                <a:latin typeface="Arial"/>
                <a:ea typeface="Arial"/>
                <a:cs typeface="Arial"/>
                <a:sym typeface="Arial"/>
              </a:defRPr>
            </a:lvl2pPr>
            <a:lvl3pPr marL="1219200" indent="-304800" defTabSz="914400">
              <a:lnSpc>
                <a:spcPct val="100000"/>
              </a:lnSpc>
              <a:spcBef>
                <a:spcPts val="700"/>
              </a:spcBef>
              <a:buSzPct val="100000"/>
              <a:buFont typeface="Arial"/>
              <a:buChar char="•"/>
              <a:defRPr>
                <a:latin typeface="Arial"/>
                <a:ea typeface="Arial"/>
                <a:cs typeface="Arial"/>
                <a:sym typeface="Arial"/>
              </a:defRPr>
            </a:lvl3pPr>
            <a:lvl4pPr marL="1737360" indent="-365760" defTabSz="914400">
              <a:lnSpc>
                <a:spcPct val="100000"/>
              </a:lnSpc>
              <a:spcBef>
                <a:spcPts val="700"/>
              </a:spcBef>
              <a:buSzPct val="100000"/>
              <a:buFont typeface="Arial"/>
              <a:buChar char="–"/>
              <a:defRPr>
                <a:latin typeface="Arial"/>
                <a:ea typeface="Arial"/>
                <a:cs typeface="Arial"/>
                <a:sym typeface="Arial"/>
              </a:defRPr>
            </a:lvl4pPr>
            <a:lvl5pPr marL="2194560" indent="-365760" defTabSz="914400">
              <a:lnSpc>
                <a:spcPct val="100000"/>
              </a:lnSpc>
              <a:spcBef>
                <a:spcPts val="700"/>
              </a:spcBef>
              <a:buSzPct val="100000"/>
              <a:buFont typeface="Arial"/>
              <a:buChar char="»"/>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229" name="Shape 1229"/>
          <p:cNvSpPr>
            <a:spLocks noGrp="1"/>
          </p:cNvSpPr>
          <p:nvPr>
            <p:ph type="sldNum" sz="quarter" idx="2"/>
          </p:nvPr>
        </p:nvSpPr>
        <p:spPr>
          <a:xfrm>
            <a:off x="6553834" y="6404292"/>
            <a:ext cx="2132823" cy="269237"/>
          </a:xfrm>
          <a:prstGeom prst="rect">
            <a:avLst/>
          </a:prstGeom>
        </p:spPr>
        <p:txBody>
          <a:bodyPr lIns="45718" tIns="45718" rIns="45718" bIns="45718" anchor="ctr"/>
          <a:lstStyle>
            <a:lvl1pPr algn="r">
              <a:tabLst/>
              <a:defRPr sz="12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3907164842"/>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type="tx">
  <p:cSld name="22_Intestazione sezione">
    <p:spTree>
      <p:nvGrpSpPr>
        <p:cNvPr id="1" name=""/>
        <p:cNvGrpSpPr/>
        <p:nvPr/>
      </p:nvGrpSpPr>
      <p:grpSpPr>
        <a:xfrm>
          <a:off x="0" y="0"/>
          <a:ext cx="0" cy="0"/>
          <a:chOff x="0" y="0"/>
          <a:chExt cx="0" cy="0"/>
        </a:xfrm>
      </p:grpSpPr>
      <p:pic>
        <p:nvPicPr>
          <p:cNvPr id="1231"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32" name="Shape 1232"/>
          <p:cNvSpPr>
            <a:spLocks noGrp="1"/>
          </p:cNvSpPr>
          <p:nvPr>
            <p:ph type="title"/>
          </p:nvPr>
        </p:nvSpPr>
        <p:spPr>
          <a:xfrm>
            <a:off x="722312" y="4406917"/>
            <a:ext cx="7772401" cy="2451083"/>
          </a:xfrm>
          <a:prstGeom prst="rect">
            <a:avLst/>
          </a:prstGeom>
        </p:spPr>
        <p:txBody>
          <a:bodyPr lIns="45718" tIns="45718" rIns="45718" bIns="45718"/>
          <a:lstStyle>
            <a:lvl1pPr algn="l" defTabSz="914400">
              <a:lnSpc>
                <a:spcPct val="100000"/>
              </a:lnSpc>
              <a:defRPr sz="4000" cap="all">
                <a:latin typeface="Arial Bold"/>
                <a:ea typeface="Arial Bold"/>
                <a:cs typeface="Arial Bold"/>
                <a:sym typeface="Arial Bold"/>
              </a:defRPr>
            </a:lvl1pPr>
          </a:lstStyle>
          <a:p>
            <a:pPr lvl="0">
              <a:defRPr sz="1800" cap="none"/>
            </a:pPr>
            <a:r>
              <a:rPr sz="4000" cap="all"/>
              <a:t>Titolo Testo</a:t>
            </a:r>
          </a:p>
        </p:txBody>
      </p:sp>
      <p:sp>
        <p:nvSpPr>
          <p:cNvPr id="1233" name="Shape 1233"/>
          <p:cNvSpPr>
            <a:spLocks noGrp="1"/>
          </p:cNvSpPr>
          <p:nvPr>
            <p:ph type="body" idx="1"/>
          </p:nvPr>
        </p:nvSpPr>
        <p:spPr>
          <a:xfrm>
            <a:off x="722312" y="0"/>
            <a:ext cx="7772401" cy="4406902"/>
          </a:xfrm>
          <a:prstGeom prst="rect">
            <a:avLst/>
          </a:prstGeom>
        </p:spPr>
        <p:txBody>
          <a:bodyPr lIns="45718" tIns="45718" rIns="45718" bIns="45718" anchor="b"/>
          <a:lstStyle>
            <a:lvl1pPr marL="0" indent="0" defTabSz="914400">
              <a:lnSpc>
                <a:spcPct val="100000"/>
              </a:lnSpc>
              <a:spcBef>
                <a:spcPts val="400"/>
              </a:spcBef>
              <a:defRPr sz="2000">
                <a:solidFill>
                  <a:srgbClr val="888888"/>
                </a:solidFill>
                <a:latin typeface="Arial"/>
                <a:ea typeface="Arial"/>
                <a:cs typeface="Arial"/>
                <a:sym typeface="Arial"/>
              </a:defRPr>
            </a:lvl1pPr>
            <a:lvl2pPr marL="0" defTabSz="914400">
              <a:lnSpc>
                <a:spcPct val="100000"/>
              </a:lnSpc>
              <a:spcBef>
                <a:spcPts val="400"/>
              </a:spcBef>
              <a:defRPr sz="2000">
                <a:solidFill>
                  <a:srgbClr val="888888"/>
                </a:solidFill>
                <a:latin typeface="Arial"/>
                <a:ea typeface="Arial"/>
                <a:cs typeface="Arial"/>
                <a:sym typeface="Arial"/>
              </a:defRPr>
            </a:lvl2pPr>
            <a:lvl3pPr marL="0" defTabSz="914400">
              <a:lnSpc>
                <a:spcPct val="100000"/>
              </a:lnSpc>
              <a:spcBef>
                <a:spcPts val="400"/>
              </a:spcBef>
              <a:defRPr sz="2000">
                <a:solidFill>
                  <a:srgbClr val="888888"/>
                </a:solidFill>
                <a:latin typeface="Arial"/>
                <a:ea typeface="Arial"/>
                <a:cs typeface="Arial"/>
                <a:sym typeface="Arial"/>
              </a:defRPr>
            </a:lvl3pPr>
            <a:lvl4pPr marL="0" defTabSz="914400">
              <a:lnSpc>
                <a:spcPct val="100000"/>
              </a:lnSpc>
              <a:spcBef>
                <a:spcPts val="400"/>
              </a:spcBef>
              <a:defRPr sz="2000">
                <a:solidFill>
                  <a:srgbClr val="888888"/>
                </a:solidFill>
                <a:latin typeface="Arial"/>
                <a:ea typeface="Arial"/>
                <a:cs typeface="Arial"/>
                <a:sym typeface="Arial"/>
              </a:defRPr>
            </a:lvl4pPr>
            <a:lvl5pPr marL="0" defTabSz="914400">
              <a:lnSpc>
                <a:spcPct val="100000"/>
              </a:lnSpc>
              <a:spcBef>
                <a:spcPts val="400"/>
              </a:spcBef>
              <a:defRPr sz="2000">
                <a:solidFill>
                  <a:srgbClr val="888888"/>
                </a:solidFill>
                <a:latin typeface="Arial"/>
                <a:ea typeface="Arial"/>
                <a:cs typeface="Arial"/>
                <a:sym typeface="Arial"/>
              </a:defRPr>
            </a:lvl5pPr>
          </a:lstStyle>
          <a:p>
            <a:pPr lvl="0">
              <a:defRPr sz="1800">
                <a:solidFill>
                  <a:srgbClr val="000000"/>
                </a:solidFill>
              </a:defRPr>
            </a:pPr>
            <a:r>
              <a:rPr sz="2000">
                <a:solidFill>
                  <a:srgbClr val="888888"/>
                </a:solidFill>
              </a:rPr>
              <a:t>Corpo livello uno</a:t>
            </a:r>
          </a:p>
          <a:p>
            <a:pPr lvl="1">
              <a:defRPr sz="1800">
                <a:solidFill>
                  <a:srgbClr val="000000"/>
                </a:solidFill>
              </a:defRPr>
            </a:pPr>
            <a:r>
              <a:rPr sz="2000">
                <a:solidFill>
                  <a:srgbClr val="888888"/>
                </a:solidFill>
              </a:rPr>
              <a:t>Corpo livello due</a:t>
            </a:r>
          </a:p>
          <a:p>
            <a:pPr lvl="2">
              <a:defRPr sz="1800">
                <a:solidFill>
                  <a:srgbClr val="000000"/>
                </a:solidFill>
              </a:defRPr>
            </a:pPr>
            <a:r>
              <a:rPr sz="2000">
                <a:solidFill>
                  <a:srgbClr val="888888"/>
                </a:solidFill>
              </a:rPr>
              <a:t>Corpo livello tre</a:t>
            </a:r>
          </a:p>
          <a:p>
            <a:pPr lvl="3">
              <a:defRPr sz="1800">
                <a:solidFill>
                  <a:srgbClr val="000000"/>
                </a:solidFill>
              </a:defRPr>
            </a:pPr>
            <a:r>
              <a:rPr sz="2000">
                <a:solidFill>
                  <a:srgbClr val="888888"/>
                </a:solidFill>
              </a:rPr>
              <a:t>Corpo livello quattro</a:t>
            </a:r>
          </a:p>
          <a:p>
            <a:pPr lvl="4">
              <a:defRPr sz="1800">
                <a:solidFill>
                  <a:srgbClr val="000000"/>
                </a:solidFill>
              </a:defRPr>
            </a:pPr>
            <a:r>
              <a:rPr sz="2000">
                <a:solidFill>
                  <a:srgbClr val="888888"/>
                </a:solidFill>
              </a:rPr>
              <a:t>Livello 5</a:t>
            </a:r>
          </a:p>
        </p:txBody>
      </p:sp>
      <p:sp>
        <p:nvSpPr>
          <p:cNvPr id="1234" name="Shape 1234"/>
          <p:cNvSpPr>
            <a:spLocks noGrp="1"/>
          </p:cNvSpPr>
          <p:nvPr>
            <p:ph type="sldNum" sz="quarter" idx="2"/>
          </p:nvPr>
        </p:nvSpPr>
        <p:spPr>
          <a:xfrm>
            <a:off x="6553834" y="6404292"/>
            <a:ext cx="2132823" cy="269237"/>
          </a:xfrm>
          <a:prstGeom prst="rect">
            <a:avLst/>
          </a:prstGeom>
        </p:spPr>
        <p:txBody>
          <a:bodyPr lIns="45718" tIns="45718" rIns="45718" bIns="45718" anchor="ctr"/>
          <a:lstStyle>
            <a:lvl1pPr algn="r">
              <a:tabLst/>
              <a:defRPr sz="12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2343273795"/>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type="tx">
  <p:cSld name="21_Due contenuti">
    <p:spTree>
      <p:nvGrpSpPr>
        <p:cNvPr id="1" name=""/>
        <p:cNvGrpSpPr/>
        <p:nvPr/>
      </p:nvGrpSpPr>
      <p:grpSpPr>
        <a:xfrm>
          <a:off x="0" y="0"/>
          <a:ext cx="0" cy="0"/>
          <a:chOff x="0" y="0"/>
          <a:chExt cx="0" cy="0"/>
        </a:xfrm>
      </p:grpSpPr>
      <p:pic>
        <p:nvPicPr>
          <p:cNvPr id="1236"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37" name="Shape 1237"/>
          <p:cNvSpPr>
            <a:spLocks noGrp="1"/>
          </p:cNvSpPr>
          <p:nvPr>
            <p:ph type="title"/>
          </p:nvPr>
        </p:nvSpPr>
        <p:spPr>
          <a:xfrm>
            <a:off x="457346" y="92067"/>
            <a:ext cx="8229308" cy="1508141"/>
          </a:xfrm>
          <a:prstGeom prst="rect">
            <a:avLst/>
          </a:prstGeom>
        </p:spPr>
        <p:txBody>
          <a:bodyPr lIns="45718" tIns="45718" rIns="45718" bIns="45718" anchor="ctr"/>
          <a:lstStyle>
            <a:lvl1pPr defTabSz="914400">
              <a:lnSpc>
                <a:spcPct val="100000"/>
              </a:lnSpc>
            </a:lvl1pPr>
          </a:lstStyle>
          <a:p>
            <a:pPr lvl="0">
              <a:defRPr sz="1800"/>
            </a:pPr>
            <a:r>
              <a:rPr sz="4400"/>
              <a:t>Titolo Testo</a:t>
            </a:r>
          </a:p>
        </p:txBody>
      </p:sp>
      <p:sp>
        <p:nvSpPr>
          <p:cNvPr id="1238" name="Shape 1238"/>
          <p:cNvSpPr>
            <a:spLocks noGrp="1"/>
          </p:cNvSpPr>
          <p:nvPr>
            <p:ph type="body" idx="1"/>
          </p:nvPr>
        </p:nvSpPr>
        <p:spPr>
          <a:xfrm>
            <a:off x="457200" y="1600206"/>
            <a:ext cx="4038600" cy="5257795"/>
          </a:xfrm>
          <a:prstGeom prst="rect">
            <a:avLst/>
          </a:prstGeom>
        </p:spPr>
        <p:txBody>
          <a:bodyPr lIns="45718" tIns="45718" rIns="45718" bIns="45718"/>
          <a:lstStyle>
            <a:lvl1pPr defTabSz="914400">
              <a:lnSpc>
                <a:spcPct val="100000"/>
              </a:lnSpc>
              <a:spcBef>
                <a:spcPts val="600"/>
              </a:spcBef>
              <a:buSzPct val="100000"/>
              <a:buFont typeface="Arial"/>
              <a:buChar char="•"/>
              <a:defRPr sz="2800">
                <a:latin typeface="Arial"/>
                <a:ea typeface="Arial"/>
                <a:cs typeface="Arial"/>
                <a:sym typeface="Arial"/>
              </a:defRPr>
            </a:lvl1pPr>
            <a:lvl2pPr marL="790575" indent="-333375" defTabSz="914400">
              <a:lnSpc>
                <a:spcPct val="100000"/>
              </a:lnSpc>
              <a:spcBef>
                <a:spcPts val="600"/>
              </a:spcBef>
              <a:buSzPct val="100000"/>
              <a:buFont typeface="Arial"/>
              <a:buChar char="–"/>
              <a:defRPr sz="2800">
                <a:latin typeface="Arial"/>
                <a:ea typeface="Arial"/>
                <a:cs typeface="Arial"/>
                <a:sym typeface="Arial"/>
              </a:defRPr>
            </a:lvl2pPr>
            <a:lvl3pPr marL="1234438" indent="-320038" defTabSz="914400">
              <a:lnSpc>
                <a:spcPct val="100000"/>
              </a:lnSpc>
              <a:spcBef>
                <a:spcPts val="600"/>
              </a:spcBef>
              <a:buSzPct val="100000"/>
              <a:buFont typeface="Arial"/>
              <a:buChar char="•"/>
              <a:defRPr sz="2800">
                <a:latin typeface="Arial"/>
                <a:ea typeface="Arial"/>
                <a:cs typeface="Arial"/>
                <a:sym typeface="Arial"/>
              </a:defRPr>
            </a:lvl3pPr>
            <a:lvl4pPr marL="1727200" indent="-355600" defTabSz="914400">
              <a:lnSpc>
                <a:spcPct val="100000"/>
              </a:lnSpc>
              <a:spcBef>
                <a:spcPts val="600"/>
              </a:spcBef>
              <a:buSzPct val="100000"/>
              <a:buFont typeface="Arial"/>
              <a:buChar char="–"/>
              <a:defRPr sz="2800">
                <a:latin typeface="Arial"/>
                <a:ea typeface="Arial"/>
                <a:cs typeface="Arial"/>
                <a:sym typeface="Arial"/>
              </a:defRPr>
            </a:lvl4pPr>
            <a:lvl5pPr marL="2184400" indent="-355600" defTabSz="914400">
              <a:lnSpc>
                <a:spcPct val="100000"/>
              </a:lnSpc>
              <a:spcBef>
                <a:spcPts val="600"/>
              </a:spcBef>
              <a:buSzPct val="100000"/>
              <a:buFont typeface="Arial"/>
              <a:buChar char="»"/>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239" name="Shape 1239"/>
          <p:cNvSpPr>
            <a:spLocks noGrp="1"/>
          </p:cNvSpPr>
          <p:nvPr>
            <p:ph type="sldNum" sz="quarter" idx="2"/>
          </p:nvPr>
        </p:nvSpPr>
        <p:spPr>
          <a:xfrm>
            <a:off x="6553834" y="6404292"/>
            <a:ext cx="2132823" cy="269237"/>
          </a:xfrm>
          <a:prstGeom prst="rect">
            <a:avLst/>
          </a:prstGeom>
        </p:spPr>
        <p:txBody>
          <a:bodyPr lIns="45718" tIns="45718" rIns="45718" bIns="45718" anchor="ctr"/>
          <a:lstStyle>
            <a:lvl1pPr algn="r">
              <a:tabLst/>
              <a:defRPr sz="12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643088807"/>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type="tx">
  <p:cSld name="22_Confronto">
    <p:spTree>
      <p:nvGrpSpPr>
        <p:cNvPr id="1" name=""/>
        <p:cNvGrpSpPr/>
        <p:nvPr/>
      </p:nvGrpSpPr>
      <p:grpSpPr>
        <a:xfrm>
          <a:off x="0" y="0"/>
          <a:ext cx="0" cy="0"/>
          <a:chOff x="0" y="0"/>
          <a:chExt cx="0" cy="0"/>
        </a:xfrm>
      </p:grpSpPr>
      <p:pic>
        <p:nvPicPr>
          <p:cNvPr id="1241"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42" name="Shape 1242"/>
          <p:cNvSpPr>
            <a:spLocks noGrp="1"/>
          </p:cNvSpPr>
          <p:nvPr>
            <p:ph type="title"/>
          </p:nvPr>
        </p:nvSpPr>
        <p:spPr>
          <a:xfrm>
            <a:off x="457346" y="256810"/>
            <a:ext cx="8229308" cy="1178656"/>
          </a:xfrm>
          <a:prstGeom prst="rect">
            <a:avLst/>
          </a:prstGeom>
        </p:spPr>
        <p:txBody>
          <a:bodyPr lIns="45718" tIns="45718" rIns="45718" bIns="45718" anchor="ctr"/>
          <a:lstStyle>
            <a:lvl1pPr defTabSz="914400">
              <a:lnSpc>
                <a:spcPct val="100000"/>
              </a:lnSpc>
            </a:lvl1pPr>
          </a:lstStyle>
          <a:p>
            <a:pPr lvl="0">
              <a:defRPr sz="1800"/>
            </a:pPr>
            <a:r>
              <a:rPr sz="4400"/>
              <a:t>Titolo Testo</a:t>
            </a:r>
          </a:p>
        </p:txBody>
      </p:sp>
      <p:sp>
        <p:nvSpPr>
          <p:cNvPr id="1243" name="Shape 1243"/>
          <p:cNvSpPr>
            <a:spLocks noGrp="1"/>
          </p:cNvSpPr>
          <p:nvPr>
            <p:ph type="body" idx="1"/>
          </p:nvPr>
        </p:nvSpPr>
        <p:spPr>
          <a:xfrm>
            <a:off x="457200" y="1435464"/>
            <a:ext cx="4040188" cy="739415"/>
          </a:xfrm>
          <a:prstGeom prst="rect">
            <a:avLst/>
          </a:prstGeom>
        </p:spPr>
        <p:txBody>
          <a:bodyPr lIns="45718" tIns="45718" rIns="45718" bIns="45718" anchor="b"/>
          <a:lstStyle>
            <a:lvl1pPr marL="0" indent="0" defTabSz="914400">
              <a:lnSpc>
                <a:spcPct val="100000"/>
              </a:lnSpc>
              <a:spcBef>
                <a:spcPts val="500"/>
              </a:spcBef>
              <a:defRPr sz="2400">
                <a:latin typeface="Arial Bold"/>
                <a:ea typeface="Arial Bold"/>
                <a:cs typeface="Arial Bold"/>
                <a:sym typeface="Arial Bold"/>
              </a:defRPr>
            </a:lvl1pPr>
            <a:lvl2pPr marL="0" defTabSz="914400">
              <a:lnSpc>
                <a:spcPct val="100000"/>
              </a:lnSpc>
              <a:spcBef>
                <a:spcPts val="500"/>
              </a:spcBef>
              <a:defRPr sz="2400">
                <a:latin typeface="Arial Bold"/>
                <a:ea typeface="Arial Bold"/>
                <a:cs typeface="Arial Bold"/>
                <a:sym typeface="Arial Bold"/>
              </a:defRPr>
            </a:lvl2pPr>
            <a:lvl3pPr marL="0" defTabSz="914400">
              <a:lnSpc>
                <a:spcPct val="100000"/>
              </a:lnSpc>
              <a:spcBef>
                <a:spcPts val="500"/>
              </a:spcBef>
              <a:defRPr sz="2400">
                <a:latin typeface="Arial Bold"/>
                <a:ea typeface="Arial Bold"/>
                <a:cs typeface="Arial Bold"/>
                <a:sym typeface="Arial Bold"/>
              </a:defRPr>
            </a:lvl3pPr>
            <a:lvl4pPr marL="0" defTabSz="914400">
              <a:lnSpc>
                <a:spcPct val="100000"/>
              </a:lnSpc>
              <a:spcBef>
                <a:spcPts val="500"/>
              </a:spcBef>
              <a:defRPr sz="2400">
                <a:latin typeface="Arial Bold"/>
                <a:ea typeface="Arial Bold"/>
                <a:cs typeface="Arial Bold"/>
                <a:sym typeface="Arial Bold"/>
              </a:defRPr>
            </a:lvl4pPr>
            <a:lvl5pPr marL="0" defTabSz="914400">
              <a:lnSpc>
                <a:spcPct val="100000"/>
              </a:lnSpc>
              <a:spcBef>
                <a:spcPts val="500"/>
              </a:spcBef>
              <a:defRPr sz="2400">
                <a:latin typeface="Arial Bold"/>
                <a:ea typeface="Arial Bold"/>
                <a:cs typeface="Arial Bold"/>
                <a:sym typeface="Arial Bold"/>
              </a:defRPr>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1244" name="Shape 1244"/>
          <p:cNvSpPr>
            <a:spLocks noGrp="1"/>
          </p:cNvSpPr>
          <p:nvPr>
            <p:ph type="sldNum" sz="quarter" idx="2"/>
          </p:nvPr>
        </p:nvSpPr>
        <p:spPr>
          <a:xfrm>
            <a:off x="6553834" y="6404292"/>
            <a:ext cx="2132823" cy="269237"/>
          </a:xfrm>
          <a:prstGeom prst="rect">
            <a:avLst/>
          </a:prstGeom>
        </p:spPr>
        <p:txBody>
          <a:bodyPr lIns="45718" tIns="45718" rIns="45718" bIns="45718" anchor="ctr"/>
          <a:lstStyle>
            <a:lvl1pPr algn="r">
              <a:tabLst/>
              <a:defRPr sz="12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3312034685"/>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type="tx">
  <p:cSld name="21_Solo titolo">
    <p:spTree>
      <p:nvGrpSpPr>
        <p:cNvPr id="1" name=""/>
        <p:cNvGrpSpPr/>
        <p:nvPr/>
      </p:nvGrpSpPr>
      <p:grpSpPr>
        <a:xfrm>
          <a:off x="0" y="0"/>
          <a:ext cx="0" cy="0"/>
          <a:chOff x="0" y="0"/>
          <a:chExt cx="0" cy="0"/>
        </a:xfrm>
      </p:grpSpPr>
      <p:pic>
        <p:nvPicPr>
          <p:cNvPr id="1246"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47" name="Shape 1247"/>
          <p:cNvSpPr>
            <a:spLocks noGrp="1"/>
          </p:cNvSpPr>
          <p:nvPr>
            <p:ph type="title"/>
          </p:nvPr>
        </p:nvSpPr>
        <p:spPr>
          <a:xfrm>
            <a:off x="457346" y="0"/>
            <a:ext cx="8229308" cy="1692277"/>
          </a:xfrm>
          <a:prstGeom prst="rect">
            <a:avLst/>
          </a:prstGeom>
        </p:spPr>
        <p:txBody>
          <a:bodyPr lIns="45718" tIns="45718" rIns="45718" bIns="45718" anchor="ctr"/>
          <a:lstStyle>
            <a:lvl1pPr defTabSz="914400">
              <a:lnSpc>
                <a:spcPct val="100000"/>
              </a:lnSpc>
            </a:lvl1pPr>
          </a:lstStyle>
          <a:p>
            <a:pPr lvl="0">
              <a:defRPr sz="1800"/>
            </a:pPr>
            <a:r>
              <a:rPr sz="4400"/>
              <a:t>Titolo Testo</a:t>
            </a:r>
          </a:p>
        </p:txBody>
      </p:sp>
      <p:sp>
        <p:nvSpPr>
          <p:cNvPr id="1248" name="Shape 1248"/>
          <p:cNvSpPr>
            <a:spLocks noGrp="1"/>
          </p:cNvSpPr>
          <p:nvPr>
            <p:ph type="sldNum" sz="quarter" idx="2"/>
          </p:nvPr>
        </p:nvSpPr>
        <p:spPr>
          <a:xfrm>
            <a:off x="6553834" y="6404292"/>
            <a:ext cx="2132823" cy="269237"/>
          </a:xfrm>
          <a:prstGeom prst="rect">
            <a:avLst/>
          </a:prstGeom>
        </p:spPr>
        <p:txBody>
          <a:bodyPr lIns="45718" tIns="45718" rIns="45718" bIns="45718" anchor="ctr"/>
          <a:lstStyle>
            <a:lvl1pPr algn="r">
              <a:tabLst/>
              <a:defRPr sz="12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3399056280"/>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type="tx">
  <p:cSld name="16_Vuota">
    <p:spTree>
      <p:nvGrpSpPr>
        <p:cNvPr id="1" name=""/>
        <p:cNvGrpSpPr/>
        <p:nvPr/>
      </p:nvGrpSpPr>
      <p:grpSpPr>
        <a:xfrm>
          <a:off x="0" y="0"/>
          <a:ext cx="0" cy="0"/>
          <a:chOff x="0" y="0"/>
          <a:chExt cx="0" cy="0"/>
        </a:xfrm>
      </p:grpSpPr>
      <p:pic>
        <p:nvPicPr>
          <p:cNvPr id="1250"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51" name="Shape 1251"/>
          <p:cNvSpPr>
            <a:spLocks noGrp="1"/>
          </p:cNvSpPr>
          <p:nvPr>
            <p:ph type="sldNum" sz="quarter" idx="2"/>
          </p:nvPr>
        </p:nvSpPr>
        <p:spPr>
          <a:xfrm>
            <a:off x="6553834" y="6404292"/>
            <a:ext cx="2132823" cy="269237"/>
          </a:xfrm>
          <a:prstGeom prst="rect">
            <a:avLst/>
          </a:prstGeom>
        </p:spPr>
        <p:txBody>
          <a:bodyPr lIns="45718" tIns="45718" rIns="45718" bIns="45718" anchor="ctr"/>
          <a:lstStyle>
            <a:lvl1pPr algn="r">
              <a:tabLst/>
              <a:defRPr sz="12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4216049891"/>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type="tx">
  <p:cSld name="22_Contenuto con didascalia">
    <p:spTree>
      <p:nvGrpSpPr>
        <p:cNvPr id="1" name=""/>
        <p:cNvGrpSpPr/>
        <p:nvPr/>
      </p:nvGrpSpPr>
      <p:grpSpPr>
        <a:xfrm>
          <a:off x="0" y="0"/>
          <a:ext cx="0" cy="0"/>
          <a:chOff x="0" y="0"/>
          <a:chExt cx="0" cy="0"/>
        </a:xfrm>
      </p:grpSpPr>
      <p:pic>
        <p:nvPicPr>
          <p:cNvPr id="1253"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54" name="Shape 1254"/>
          <p:cNvSpPr>
            <a:spLocks noGrp="1"/>
          </p:cNvSpPr>
          <p:nvPr>
            <p:ph type="title"/>
          </p:nvPr>
        </p:nvSpPr>
        <p:spPr>
          <a:xfrm>
            <a:off x="457209" y="0"/>
            <a:ext cx="3008316" cy="1435100"/>
          </a:xfrm>
          <a:prstGeom prst="rect">
            <a:avLst/>
          </a:prstGeom>
        </p:spPr>
        <p:txBody>
          <a:bodyPr lIns="45718" tIns="45718" rIns="45718" bIns="45718" anchor="b"/>
          <a:lstStyle>
            <a:lvl1pPr algn="l" defTabSz="914400">
              <a:lnSpc>
                <a:spcPct val="100000"/>
              </a:lnSpc>
              <a:defRPr sz="2000">
                <a:latin typeface="Arial Bold"/>
                <a:ea typeface="Arial Bold"/>
                <a:cs typeface="Arial Bold"/>
                <a:sym typeface="Arial Bold"/>
              </a:defRPr>
            </a:lvl1pPr>
          </a:lstStyle>
          <a:p>
            <a:pPr lvl="0">
              <a:defRPr sz="1800"/>
            </a:pPr>
            <a:r>
              <a:rPr sz="2000"/>
              <a:t>Titolo Testo</a:t>
            </a:r>
          </a:p>
        </p:txBody>
      </p:sp>
      <p:sp>
        <p:nvSpPr>
          <p:cNvPr id="1255" name="Shape 1255"/>
          <p:cNvSpPr>
            <a:spLocks noGrp="1"/>
          </p:cNvSpPr>
          <p:nvPr>
            <p:ph type="body" idx="1"/>
          </p:nvPr>
        </p:nvSpPr>
        <p:spPr>
          <a:xfrm>
            <a:off x="3575050" y="273067"/>
            <a:ext cx="5111750" cy="6584934"/>
          </a:xfrm>
          <a:prstGeom prst="rect">
            <a:avLst/>
          </a:prstGeom>
        </p:spPr>
        <p:txBody>
          <a:bodyPr lIns="45718" tIns="45718" rIns="45718" bIns="45718"/>
          <a:lstStyle>
            <a:lvl1pPr defTabSz="914400">
              <a:lnSpc>
                <a:spcPct val="100000"/>
              </a:lnSpc>
              <a:spcBef>
                <a:spcPts val="700"/>
              </a:spcBef>
              <a:buSzPct val="100000"/>
              <a:buFont typeface="Arial"/>
              <a:buChar char="•"/>
              <a:defRPr>
                <a:latin typeface="Arial"/>
                <a:ea typeface="Arial"/>
                <a:cs typeface="Arial"/>
                <a:sym typeface="Arial"/>
              </a:defRPr>
            </a:lvl1pPr>
            <a:lvl2pPr marL="783771" indent="-326571" defTabSz="914400">
              <a:lnSpc>
                <a:spcPct val="100000"/>
              </a:lnSpc>
              <a:spcBef>
                <a:spcPts val="700"/>
              </a:spcBef>
              <a:buSzPct val="100000"/>
              <a:buFont typeface="Arial"/>
              <a:buChar char="–"/>
              <a:defRPr>
                <a:latin typeface="Arial"/>
                <a:ea typeface="Arial"/>
                <a:cs typeface="Arial"/>
                <a:sym typeface="Arial"/>
              </a:defRPr>
            </a:lvl2pPr>
            <a:lvl3pPr marL="1219200" indent="-304800" defTabSz="914400">
              <a:lnSpc>
                <a:spcPct val="100000"/>
              </a:lnSpc>
              <a:spcBef>
                <a:spcPts val="700"/>
              </a:spcBef>
              <a:buSzPct val="100000"/>
              <a:buFont typeface="Arial"/>
              <a:buChar char="•"/>
              <a:defRPr>
                <a:latin typeface="Arial"/>
                <a:ea typeface="Arial"/>
                <a:cs typeface="Arial"/>
                <a:sym typeface="Arial"/>
              </a:defRPr>
            </a:lvl3pPr>
            <a:lvl4pPr marL="1737360" indent="-365760" defTabSz="914400">
              <a:lnSpc>
                <a:spcPct val="100000"/>
              </a:lnSpc>
              <a:spcBef>
                <a:spcPts val="700"/>
              </a:spcBef>
              <a:buSzPct val="100000"/>
              <a:buFont typeface="Arial"/>
              <a:buChar char="–"/>
              <a:defRPr>
                <a:latin typeface="Arial"/>
                <a:ea typeface="Arial"/>
                <a:cs typeface="Arial"/>
                <a:sym typeface="Arial"/>
              </a:defRPr>
            </a:lvl4pPr>
            <a:lvl5pPr marL="2194560" indent="-365760" defTabSz="914400">
              <a:lnSpc>
                <a:spcPct val="100000"/>
              </a:lnSpc>
              <a:spcBef>
                <a:spcPts val="700"/>
              </a:spcBef>
              <a:buSzPct val="100000"/>
              <a:buFont typeface="Arial"/>
              <a:buChar char="»"/>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256" name="Shape 1256"/>
          <p:cNvSpPr>
            <a:spLocks noGrp="1"/>
          </p:cNvSpPr>
          <p:nvPr>
            <p:ph type="sldNum" sz="quarter" idx="2"/>
          </p:nvPr>
        </p:nvSpPr>
        <p:spPr>
          <a:xfrm>
            <a:off x="6553834" y="6404292"/>
            <a:ext cx="2132823" cy="269237"/>
          </a:xfrm>
          <a:prstGeom prst="rect">
            <a:avLst/>
          </a:prstGeom>
        </p:spPr>
        <p:txBody>
          <a:bodyPr lIns="45718" tIns="45718" rIns="45718" bIns="45718" anchor="ctr"/>
          <a:lstStyle>
            <a:lvl1pPr algn="r">
              <a:tabLst/>
              <a:defRPr sz="12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86758336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25" name="Shape 25"/>
          <p:cNvSpPr>
            <a:spLocks noGrp="1"/>
          </p:cNvSpPr>
          <p:nvPr>
            <p:ph type="sldNum" sz="quarter" idx="2"/>
          </p:nvPr>
        </p:nvSpPr>
        <p:spPr>
          <a:xfrm>
            <a:off x="6457950" y="6423900"/>
            <a:ext cx="2057400" cy="218437"/>
          </a:xfrm>
          <a:prstGeom prst="rect">
            <a:avLst/>
          </a:prstGeom>
        </p:spPr>
        <p:txBody>
          <a:bodyPr lIns="45718" tIns="45718" rIns="45718" bIns="45718" anchor="ctr"/>
          <a:lstStyle>
            <a:lvl1pPr algn="r">
              <a:tabLst/>
              <a:defRPr sz="800">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224" name="Shape 224"/>
          <p:cNvSpPr>
            <a:spLocks noGrp="1"/>
          </p:cNvSpPr>
          <p:nvPr>
            <p:ph type="title"/>
          </p:nvPr>
        </p:nvSpPr>
        <p:spPr>
          <a:xfrm>
            <a:off x="630237" y="365783"/>
            <a:ext cx="7886704" cy="1325364"/>
          </a:xfrm>
          <a:prstGeom prst="rect">
            <a:avLst/>
          </a:prstGeom>
        </p:spPr>
        <p:txBody>
          <a:bodyPr lIns="45718" tIns="45718" rIns="45718" bIns="45718"/>
          <a:lstStyle>
            <a:lvl1pPr algn="l" defTabSz="914400">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225" name="Shape 225"/>
          <p:cNvSpPr>
            <a:spLocks noGrp="1"/>
          </p:cNvSpPr>
          <p:nvPr>
            <p:ph type="body" idx="1"/>
          </p:nvPr>
        </p:nvSpPr>
        <p:spPr>
          <a:xfrm>
            <a:off x="630240" y="1681643"/>
            <a:ext cx="3868738" cy="823410"/>
          </a:xfrm>
          <a:prstGeom prst="rect">
            <a:avLst/>
          </a:prstGeom>
        </p:spPr>
        <p:txBody>
          <a:bodyPr lIns="45718" tIns="45718" rIns="45718" bIns="45718" anchor="b"/>
          <a:lstStyle>
            <a:lvl1pPr marL="0" indent="0" defTabSz="914400">
              <a:lnSpc>
                <a:spcPct val="90000"/>
              </a:lnSpc>
              <a:spcBef>
                <a:spcPts val="900"/>
              </a:spcBef>
              <a:defRPr sz="2300" b="1"/>
            </a:lvl1pPr>
            <a:lvl2pPr marL="0" defTabSz="914400">
              <a:lnSpc>
                <a:spcPct val="90000"/>
              </a:lnSpc>
              <a:spcBef>
                <a:spcPts val="900"/>
              </a:spcBef>
              <a:defRPr sz="2300" b="1"/>
            </a:lvl2pPr>
            <a:lvl3pPr marL="0" defTabSz="914400">
              <a:lnSpc>
                <a:spcPct val="90000"/>
              </a:lnSpc>
              <a:spcBef>
                <a:spcPts val="900"/>
              </a:spcBef>
              <a:defRPr sz="2300" b="1"/>
            </a:lvl3pPr>
            <a:lvl4pPr marL="0" defTabSz="914400">
              <a:lnSpc>
                <a:spcPct val="90000"/>
              </a:lnSpc>
              <a:spcBef>
                <a:spcPts val="900"/>
              </a:spcBef>
              <a:defRPr sz="2300" b="1"/>
            </a:lvl4pPr>
            <a:lvl5pPr marL="0" defTabSz="914400">
              <a:lnSpc>
                <a:spcPct val="90000"/>
              </a:lnSpc>
              <a:spcBef>
                <a:spcPts val="900"/>
              </a:spcBef>
              <a:defRPr sz="2300" b="1"/>
            </a:lvl5pPr>
          </a:lstStyle>
          <a:p>
            <a:pPr lvl="0">
              <a:defRPr sz="1800" b="0"/>
            </a:pPr>
            <a:r>
              <a:rPr sz="2300" b="1"/>
              <a:t>Corpo livello uno</a:t>
            </a:r>
          </a:p>
          <a:p>
            <a:pPr lvl="1">
              <a:defRPr sz="1800" b="0"/>
            </a:pPr>
            <a:r>
              <a:rPr sz="2300" b="1"/>
              <a:t>Corpo livello due</a:t>
            </a:r>
          </a:p>
          <a:p>
            <a:pPr lvl="2">
              <a:defRPr sz="1800" b="0"/>
            </a:pPr>
            <a:r>
              <a:rPr sz="2300" b="1"/>
              <a:t>Corpo livello tre</a:t>
            </a:r>
          </a:p>
          <a:p>
            <a:pPr lvl="3">
              <a:defRPr sz="1800" b="0"/>
            </a:pPr>
            <a:r>
              <a:rPr sz="2300" b="1"/>
              <a:t>Corpo livello quattro</a:t>
            </a:r>
          </a:p>
          <a:p>
            <a:pPr lvl="4">
              <a:defRPr sz="1800" b="0"/>
            </a:pPr>
            <a:r>
              <a:rPr sz="2300" b="1"/>
              <a:t>Livello 5</a:t>
            </a:r>
          </a:p>
        </p:txBody>
      </p:sp>
    </p:spTree>
  </p:cSld>
  <p:clrMapOvr>
    <a:masterClrMapping/>
  </p:clrMapOvr>
  <p:transition spd="med"/>
</p:sldLayout>
</file>

<file path=ppt/slideLayouts/slideLayout600.xml><?xml version="1.0" encoding="utf-8"?>
<p:sldLayout xmlns:a="http://schemas.openxmlformats.org/drawingml/2006/main" xmlns:r="http://schemas.openxmlformats.org/officeDocument/2006/relationships" xmlns:p="http://schemas.openxmlformats.org/presentationml/2006/main" type="tx">
  <p:cSld name="22_Immagine con didascalia">
    <p:spTree>
      <p:nvGrpSpPr>
        <p:cNvPr id="1" name=""/>
        <p:cNvGrpSpPr/>
        <p:nvPr/>
      </p:nvGrpSpPr>
      <p:grpSpPr>
        <a:xfrm>
          <a:off x="0" y="0"/>
          <a:ext cx="0" cy="0"/>
          <a:chOff x="0" y="0"/>
          <a:chExt cx="0" cy="0"/>
        </a:xfrm>
      </p:grpSpPr>
      <p:pic>
        <p:nvPicPr>
          <p:cNvPr id="1258"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59" name="Shape 1259"/>
          <p:cNvSpPr>
            <a:spLocks noGrp="1"/>
          </p:cNvSpPr>
          <p:nvPr>
            <p:ph type="title"/>
          </p:nvPr>
        </p:nvSpPr>
        <p:spPr>
          <a:xfrm>
            <a:off x="1792288" y="4800600"/>
            <a:ext cx="5486404" cy="566738"/>
          </a:xfrm>
          <a:prstGeom prst="rect">
            <a:avLst/>
          </a:prstGeom>
        </p:spPr>
        <p:txBody>
          <a:bodyPr lIns="45718" tIns="45718" rIns="45718" bIns="45718" anchor="b"/>
          <a:lstStyle>
            <a:lvl1pPr algn="l" defTabSz="914400">
              <a:lnSpc>
                <a:spcPct val="100000"/>
              </a:lnSpc>
              <a:defRPr sz="2000">
                <a:latin typeface="Arial Bold"/>
                <a:ea typeface="Arial Bold"/>
                <a:cs typeface="Arial Bold"/>
                <a:sym typeface="Arial Bold"/>
              </a:defRPr>
            </a:lvl1pPr>
          </a:lstStyle>
          <a:p>
            <a:pPr lvl="0">
              <a:defRPr sz="1800"/>
            </a:pPr>
            <a:r>
              <a:rPr sz="2000"/>
              <a:t>Titolo Testo</a:t>
            </a:r>
          </a:p>
        </p:txBody>
      </p:sp>
      <p:sp>
        <p:nvSpPr>
          <p:cNvPr id="1260" name="Shape 1260"/>
          <p:cNvSpPr>
            <a:spLocks noGrp="1"/>
          </p:cNvSpPr>
          <p:nvPr>
            <p:ph type="body" idx="1"/>
          </p:nvPr>
        </p:nvSpPr>
        <p:spPr>
          <a:xfrm>
            <a:off x="1792288" y="5367337"/>
            <a:ext cx="5486404" cy="804868"/>
          </a:xfrm>
          <a:prstGeom prst="rect">
            <a:avLst/>
          </a:prstGeom>
        </p:spPr>
        <p:txBody>
          <a:bodyPr lIns="45718" tIns="45718" rIns="45718" bIns="45718"/>
          <a:lstStyle>
            <a:lvl1pPr marL="0" indent="0" defTabSz="914400">
              <a:lnSpc>
                <a:spcPct val="100000"/>
              </a:lnSpc>
              <a:spcBef>
                <a:spcPts val="300"/>
              </a:spcBef>
              <a:defRPr sz="1400">
                <a:latin typeface="Arial"/>
                <a:ea typeface="Arial"/>
                <a:cs typeface="Arial"/>
                <a:sym typeface="Arial"/>
              </a:defRPr>
            </a:lvl1pPr>
            <a:lvl2pPr marL="0" defTabSz="914400">
              <a:lnSpc>
                <a:spcPct val="100000"/>
              </a:lnSpc>
              <a:spcBef>
                <a:spcPts val="300"/>
              </a:spcBef>
              <a:defRPr sz="1400">
                <a:latin typeface="Arial"/>
                <a:ea typeface="Arial"/>
                <a:cs typeface="Arial"/>
                <a:sym typeface="Arial"/>
              </a:defRPr>
            </a:lvl2pPr>
            <a:lvl3pPr marL="0" defTabSz="914400">
              <a:lnSpc>
                <a:spcPct val="100000"/>
              </a:lnSpc>
              <a:spcBef>
                <a:spcPts val="300"/>
              </a:spcBef>
              <a:defRPr sz="1400">
                <a:latin typeface="Arial"/>
                <a:ea typeface="Arial"/>
                <a:cs typeface="Arial"/>
                <a:sym typeface="Arial"/>
              </a:defRPr>
            </a:lvl3pPr>
            <a:lvl4pPr marL="0" defTabSz="914400">
              <a:lnSpc>
                <a:spcPct val="100000"/>
              </a:lnSpc>
              <a:spcBef>
                <a:spcPts val="300"/>
              </a:spcBef>
              <a:defRPr sz="1400">
                <a:latin typeface="Arial"/>
                <a:ea typeface="Arial"/>
                <a:cs typeface="Arial"/>
                <a:sym typeface="Arial"/>
              </a:defRPr>
            </a:lvl4pPr>
            <a:lvl5pPr marL="0" defTabSz="914400">
              <a:lnSpc>
                <a:spcPct val="100000"/>
              </a:lnSpc>
              <a:spcBef>
                <a:spcPts val="300"/>
              </a:spcBef>
              <a:defRPr sz="1400">
                <a:latin typeface="Arial"/>
                <a:ea typeface="Arial"/>
                <a:cs typeface="Arial"/>
                <a:sym typeface="Arial"/>
              </a:defRPr>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1261" name="Shape 1261"/>
          <p:cNvSpPr>
            <a:spLocks noGrp="1"/>
          </p:cNvSpPr>
          <p:nvPr>
            <p:ph type="sldNum" sz="quarter" idx="2"/>
          </p:nvPr>
        </p:nvSpPr>
        <p:spPr>
          <a:xfrm>
            <a:off x="6553834" y="6404292"/>
            <a:ext cx="2132823" cy="269237"/>
          </a:xfrm>
          <a:prstGeom prst="rect">
            <a:avLst/>
          </a:prstGeom>
        </p:spPr>
        <p:txBody>
          <a:bodyPr lIns="45718" tIns="45718" rIns="45718" bIns="45718" anchor="ctr"/>
          <a:lstStyle>
            <a:lvl1pPr algn="r">
              <a:tabLst/>
              <a:defRPr sz="12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3911788027"/>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type="tx">
  <p:cSld name="44_Titolo e testo verticale">
    <p:spTree>
      <p:nvGrpSpPr>
        <p:cNvPr id="1" name=""/>
        <p:cNvGrpSpPr/>
        <p:nvPr/>
      </p:nvGrpSpPr>
      <p:grpSpPr>
        <a:xfrm>
          <a:off x="0" y="0"/>
          <a:ext cx="0" cy="0"/>
          <a:chOff x="0" y="0"/>
          <a:chExt cx="0" cy="0"/>
        </a:xfrm>
      </p:grpSpPr>
      <p:pic>
        <p:nvPicPr>
          <p:cNvPr id="1263"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64" name="Shape 1264"/>
          <p:cNvSpPr>
            <a:spLocks noGrp="1"/>
          </p:cNvSpPr>
          <p:nvPr>
            <p:ph type="title"/>
          </p:nvPr>
        </p:nvSpPr>
        <p:spPr>
          <a:xfrm>
            <a:off x="457346" y="92075"/>
            <a:ext cx="8229308" cy="1508129"/>
          </a:xfrm>
          <a:prstGeom prst="rect">
            <a:avLst/>
          </a:prstGeom>
        </p:spPr>
        <p:txBody>
          <a:bodyPr lIns="45718" tIns="45718" rIns="45718" bIns="45718" anchor="ctr"/>
          <a:lstStyle>
            <a:lvl1pPr defTabSz="914400">
              <a:lnSpc>
                <a:spcPct val="100000"/>
              </a:lnSpc>
            </a:lvl1pPr>
          </a:lstStyle>
          <a:p>
            <a:pPr lvl="0">
              <a:defRPr sz="1800"/>
            </a:pPr>
            <a:r>
              <a:rPr sz="4400"/>
              <a:t>Titolo Testo</a:t>
            </a:r>
          </a:p>
        </p:txBody>
      </p:sp>
      <p:sp>
        <p:nvSpPr>
          <p:cNvPr id="1265" name="Shape 1265"/>
          <p:cNvSpPr>
            <a:spLocks noGrp="1"/>
          </p:cNvSpPr>
          <p:nvPr>
            <p:ph type="body" idx="1"/>
          </p:nvPr>
        </p:nvSpPr>
        <p:spPr>
          <a:xfrm>
            <a:off x="457346" y="1600200"/>
            <a:ext cx="8229308" cy="5257800"/>
          </a:xfrm>
          <a:prstGeom prst="rect">
            <a:avLst/>
          </a:prstGeom>
        </p:spPr>
        <p:txBody>
          <a:bodyPr lIns="45718" tIns="45718" rIns="45718" bIns="45718"/>
          <a:lstStyle>
            <a:lvl1pPr defTabSz="914400">
              <a:lnSpc>
                <a:spcPct val="100000"/>
              </a:lnSpc>
              <a:spcBef>
                <a:spcPts val="700"/>
              </a:spcBef>
              <a:buSzPct val="100000"/>
              <a:buFont typeface="Arial"/>
              <a:buChar char="•"/>
              <a:defRPr>
                <a:latin typeface="Arial"/>
                <a:ea typeface="Arial"/>
                <a:cs typeface="Arial"/>
                <a:sym typeface="Arial"/>
              </a:defRPr>
            </a:lvl1pPr>
            <a:lvl2pPr marL="783771" indent="-326571" defTabSz="914400">
              <a:lnSpc>
                <a:spcPct val="100000"/>
              </a:lnSpc>
              <a:spcBef>
                <a:spcPts val="700"/>
              </a:spcBef>
              <a:buSzPct val="100000"/>
              <a:buFont typeface="Arial"/>
              <a:buChar char="–"/>
              <a:defRPr>
                <a:latin typeface="Arial"/>
                <a:ea typeface="Arial"/>
                <a:cs typeface="Arial"/>
                <a:sym typeface="Arial"/>
              </a:defRPr>
            </a:lvl2pPr>
            <a:lvl3pPr marL="1219200" indent="-304800" defTabSz="914400">
              <a:lnSpc>
                <a:spcPct val="100000"/>
              </a:lnSpc>
              <a:spcBef>
                <a:spcPts val="700"/>
              </a:spcBef>
              <a:buSzPct val="100000"/>
              <a:buFont typeface="Arial"/>
              <a:buChar char="•"/>
              <a:defRPr>
                <a:latin typeface="Arial"/>
                <a:ea typeface="Arial"/>
                <a:cs typeface="Arial"/>
                <a:sym typeface="Arial"/>
              </a:defRPr>
            </a:lvl3pPr>
            <a:lvl4pPr marL="1737360" indent="-365760" defTabSz="914400">
              <a:lnSpc>
                <a:spcPct val="100000"/>
              </a:lnSpc>
              <a:spcBef>
                <a:spcPts val="700"/>
              </a:spcBef>
              <a:buSzPct val="100000"/>
              <a:buFont typeface="Arial"/>
              <a:buChar char="–"/>
              <a:defRPr>
                <a:latin typeface="Arial"/>
                <a:ea typeface="Arial"/>
                <a:cs typeface="Arial"/>
                <a:sym typeface="Arial"/>
              </a:defRPr>
            </a:lvl4pPr>
            <a:lvl5pPr marL="2194560" indent="-365760" defTabSz="914400">
              <a:lnSpc>
                <a:spcPct val="100000"/>
              </a:lnSpc>
              <a:spcBef>
                <a:spcPts val="700"/>
              </a:spcBef>
              <a:buSzPct val="100000"/>
              <a:buFont typeface="Arial"/>
              <a:buChar char="»"/>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266" name="Shape 1266"/>
          <p:cNvSpPr>
            <a:spLocks noGrp="1"/>
          </p:cNvSpPr>
          <p:nvPr>
            <p:ph type="sldNum" sz="quarter" idx="2"/>
          </p:nvPr>
        </p:nvSpPr>
        <p:spPr>
          <a:xfrm>
            <a:off x="6553834" y="6404292"/>
            <a:ext cx="2132823" cy="269237"/>
          </a:xfrm>
          <a:prstGeom prst="rect">
            <a:avLst/>
          </a:prstGeom>
        </p:spPr>
        <p:txBody>
          <a:bodyPr lIns="45718" tIns="45718" rIns="45718" bIns="45718" anchor="ctr"/>
          <a:lstStyle>
            <a:lvl1pPr algn="r">
              <a:tabLst/>
              <a:defRPr sz="12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2944533406"/>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type="tx">
  <p:cSld name="45_Titolo e testo verticale">
    <p:spTree>
      <p:nvGrpSpPr>
        <p:cNvPr id="1" name=""/>
        <p:cNvGrpSpPr/>
        <p:nvPr/>
      </p:nvGrpSpPr>
      <p:grpSpPr>
        <a:xfrm>
          <a:off x="0" y="0"/>
          <a:ext cx="0" cy="0"/>
          <a:chOff x="0" y="0"/>
          <a:chExt cx="0" cy="0"/>
        </a:xfrm>
      </p:grpSpPr>
      <p:pic>
        <p:nvPicPr>
          <p:cNvPr id="1268"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69" name="Shape 1269"/>
          <p:cNvSpPr>
            <a:spLocks noGrp="1"/>
          </p:cNvSpPr>
          <p:nvPr>
            <p:ph type="title"/>
          </p:nvPr>
        </p:nvSpPr>
        <p:spPr>
          <a:xfrm>
            <a:off x="6629400" y="0"/>
            <a:ext cx="2057400" cy="6400838"/>
          </a:xfrm>
          <a:prstGeom prst="rect">
            <a:avLst/>
          </a:prstGeom>
        </p:spPr>
        <p:txBody>
          <a:bodyPr lIns="45718" tIns="45718" rIns="45718" bIns="45718" anchor="ctr"/>
          <a:lstStyle>
            <a:lvl1pPr defTabSz="914400">
              <a:lnSpc>
                <a:spcPct val="100000"/>
              </a:lnSpc>
            </a:lvl1pPr>
          </a:lstStyle>
          <a:p>
            <a:pPr lvl="0">
              <a:defRPr sz="1800"/>
            </a:pPr>
            <a:r>
              <a:rPr sz="4400"/>
              <a:t>Titolo Testo</a:t>
            </a:r>
          </a:p>
        </p:txBody>
      </p:sp>
      <p:sp>
        <p:nvSpPr>
          <p:cNvPr id="1270" name="Shape 1270"/>
          <p:cNvSpPr>
            <a:spLocks noGrp="1"/>
          </p:cNvSpPr>
          <p:nvPr>
            <p:ph type="body" idx="1"/>
          </p:nvPr>
        </p:nvSpPr>
        <p:spPr>
          <a:xfrm>
            <a:off x="457200" y="274656"/>
            <a:ext cx="6019800" cy="6583344"/>
          </a:xfrm>
          <a:prstGeom prst="rect">
            <a:avLst/>
          </a:prstGeom>
        </p:spPr>
        <p:txBody>
          <a:bodyPr lIns="45718" tIns="45718" rIns="45718" bIns="45718"/>
          <a:lstStyle>
            <a:lvl1pPr defTabSz="914400">
              <a:lnSpc>
                <a:spcPct val="100000"/>
              </a:lnSpc>
              <a:spcBef>
                <a:spcPts val="700"/>
              </a:spcBef>
              <a:buSzPct val="100000"/>
              <a:buFont typeface="Arial"/>
              <a:buChar char="•"/>
              <a:defRPr>
                <a:latin typeface="Arial"/>
                <a:ea typeface="Arial"/>
                <a:cs typeface="Arial"/>
                <a:sym typeface="Arial"/>
              </a:defRPr>
            </a:lvl1pPr>
            <a:lvl2pPr marL="783771" indent="-326571" defTabSz="914400">
              <a:lnSpc>
                <a:spcPct val="100000"/>
              </a:lnSpc>
              <a:spcBef>
                <a:spcPts val="700"/>
              </a:spcBef>
              <a:buSzPct val="100000"/>
              <a:buFont typeface="Arial"/>
              <a:buChar char="–"/>
              <a:defRPr>
                <a:latin typeface="Arial"/>
                <a:ea typeface="Arial"/>
                <a:cs typeface="Arial"/>
                <a:sym typeface="Arial"/>
              </a:defRPr>
            </a:lvl2pPr>
            <a:lvl3pPr marL="1219200" indent="-304800" defTabSz="914400">
              <a:lnSpc>
                <a:spcPct val="100000"/>
              </a:lnSpc>
              <a:spcBef>
                <a:spcPts val="700"/>
              </a:spcBef>
              <a:buSzPct val="100000"/>
              <a:buFont typeface="Arial"/>
              <a:buChar char="•"/>
              <a:defRPr>
                <a:latin typeface="Arial"/>
                <a:ea typeface="Arial"/>
                <a:cs typeface="Arial"/>
                <a:sym typeface="Arial"/>
              </a:defRPr>
            </a:lvl3pPr>
            <a:lvl4pPr marL="1737360" indent="-365760" defTabSz="914400">
              <a:lnSpc>
                <a:spcPct val="100000"/>
              </a:lnSpc>
              <a:spcBef>
                <a:spcPts val="700"/>
              </a:spcBef>
              <a:buSzPct val="100000"/>
              <a:buFont typeface="Arial"/>
              <a:buChar char="–"/>
              <a:defRPr>
                <a:latin typeface="Arial"/>
                <a:ea typeface="Arial"/>
                <a:cs typeface="Arial"/>
                <a:sym typeface="Arial"/>
              </a:defRPr>
            </a:lvl4pPr>
            <a:lvl5pPr marL="2194560" indent="-365760" defTabSz="914400">
              <a:lnSpc>
                <a:spcPct val="100000"/>
              </a:lnSpc>
              <a:spcBef>
                <a:spcPts val="700"/>
              </a:spcBef>
              <a:buSzPct val="100000"/>
              <a:buFont typeface="Arial"/>
              <a:buChar char="»"/>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271" name="Shape 1271"/>
          <p:cNvSpPr>
            <a:spLocks noGrp="1"/>
          </p:cNvSpPr>
          <p:nvPr>
            <p:ph type="sldNum" sz="quarter" idx="2"/>
          </p:nvPr>
        </p:nvSpPr>
        <p:spPr>
          <a:xfrm>
            <a:off x="6553834" y="6404292"/>
            <a:ext cx="2132823" cy="269237"/>
          </a:xfrm>
          <a:prstGeom prst="rect">
            <a:avLst/>
          </a:prstGeom>
        </p:spPr>
        <p:txBody>
          <a:bodyPr lIns="45718" tIns="45718" rIns="45718" bIns="45718" anchor="ctr"/>
          <a:lstStyle>
            <a:lvl1pPr algn="r">
              <a:tabLst/>
              <a:defRPr sz="12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3361171877"/>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type="tx">
  <p:cSld name="2_Titolo e grafico">
    <p:spTree>
      <p:nvGrpSpPr>
        <p:cNvPr id="1" name=""/>
        <p:cNvGrpSpPr/>
        <p:nvPr/>
      </p:nvGrpSpPr>
      <p:grpSpPr>
        <a:xfrm>
          <a:off x="0" y="0"/>
          <a:ext cx="0" cy="0"/>
          <a:chOff x="0" y="0"/>
          <a:chExt cx="0" cy="0"/>
        </a:xfrm>
      </p:grpSpPr>
      <p:pic>
        <p:nvPicPr>
          <p:cNvPr id="1273"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74" name="Shape 1274"/>
          <p:cNvSpPr>
            <a:spLocks noGrp="1"/>
          </p:cNvSpPr>
          <p:nvPr>
            <p:ph type="title"/>
          </p:nvPr>
        </p:nvSpPr>
        <p:spPr>
          <a:xfrm>
            <a:off x="685800" y="0"/>
            <a:ext cx="7772400" cy="2362200"/>
          </a:xfrm>
          <a:prstGeom prst="rect">
            <a:avLst/>
          </a:prstGeom>
        </p:spPr>
        <p:txBody>
          <a:bodyPr lIns="45718" tIns="45718" rIns="45718" bIns="45718" anchor="ctr"/>
          <a:lstStyle>
            <a:lvl1pPr defTabSz="914400">
              <a:lnSpc>
                <a:spcPct val="100000"/>
              </a:lnSpc>
            </a:lvl1pPr>
          </a:lstStyle>
          <a:p>
            <a:pPr lvl="0">
              <a:defRPr sz="1800"/>
            </a:pPr>
            <a:r>
              <a:rPr sz="4400"/>
              <a:t>Titolo Testo</a:t>
            </a:r>
          </a:p>
        </p:txBody>
      </p:sp>
      <p:sp>
        <p:nvSpPr>
          <p:cNvPr id="1275" name="Shape 1275"/>
          <p:cNvSpPr>
            <a:spLocks noGrp="1"/>
          </p:cNvSpPr>
          <p:nvPr>
            <p:ph type="sldNum" sz="quarter" idx="2"/>
          </p:nvPr>
        </p:nvSpPr>
        <p:spPr>
          <a:xfrm>
            <a:off x="6553834" y="6404292"/>
            <a:ext cx="2132823" cy="269237"/>
          </a:xfrm>
          <a:prstGeom prst="rect">
            <a:avLst/>
          </a:prstGeom>
        </p:spPr>
        <p:txBody>
          <a:bodyPr lIns="45718" tIns="45718" rIns="45718" bIns="45718" anchor="ctr"/>
          <a:lstStyle>
            <a:lvl1pPr algn="r">
              <a:tabLst/>
              <a:defRPr sz="1200">
                <a:solidFill>
                  <a:srgbClr val="898989"/>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388729889"/>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type="tx">
  <p:cSld name="1_Layout personalizzato">
    <p:spTree>
      <p:nvGrpSpPr>
        <p:cNvPr id="1" name=""/>
        <p:cNvGrpSpPr/>
        <p:nvPr/>
      </p:nvGrpSpPr>
      <p:grpSpPr>
        <a:xfrm>
          <a:off x="0" y="0"/>
          <a:ext cx="0" cy="0"/>
          <a:chOff x="0" y="0"/>
          <a:chExt cx="0" cy="0"/>
        </a:xfrm>
      </p:grpSpPr>
      <p:pic>
        <p:nvPicPr>
          <p:cNvPr id="1277" name="image3.jpeg" descr="Fondo slideKit FAST-01.jpg"/>
          <p:cNvPicPr/>
          <p:nvPr/>
        </p:nvPicPr>
        <p:blipFill>
          <a:blip r:embed="rId2"/>
          <a:stretch>
            <a:fillRect/>
          </a:stretch>
        </p:blipFill>
        <p:spPr>
          <a:xfrm>
            <a:off x="0" y="0"/>
            <a:ext cx="9144000" cy="6858000"/>
          </a:xfrm>
          <a:prstGeom prst="rect">
            <a:avLst/>
          </a:prstGeom>
          <a:ln w="12700">
            <a:miter lim="400000"/>
          </a:ln>
        </p:spPr>
      </p:pic>
      <p:sp>
        <p:nvSpPr>
          <p:cNvPr id="1278" name="Shape 1278"/>
          <p:cNvSpPr>
            <a:spLocks noGrp="1"/>
          </p:cNvSpPr>
          <p:nvPr>
            <p:ph type="title"/>
          </p:nvPr>
        </p:nvSpPr>
        <p:spPr>
          <a:xfrm>
            <a:off x="457346" y="0"/>
            <a:ext cx="8229308" cy="1692277"/>
          </a:xfrm>
          <a:prstGeom prst="rect">
            <a:avLst/>
          </a:prstGeom>
        </p:spPr>
        <p:txBody>
          <a:bodyPr lIns="45718" tIns="45718" rIns="45718" bIns="45718" anchor="ctr"/>
          <a:lstStyle>
            <a:lvl1pPr defTabSz="914400">
              <a:lnSpc>
                <a:spcPct val="100000"/>
              </a:lnSpc>
            </a:lvl1pPr>
          </a:lstStyle>
          <a:p>
            <a:pPr lvl="0">
              <a:defRPr sz="1800"/>
            </a:pPr>
            <a:r>
              <a:rPr sz="4400"/>
              <a:t>Titolo Testo</a:t>
            </a:r>
          </a:p>
        </p:txBody>
      </p:sp>
      <p:sp>
        <p:nvSpPr>
          <p:cNvPr id="1279" name="Shape 1279"/>
          <p:cNvSpPr>
            <a:spLocks noGrp="1"/>
          </p:cNvSpPr>
          <p:nvPr>
            <p:ph type="body" idx="1"/>
          </p:nvPr>
        </p:nvSpPr>
        <p:spPr>
          <a:xfrm>
            <a:off x="439737" y="6321735"/>
            <a:ext cx="5383215" cy="965206"/>
          </a:xfrm>
          <a:prstGeom prst="rect">
            <a:avLst/>
          </a:prstGeom>
        </p:spPr>
        <p:txBody>
          <a:bodyPr lIns="45718" tIns="45718" rIns="45718" bIns="45718"/>
          <a:lstStyle>
            <a:lvl1pPr marL="0" indent="0" defTabSz="914400">
              <a:lnSpc>
                <a:spcPct val="100000"/>
              </a:lnSpc>
              <a:spcBef>
                <a:spcPts val="0"/>
              </a:spcBef>
              <a:defRPr sz="1200">
                <a:solidFill>
                  <a:srgbClr val="60B5CC"/>
                </a:solidFill>
                <a:latin typeface="Arial"/>
                <a:ea typeface="Arial"/>
                <a:cs typeface="Arial"/>
                <a:sym typeface="Arial"/>
              </a:defRPr>
            </a:lvl1pPr>
            <a:lvl2pPr marL="0" defTabSz="914400">
              <a:lnSpc>
                <a:spcPct val="100000"/>
              </a:lnSpc>
              <a:spcBef>
                <a:spcPts val="0"/>
              </a:spcBef>
              <a:defRPr sz="1200">
                <a:solidFill>
                  <a:srgbClr val="60B5CC"/>
                </a:solidFill>
                <a:latin typeface="Arial"/>
                <a:ea typeface="Arial"/>
                <a:cs typeface="Arial"/>
                <a:sym typeface="Arial"/>
              </a:defRPr>
            </a:lvl2pPr>
            <a:lvl3pPr marL="0" defTabSz="914400">
              <a:lnSpc>
                <a:spcPct val="100000"/>
              </a:lnSpc>
              <a:spcBef>
                <a:spcPts val="0"/>
              </a:spcBef>
              <a:defRPr sz="1200">
                <a:solidFill>
                  <a:srgbClr val="60B5CC"/>
                </a:solidFill>
                <a:latin typeface="Arial"/>
                <a:ea typeface="Arial"/>
                <a:cs typeface="Arial"/>
                <a:sym typeface="Arial"/>
              </a:defRPr>
            </a:lvl3pPr>
            <a:lvl4pPr marL="0" defTabSz="914400">
              <a:lnSpc>
                <a:spcPct val="100000"/>
              </a:lnSpc>
              <a:spcBef>
                <a:spcPts val="0"/>
              </a:spcBef>
              <a:defRPr sz="1200">
                <a:solidFill>
                  <a:srgbClr val="60B5CC"/>
                </a:solidFill>
                <a:latin typeface="Arial"/>
                <a:ea typeface="Arial"/>
                <a:cs typeface="Arial"/>
                <a:sym typeface="Arial"/>
              </a:defRPr>
            </a:lvl4pPr>
            <a:lvl5pPr marL="0" defTabSz="914400">
              <a:lnSpc>
                <a:spcPct val="100000"/>
              </a:lnSpc>
              <a:spcBef>
                <a:spcPts val="0"/>
              </a:spcBef>
              <a:defRPr sz="1200">
                <a:solidFill>
                  <a:srgbClr val="60B5CC"/>
                </a:solidFill>
                <a:latin typeface="Arial"/>
                <a:ea typeface="Arial"/>
                <a:cs typeface="Arial"/>
                <a:sym typeface="Arial"/>
              </a:defRPr>
            </a:lvl5pPr>
          </a:lstStyle>
          <a:p>
            <a:pPr lvl="0">
              <a:defRPr sz="1800">
                <a:solidFill>
                  <a:srgbClr val="000000"/>
                </a:solidFill>
              </a:defRPr>
            </a:pPr>
            <a:r>
              <a:rPr sz="1200">
                <a:solidFill>
                  <a:srgbClr val="60B5CC"/>
                </a:solidFill>
              </a:rPr>
              <a:t>Corpo livello uno</a:t>
            </a:r>
          </a:p>
          <a:p>
            <a:pPr lvl="1">
              <a:defRPr sz="1800">
                <a:solidFill>
                  <a:srgbClr val="000000"/>
                </a:solidFill>
              </a:defRPr>
            </a:pPr>
            <a:r>
              <a:rPr sz="1200">
                <a:solidFill>
                  <a:srgbClr val="60B5CC"/>
                </a:solidFill>
              </a:rPr>
              <a:t>Corpo livello due</a:t>
            </a:r>
          </a:p>
          <a:p>
            <a:pPr lvl="2">
              <a:defRPr sz="1800">
                <a:solidFill>
                  <a:srgbClr val="000000"/>
                </a:solidFill>
              </a:defRPr>
            </a:pPr>
            <a:r>
              <a:rPr sz="1200">
                <a:solidFill>
                  <a:srgbClr val="60B5CC"/>
                </a:solidFill>
              </a:rPr>
              <a:t>Corpo livello tre</a:t>
            </a:r>
          </a:p>
          <a:p>
            <a:pPr lvl="3">
              <a:defRPr sz="1800">
                <a:solidFill>
                  <a:srgbClr val="000000"/>
                </a:solidFill>
              </a:defRPr>
            </a:pPr>
            <a:r>
              <a:rPr sz="1200">
                <a:solidFill>
                  <a:srgbClr val="60B5CC"/>
                </a:solidFill>
              </a:rPr>
              <a:t>Corpo livello quattro</a:t>
            </a:r>
          </a:p>
          <a:p>
            <a:pPr lvl="4">
              <a:defRPr sz="1800">
                <a:solidFill>
                  <a:srgbClr val="000000"/>
                </a:solidFill>
              </a:defRPr>
            </a:pPr>
            <a:r>
              <a:rPr sz="1200">
                <a:solidFill>
                  <a:srgbClr val="60B5CC"/>
                </a:solidFill>
              </a:rPr>
              <a:t>Livello 5</a:t>
            </a:r>
          </a:p>
        </p:txBody>
      </p:sp>
    </p:spTree>
    <p:extLst>
      <p:ext uri="{BB962C8B-B14F-4D97-AF65-F5344CB8AC3E}">
        <p14:creationId xmlns:p14="http://schemas.microsoft.com/office/powerpoint/2010/main" val="3045078625"/>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1281" name="Shape 1281"/>
          <p:cNvSpPr/>
          <p:nvPr/>
        </p:nvSpPr>
        <p:spPr>
          <a:xfrm>
            <a:off x="661915" y="496622"/>
            <a:ext cx="7819098" cy="5864331"/>
          </a:xfrm>
          <a:prstGeom prst="rect">
            <a:avLst/>
          </a:prstGeom>
          <a:solidFill>
            <a:srgbClr val="003298"/>
          </a:solid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282" name="Shape 1282"/>
          <p:cNvSpPr>
            <a:spLocks noGrp="1"/>
          </p:cNvSpPr>
          <p:nvPr>
            <p:ph type="title"/>
          </p:nvPr>
        </p:nvSpPr>
        <p:spPr>
          <a:xfrm>
            <a:off x="1490310" y="894960"/>
            <a:ext cx="5090560" cy="690694"/>
          </a:xfrm>
          <a:prstGeom prst="rect">
            <a:avLst/>
          </a:prstGeom>
        </p:spPr>
        <p:txBody>
          <a:bodyPr/>
          <a:lstStyle>
            <a:lvl1pPr defTabSz="511800">
              <a:defRPr sz="3800"/>
            </a:lvl1pPr>
          </a:lstStyle>
          <a:p>
            <a:pPr lvl="0">
              <a:defRPr sz="1800"/>
            </a:pPr>
            <a:r>
              <a:rPr sz="3800"/>
              <a:t>Titolo Testo</a:t>
            </a:r>
          </a:p>
        </p:txBody>
      </p:sp>
      <p:sp>
        <p:nvSpPr>
          <p:cNvPr id="1283" name="Shape 1283"/>
          <p:cNvSpPr>
            <a:spLocks noGrp="1"/>
          </p:cNvSpPr>
          <p:nvPr>
            <p:ph type="body" idx="1"/>
          </p:nvPr>
        </p:nvSpPr>
        <p:spPr>
          <a:xfrm>
            <a:off x="942971" y="1585650"/>
            <a:ext cx="6354106" cy="1852274"/>
          </a:xfrm>
          <a:prstGeom prst="rect">
            <a:avLst/>
          </a:prstGeom>
        </p:spPr>
        <p:txBody>
          <a:bodyPr/>
          <a:lstStyle>
            <a:lvl1pPr marL="390631" indent="-390631" defTabSz="511800">
              <a:spcBef>
                <a:spcPts val="1500"/>
              </a:spcBef>
              <a:defRPr sz="2800"/>
            </a:lvl1pPr>
            <a:lvl2pPr marL="390631" defTabSz="511800">
              <a:spcBef>
                <a:spcPts val="1500"/>
              </a:spcBef>
              <a:defRPr sz="2800"/>
            </a:lvl2pPr>
            <a:lvl3pPr marL="390631" defTabSz="511800">
              <a:spcBef>
                <a:spcPts val="1500"/>
              </a:spcBef>
              <a:defRPr sz="2800"/>
            </a:lvl3pPr>
            <a:lvl4pPr marL="390631" defTabSz="511800">
              <a:spcBef>
                <a:spcPts val="1500"/>
              </a:spcBef>
              <a:defRPr sz="2800"/>
            </a:lvl4pPr>
            <a:lvl5pPr marL="390631" defTabSz="511800">
              <a:spcBef>
                <a:spcPts val="1500"/>
              </a:spcBef>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284" name="Shape 1284"/>
          <p:cNvSpPr>
            <a:spLocks noGrp="1"/>
          </p:cNvSpPr>
          <p:nvPr>
            <p:ph type="sldNum" sz="quarter" idx="2"/>
          </p:nvPr>
        </p:nvSpPr>
        <p:spPr>
          <a:xfrm>
            <a:off x="6583677" y="6207495"/>
            <a:ext cx="2103127" cy="241301"/>
          </a:xfrm>
          <a:prstGeom prst="rect">
            <a:avLst/>
          </a:prstGeom>
        </p:spPr>
        <p:txBody>
          <a:bodyPr/>
          <a:lstStyle>
            <a:lvl1pPr algn="r" defTabSz="913439">
              <a:lnSpc>
                <a:spcPct val="100000"/>
              </a:lnSpc>
              <a:tabLst/>
              <a:defRPr sz="1600">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712055705"/>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1286" name="Shape 1286"/>
          <p:cNvSpPr/>
          <p:nvPr/>
        </p:nvSpPr>
        <p:spPr>
          <a:xfrm>
            <a:off x="661915" y="496622"/>
            <a:ext cx="7819098" cy="5864331"/>
          </a:xfrm>
          <a:prstGeom prst="rect">
            <a:avLst/>
          </a:prstGeom>
          <a:solidFill>
            <a:srgbClr val="003298"/>
          </a:solid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287" name="Shape 1287"/>
          <p:cNvSpPr/>
          <p:nvPr/>
        </p:nvSpPr>
        <p:spPr>
          <a:xfrm>
            <a:off x="3007641" y="4085585"/>
            <a:ext cx="3912161" cy="2268848"/>
          </a:xfrm>
          <a:prstGeom prst="rect">
            <a:avLst/>
          </a:prstGeom>
          <a:blipFill>
            <a:blip r:embed="rId2"/>
            <a:stretch>
              <a:fillRect/>
            </a:stretch>
          </a:blip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288" name="Shape 1288"/>
          <p:cNvSpPr/>
          <p:nvPr/>
        </p:nvSpPr>
        <p:spPr>
          <a:xfrm>
            <a:off x="6322941" y="4122082"/>
            <a:ext cx="1708477" cy="1101195"/>
          </a:xfrm>
          <a:prstGeom prst="rect">
            <a:avLst/>
          </a:prstGeom>
          <a:blipFill>
            <a:blip r:embed="rId3"/>
            <a:stretch>
              <a:fillRect/>
            </a:stretch>
          </a:blip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289" name="Shape 1289"/>
          <p:cNvSpPr/>
          <p:nvPr/>
        </p:nvSpPr>
        <p:spPr>
          <a:xfrm>
            <a:off x="4598830" y="5038216"/>
            <a:ext cx="3867853" cy="1316221"/>
          </a:xfrm>
          <a:prstGeom prst="rect">
            <a:avLst/>
          </a:prstGeom>
          <a:blipFill>
            <a:blip r:embed="rId4"/>
            <a:stretch>
              <a:fillRect/>
            </a:stretch>
          </a:blip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grpSp>
        <p:nvGrpSpPr>
          <p:cNvPr id="1293" name="Group 1293"/>
          <p:cNvGrpSpPr/>
          <p:nvPr/>
        </p:nvGrpSpPr>
        <p:grpSpPr>
          <a:xfrm>
            <a:off x="4391613" y="3523905"/>
            <a:ext cx="4082889" cy="2830529"/>
            <a:chOff x="-1" y="0"/>
            <a:chExt cx="4082887" cy="2830527"/>
          </a:xfrm>
        </p:grpSpPr>
        <p:sp>
          <p:nvSpPr>
            <p:cNvPr id="1290" name="Shape 1290"/>
            <p:cNvSpPr/>
            <p:nvPr/>
          </p:nvSpPr>
          <p:spPr>
            <a:xfrm>
              <a:off x="-2" y="1469994"/>
              <a:ext cx="3639806" cy="1360533"/>
            </a:xfrm>
            <a:custGeom>
              <a:avLst/>
              <a:gdLst/>
              <a:ahLst/>
              <a:cxnLst>
                <a:cxn ang="0">
                  <a:pos x="wd2" y="hd2"/>
                </a:cxn>
                <a:cxn ang="5400000">
                  <a:pos x="wd2" y="hd2"/>
                </a:cxn>
                <a:cxn ang="10800000">
                  <a:pos x="wd2" y="hd2"/>
                </a:cxn>
                <a:cxn ang="16200000">
                  <a:pos x="wd2" y="hd2"/>
                </a:cxn>
              </a:cxnLst>
              <a:rect l="0" t="0" r="r" b="b"/>
              <a:pathLst>
                <a:path w="21600" h="21600" extrusionOk="0">
                  <a:moveTo>
                    <a:pt x="21600" y="3083"/>
                  </a:moveTo>
                  <a:lnTo>
                    <a:pt x="21600" y="0"/>
                  </a:lnTo>
                  <a:lnTo>
                    <a:pt x="21561" y="476"/>
                  </a:lnTo>
                  <a:lnTo>
                    <a:pt x="21476" y="952"/>
                  </a:lnTo>
                  <a:lnTo>
                    <a:pt x="21298" y="1428"/>
                  </a:lnTo>
                  <a:lnTo>
                    <a:pt x="21074" y="1883"/>
                  </a:lnTo>
                  <a:lnTo>
                    <a:pt x="20811" y="2234"/>
                  </a:lnTo>
                  <a:lnTo>
                    <a:pt x="20510" y="2690"/>
                  </a:lnTo>
                  <a:lnTo>
                    <a:pt x="20162" y="3062"/>
                  </a:lnTo>
                  <a:lnTo>
                    <a:pt x="19721" y="3414"/>
                  </a:lnTo>
                  <a:lnTo>
                    <a:pt x="19241" y="3745"/>
                  </a:lnTo>
                  <a:lnTo>
                    <a:pt x="18754" y="4117"/>
                  </a:lnTo>
                  <a:lnTo>
                    <a:pt x="18197" y="4469"/>
                  </a:lnTo>
                  <a:lnTo>
                    <a:pt x="16968" y="5276"/>
                  </a:lnTo>
                  <a:lnTo>
                    <a:pt x="15568" y="6228"/>
                  </a:lnTo>
                  <a:lnTo>
                    <a:pt x="14037" y="7283"/>
                  </a:lnTo>
                  <a:lnTo>
                    <a:pt x="12335" y="8441"/>
                  </a:lnTo>
                  <a:lnTo>
                    <a:pt x="10541" y="9848"/>
                  </a:lnTo>
                  <a:lnTo>
                    <a:pt x="8615" y="11503"/>
                  </a:lnTo>
                  <a:lnTo>
                    <a:pt x="6612" y="13490"/>
                  </a:lnTo>
                  <a:lnTo>
                    <a:pt x="4470" y="15848"/>
                  </a:lnTo>
                  <a:lnTo>
                    <a:pt x="2274" y="18538"/>
                  </a:lnTo>
                  <a:lnTo>
                    <a:pt x="0" y="21600"/>
                  </a:lnTo>
                  <a:lnTo>
                    <a:pt x="1230" y="21600"/>
                  </a:lnTo>
                  <a:lnTo>
                    <a:pt x="1972" y="21352"/>
                  </a:lnTo>
                  <a:lnTo>
                    <a:pt x="3117" y="19593"/>
                  </a:lnTo>
                  <a:lnTo>
                    <a:pt x="4331" y="17814"/>
                  </a:lnTo>
                  <a:lnTo>
                    <a:pt x="5646" y="16179"/>
                  </a:lnTo>
                  <a:lnTo>
                    <a:pt x="7084" y="14648"/>
                  </a:lnTo>
                  <a:lnTo>
                    <a:pt x="8577" y="13138"/>
                  </a:lnTo>
                  <a:lnTo>
                    <a:pt x="10147" y="11607"/>
                  </a:lnTo>
                  <a:lnTo>
                    <a:pt x="14083" y="8338"/>
                  </a:lnTo>
                  <a:lnTo>
                    <a:pt x="14864" y="7738"/>
                  </a:lnTo>
                  <a:lnTo>
                    <a:pt x="16488" y="6683"/>
                  </a:lnTo>
                  <a:lnTo>
                    <a:pt x="18143" y="5524"/>
                  </a:lnTo>
                  <a:lnTo>
                    <a:pt x="19806" y="4345"/>
                  </a:lnTo>
                  <a:lnTo>
                    <a:pt x="20556" y="3890"/>
                  </a:lnTo>
                  <a:lnTo>
                    <a:pt x="21298" y="3290"/>
                  </a:lnTo>
                  <a:lnTo>
                    <a:pt x="21600" y="3083"/>
                  </a:lnTo>
                  <a:close/>
                </a:path>
              </a:pathLst>
            </a:custGeom>
            <a:solidFill>
              <a:srgbClr val="003298"/>
            </a:solidFill>
            <a:ln w="12700" cap="flat">
              <a:noFill/>
              <a:miter lim="400000"/>
            </a:ln>
            <a:effectLst/>
          </p:spPr>
          <p:txBody>
            <a:bodyPr wrap="square" lIns="0" tIns="0" rIns="0" bIns="0" numCol="1" anchor="t">
              <a:noAutofit/>
            </a:bodyPr>
            <a:lstStyle/>
            <a:p>
              <a:pPr lvl="0" defTabSz="913439">
                <a:lnSpc>
                  <a:spcPct val="100000"/>
                </a:lnSpc>
                <a:defRPr sz="1600">
                  <a:latin typeface="Calibri"/>
                  <a:ea typeface="Calibri"/>
                  <a:cs typeface="Calibri"/>
                  <a:sym typeface="Calibri"/>
                </a:defRPr>
              </a:pPr>
              <a:endParaRPr/>
            </a:p>
          </p:txBody>
        </p:sp>
        <p:sp>
          <p:nvSpPr>
            <p:cNvPr id="1291" name="Shape 1291"/>
            <p:cNvSpPr/>
            <p:nvPr/>
          </p:nvSpPr>
          <p:spPr>
            <a:xfrm>
              <a:off x="1937836" y="-2"/>
              <a:ext cx="2145051" cy="925708"/>
            </a:xfrm>
            <a:custGeom>
              <a:avLst/>
              <a:gdLst/>
              <a:ahLst/>
              <a:cxnLst>
                <a:cxn ang="0">
                  <a:pos x="wd2" y="hd2"/>
                </a:cxn>
                <a:cxn ang="5400000">
                  <a:pos x="wd2" y="hd2"/>
                </a:cxn>
                <a:cxn ang="10800000">
                  <a:pos x="wd2" y="hd2"/>
                </a:cxn>
                <a:cxn ang="16200000">
                  <a:pos x="wd2" y="hd2"/>
                </a:cxn>
              </a:cxnLst>
              <a:rect l="0" t="0" r="r" b="b"/>
              <a:pathLst>
                <a:path w="21600" h="21600" extrusionOk="0">
                  <a:moveTo>
                    <a:pt x="21600" y="2767"/>
                  </a:moveTo>
                  <a:lnTo>
                    <a:pt x="21600" y="0"/>
                  </a:lnTo>
                  <a:lnTo>
                    <a:pt x="20261" y="699"/>
                  </a:lnTo>
                  <a:lnTo>
                    <a:pt x="18700" y="1399"/>
                  </a:lnTo>
                  <a:lnTo>
                    <a:pt x="17073" y="2098"/>
                  </a:lnTo>
                  <a:lnTo>
                    <a:pt x="15367" y="2585"/>
                  </a:lnTo>
                  <a:lnTo>
                    <a:pt x="11732" y="3801"/>
                  </a:lnTo>
                  <a:lnTo>
                    <a:pt x="9947" y="4318"/>
                  </a:lnTo>
                  <a:lnTo>
                    <a:pt x="8241" y="4987"/>
                  </a:lnTo>
                  <a:lnTo>
                    <a:pt x="6535" y="5504"/>
                  </a:lnTo>
                  <a:lnTo>
                    <a:pt x="4974" y="6386"/>
                  </a:lnTo>
                  <a:lnTo>
                    <a:pt x="3569" y="7237"/>
                  </a:lnTo>
                  <a:lnTo>
                    <a:pt x="2375" y="8271"/>
                  </a:lnTo>
                  <a:lnTo>
                    <a:pt x="1339" y="9487"/>
                  </a:lnTo>
                  <a:lnTo>
                    <a:pt x="604" y="10704"/>
                  </a:lnTo>
                  <a:lnTo>
                    <a:pt x="381" y="11373"/>
                  </a:lnTo>
                  <a:lnTo>
                    <a:pt x="144" y="12254"/>
                  </a:lnTo>
                  <a:lnTo>
                    <a:pt x="0" y="13106"/>
                  </a:lnTo>
                  <a:lnTo>
                    <a:pt x="0" y="13957"/>
                  </a:lnTo>
                  <a:lnTo>
                    <a:pt x="79" y="15022"/>
                  </a:lnTo>
                  <a:lnTo>
                    <a:pt x="236" y="15873"/>
                  </a:lnTo>
                  <a:lnTo>
                    <a:pt x="446" y="16724"/>
                  </a:lnTo>
                  <a:lnTo>
                    <a:pt x="748" y="17424"/>
                  </a:lnTo>
                  <a:lnTo>
                    <a:pt x="1562" y="18792"/>
                  </a:lnTo>
                  <a:lnTo>
                    <a:pt x="2677" y="20161"/>
                  </a:lnTo>
                  <a:lnTo>
                    <a:pt x="3937" y="21225"/>
                  </a:lnTo>
                  <a:lnTo>
                    <a:pt x="4462" y="21600"/>
                  </a:lnTo>
                  <a:lnTo>
                    <a:pt x="4462" y="13805"/>
                  </a:lnTo>
                  <a:lnTo>
                    <a:pt x="4527" y="13258"/>
                  </a:lnTo>
                  <a:lnTo>
                    <a:pt x="4829" y="12072"/>
                  </a:lnTo>
                  <a:lnTo>
                    <a:pt x="5275" y="10856"/>
                  </a:lnTo>
                  <a:lnTo>
                    <a:pt x="5945" y="10004"/>
                  </a:lnTo>
                  <a:lnTo>
                    <a:pt x="6758" y="9153"/>
                  </a:lnTo>
                  <a:lnTo>
                    <a:pt x="7637" y="8453"/>
                  </a:lnTo>
                  <a:lnTo>
                    <a:pt x="8674" y="7754"/>
                  </a:lnTo>
                  <a:lnTo>
                    <a:pt x="9868" y="7237"/>
                  </a:lnTo>
                  <a:lnTo>
                    <a:pt x="11062" y="6751"/>
                  </a:lnTo>
                  <a:lnTo>
                    <a:pt x="13726" y="5686"/>
                  </a:lnTo>
                  <a:lnTo>
                    <a:pt x="16403" y="4987"/>
                  </a:lnTo>
                  <a:lnTo>
                    <a:pt x="19133" y="3953"/>
                  </a:lnTo>
                  <a:lnTo>
                    <a:pt x="20406" y="3436"/>
                  </a:lnTo>
                  <a:lnTo>
                    <a:pt x="21600" y="2767"/>
                  </a:lnTo>
                  <a:close/>
                </a:path>
              </a:pathLst>
            </a:custGeom>
            <a:solidFill>
              <a:srgbClr val="003298"/>
            </a:solidFill>
            <a:ln w="12700" cap="flat">
              <a:noFill/>
              <a:miter lim="400000"/>
            </a:ln>
            <a:effectLst/>
          </p:spPr>
          <p:txBody>
            <a:bodyPr wrap="square" lIns="0" tIns="0" rIns="0" bIns="0" numCol="1" anchor="t">
              <a:noAutofit/>
            </a:bodyPr>
            <a:lstStyle/>
            <a:p>
              <a:pPr lvl="0" defTabSz="913439">
                <a:lnSpc>
                  <a:spcPct val="100000"/>
                </a:lnSpc>
                <a:defRPr sz="1600">
                  <a:latin typeface="Calibri"/>
                  <a:ea typeface="Calibri"/>
                  <a:cs typeface="Calibri"/>
                  <a:sym typeface="Calibri"/>
                </a:defRPr>
              </a:pPr>
              <a:endParaRPr/>
            </a:p>
          </p:txBody>
        </p:sp>
        <p:sp>
          <p:nvSpPr>
            <p:cNvPr id="1292" name="Shape 1292"/>
            <p:cNvSpPr/>
            <p:nvPr/>
          </p:nvSpPr>
          <p:spPr>
            <a:xfrm>
              <a:off x="2380921" y="591647"/>
              <a:ext cx="1701966" cy="1072571"/>
            </a:xfrm>
            <a:custGeom>
              <a:avLst/>
              <a:gdLst/>
              <a:ahLst/>
              <a:cxnLst>
                <a:cxn ang="0">
                  <a:pos x="wd2" y="hd2"/>
                </a:cxn>
                <a:cxn ang="5400000">
                  <a:pos x="wd2" y="hd2"/>
                </a:cxn>
                <a:cxn ang="10800000">
                  <a:pos x="wd2" y="hd2"/>
                </a:cxn>
                <a:cxn ang="16200000">
                  <a:pos x="wd2" y="hd2"/>
                </a:cxn>
              </a:cxnLst>
              <a:rect l="0" t="0" r="r" b="b"/>
              <a:pathLst>
                <a:path w="21600" h="21600" extrusionOk="0">
                  <a:moveTo>
                    <a:pt x="21600" y="18581"/>
                  </a:moveTo>
                  <a:lnTo>
                    <a:pt x="21600" y="11889"/>
                  </a:lnTo>
                  <a:lnTo>
                    <a:pt x="20459" y="11600"/>
                  </a:lnTo>
                  <a:lnTo>
                    <a:pt x="19070" y="11154"/>
                  </a:lnTo>
                  <a:lnTo>
                    <a:pt x="17564" y="10681"/>
                  </a:lnTo>
                  <a:lnTo>
                    <a:pt x="15795" y="10104"/>
                  </a:lnTo>
                  <a:lnTo>
                    <a:pt x="14009" y="9527"/>
                  </a:lnTo>
                  <a:lnTo>
                    <a:pt x="12140" y="8766"/>
                  </a:lnTo>
                  <a:lnTo>
                    <a:pt x="8402" y="7270"/>
                  </a:lnTo>
                  <a:lnTo>
                    <a:pt x="6632" y="6404"/>
                  </a:lnTo>
                  <a:lnTo>
                    <a:pt x="5044" y="5485"/>
                  </a:lnTo>
                  <a:lnTo>
                    <a:pt x="3539" y="4593"/>
                  </a:lnTo>
                  <a:lnTo>
                    <a:pt x="2233" y="3543"/>
                  </a:lnTo>
                  <a:lnTo>
                    <a:pt x="1207" y="2677"/>
                  </a:lnTo>
                  <a:lnTo>
                    <a:pt x="463" y="1627"/>
                  </a:lnTo>
                  <a:lnTo>
                    <a:pt x="265" y="1050"/>
                  </a:lnTo>
                  <a:lnTo>
                    <a:pt x="83" y="577"/>
                  </a:lnTo>
                  <a:lnTo>
                    <a:pt x="0" y="0"/>
                  </a:lnTo>
                  <a:lnTo>
                    <a:pt x="0" y="6727"/>
                  </a:lnTo>
                  <a:lnTo>
                    <a:pt x="1108" y="7270"/>
                  </a:lnTo>
                  <a:lnTo>
                    <a:pt x="2994" y="8188"/>
                  </a:lnTo>
                  <a:lnTo>
                    <a:pt x="4962" y="8923"/>
                  </a:lnTo>
                  <a:lnTo>
                    <a:pt x="6913" y="9658"/>
                  </a:lnTo>
                  <a:lnTo>
                    <a:pt x="8881" y="10550"/>
                  </a:lnTo>
                  <a:lnTo>
                    <a:pt x="10651" y="11285"/>
                  </a:lnTo>
                  <a:lnTo>
                    <a:pt x="12239" y="12204"/>
                  </a:lnTo>
                  <a:lnTo>
                    <a:pt x="13744" y="13227"/>
                  </a:lnTo>
                  <a:lnTo>
                    <a:pt x="14852" y="14277"/>
                  </a:lnTo>
                  <a:lnTo>
                    <a:pt x="15232" y="14881"/>
                  </a:lnTo>
                  <a:lnTo>
                    <a:pt x="15894" y="16219"/>
                  </a:lnTo>
                  <a:lnTo>
                    <a:pt x="15977" y="16954"/>
                  </a:lnTo>
                  <a:lnTo>
                    <a:pt x="15977" y="21600"/>
                  </a:lnTo>
                  <a:lnTo>
                    <a:pt x="16820" y="21258"/>
                  </a:lnTo>
                  <a:lnTo>
                    <a:pt x="18127" y="20681"/>
                  </a:lnTo>
                  <a:lnTo>
                    <a:pt x="19334" y="20077"/>
                  </a:lnTo>
                  <a:lnTo>
                    <a:pt x="20293" y="19500"/>
                  </a:lnTo>
                  <a:lnTo>
                    <a:pt x="21021" y="19027"/>
                  </a:lnTo>
                  <a:lnTo>
                    <a:pt x="21600" y="18581"/>
                  </a:lnTo>
                  <a:close/>
                </a:path>
              </a:pathLst>
            </a:custGeom>
            <a:solidFill>
              <a:srgbClr val="003298"/>
            </a:solidFill>
            <a:ln w="12700" cap="flat">
              <a:noFill/>
              <a:miter lim="400000"/>
            </a:ln>
            <a:effectLst/>
          </p:spPr>
          <p:txBody>
            <a:bodyPr wrap="square" lIns="0" tIns="0" rIns="0" bIns="0" numCol="1" anchor="t">
              <a:noAutofit/>
            </a:bodyPr>
            <a:lstStyle/>
            <a:p>
              <a:pPr lvl="0" defTabSz="913439">
                <a:lnSpc>
                  <a:spcPct val="100000"/>
                </a:lnSpc>
                <a:defRPr sz="1600">
                  <a:latin typeface="Calibri"/>
                  <a:ea typeface="Calibri"/>
                  <a:cs typeface="Calibri"/>
                  <a:sym typeface="Calibri"/>
                </a:defRPr>
              </a:pPr>
              <a:endParaRPr/>
            </a:p>
          </p:txBody>
        </p:sp>
      </p:grpSp>
      <p:sp>
        <p:nvSpPr>
          <p:cNvPr id="1294" name="Shape 1294"/>
          <p:cNvSpPr/>
          <p:nvPr/>
        </p:nvSpPr>
        <p:spPr>
          <a:xfrm>
            <a:off x="6772543" y="3642512"/>
            <a:ext cx="1694143" cy="731092"/>
          </a:xfrm>
          <a:prstGeom prst="rect">
            <a:avLst/>
          </a:prstGeom>
          <a:blipFill>
            <a:blip r:embed="rId5"/>
            <a:stretch>
              <a:fillRect/>
            </a:stretch>
          </a:blip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295" name="Shape 1295"/>
          <p:cNvSpPr/>
          <p:nvPr/>
        </p:nvSpPr>
        <p:spPr>
          <a:xfrm>
            <a:off x="5170925" y="2317163"/>
            <a:ext cx="2477357" cy="2086401"/>
          </a:xfrm>
          <a:prstGeom prst="rect">
            <a:avLst/>
          </a:prstGeom>
          <a:blipFill>
            <a:blip r:embed="rId6"/>
            <a:stretch>
              <a:fillRect/>
            </a:stretch>
          </a:blip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296" name="Shape 1296"/>
          <p:cNvSpPr/>
          <p:nvPr/>
        </p:nvSpPr>
        <p:spPr>
          <a:xfrm>
            <a:off x="661913" y="496622"/>
            <a:ext cx="7816492" cy="2410893"/>
          </a:xfrm>
          <a:prstGeom prst="rect">
            <a:avLst/>
          </a:prstGeom>
          <a:blipFill>
            <a:blip r:embed="rId7"/>
            <a:stretch>
              <a:fillRect/>
            </a:stretch>
          </a:blip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297" name="Shape 1297"/>
          <p:cNvSpPr>
            <a:spLocks noGrp="1"/>
          </p:cNvSpPr>
          <p:nvPr>
            <p:ph type="title"/>
          </p:nvPr>
        </p:nvSpPr>
        <p:spPr>
          <a:xfrm>
            <a:off x="2337377" y="1775392"/>
            <a:ext cx="4469251" cy="2041308"/>
          </a:xfrm>
          <a:prstGeom prst="rect">
            <a:avLst/>
          </a:prstGeom>
        </p:spPr>
        <p:txBody>
          <a:bodyPr/>
          <a:lstStyle>
            <a:lvl1pPr defTabSz="511800">
              <a:defRPr sz="3800"/>
            </a:lvl1pPr>
          </a:lstStyle>
          <a:p>
            <a:pPr lvl="0">
              <a:defRPr sz="1800"/>
            </a:pPr>
            <a:r>
              <a:rPr sz="3800"/>
              <a:t>Titolo Testo</a:t>
            </a:r>
          </a:p>
        </p:txBody>
      </p:sp>
      <p:sp>
        <p:nvSpPr>
          <p:cNvPr id="1298" name="Shape 1298"/>
          <p:cNvSpPr>
            <a:spLocks noGrp="1"/>
          </p:cNvSpPr>
          <p:nvPr>
            <p:ph type="body" idx="1"/>
          </p:nvPr>
        </p:nvSpPr>
        <p:spPr>
          <a:xfrm>
            <a:off x="1371600" y="3816698"/>
            <a:ext cx="6400802" cy="1852274"/>
          </a:xfrm>
          <a:prstGeom prst="rect">
            <a:avLst/>
          </a:prstGeom>
        </p:spPr>
        <p:txBody>
          <a:bodyPr/>
          <a:lstStyle>
            <a:lvl1pPr marL="390631" indent="-390631" defTabSz="511800">
              <a:spcBef>
                <a:spcPts val="1500"/>
              </a:spcBef>
              <a:defRPr sz="2800"/>
            </a:lvl1pPr>
            <a:lvl2pPr marL="390631" defTabSz="511800">
              <a:spcBef>
                <a:spcPts val="1500"/>
              </a:spcBef>
              <a:defRPr sz="2800"/>
            </a:lvl2pPr>
            <a:lvl3pPr marL="390631" defTabSz="511800">
              <a:spcBef>
                <a:spcPts val="1500"/>
              </a:spcBef>
              <a:defRPr sz="2800"/>
            </a:lvl3pPr>
            <a:lvl4pPr marL="390631" defTabSz="511800">
              <a:spcBef>
                <a:spcPts val="1500"/>
              </a:spcBef>
              <a:defRPr sz="2800"/>
            </a:lvl4pPr>
            <a:lvl5pPr marL="390631" defTabSz="511800">
              <a:spcBef>
                <a:spcPts val="1500"/>
              </a:spcBef>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299" name="Shape 1299"/>
          <p:cNvSpPr>
            <a:spLocks noGrp="1"/>
          </p:cNvSpPr>
          <p:nvPr>
            <p:ph type="sldNum" sz="quarter" idx="2"/>
          </p:nvPr>
        </p:nvSpPr>
        <p:spPr>
          <a:xfrm>
            <a:off x="6583677" y="6207495"/>
            <a:ext cx="2103127" cy="241301"/>
          </a:xfrm>
          <a:prstGeom prst="rect">
            <a:avLst/>
          </a:prstGeom>
        </p:spPr>
        <p:txBody>
          <a:bodyPr/>
          <a:lstStyle>
            <a:lvl1pPr algn="r" defTabSz="913439">
              <a:lnSpc>
                <a:spcPct val="100000"/>
              </a:lnSpc>
              <a:tabLst/>
              <a:defRPr sz="1600">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693443475"/>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type="tx">
  <p:cSld name="22_Titolo e contenuto">
    <p:spTree>
      <p:nvGrpSpPr>
        <p:cNvPr id="1" name=""/>
        <p:cNvGrpSpPr/>
        <p:nvPr/>
      </p:nvGrpSpPr>
      <p:grpSpPr>
        <a:xfrm>
          <a:off x="0" y="0"/>
          <a:ext cx="0" cy="0"/>
          <a:chOff x="0" y="0"/>
          <a:chExt cx="0" cy="0"/>
        </a:xfrm>
      </p:grpSpPr>
      <p:sp>
        <p:nvSpPr>
          <p:cNvPr id="1301" name="Shape 1301"/>
          <p:cNvSpPr>
            <a:spLocks noGrp="1"/>
          </p:cNvSpPr>
          <p:nvPr>
            <p:ph type="title"/>
          </p:nvPr>
        </p:nvSpPr>
        <p:spPr>
          <a:xfrm>
            <a:off x="238125" y="226613"/>
            <a:ext cx="8848729" cy="1241476"/>
          </a:xfrm>
          <a:prstGeom prst="rect">
            <a:avLst/>
          </a:prstGeom>
        </p:spPr>
        <p:txBody>
          <a:bodyPr/>
          <a:lstStyle>
            <a:lvl1pPr defTabSz="511800">
              <a:defRPr sz="3800"/>
            </a:lvl1pPr>
          </a:lstStyle>
          <a:p>
            <a:pPr lvl="0">
              <a:defRPr sz="1800"/>
            </a:pPr>
            <a:r>
              <a:rPr sz="3800"/>
              <a:t>Titolo Testo</a:t>
            </a:r>
          </a:p>
        </p:txBody>
      </p:sp>
      <p:sp>
        <p:nvSpPr>
          <p:cNvPr id="1302" name="Shape 1302"/>
          <p:cNvSpPr>
            <a:spLocks noGrp="1"/>
          </p:cNvSpPr>
          <p:nvPr>
            <p:ph type="body" idx="1"/>
          </p:nvPr>
        </p:nvSpPr>
        <p:spPr>
          <a:xfrm>
            <a:off x="406396" y="1468087"/>
            <a:ext cx="8326447" cy="5191734"/>
          </a:xfrm>
          <a:prstGeom prst="rect">
            <a:avLst/>
          </a:prstGeom>
        </p:spPr>
        <p:txBody>
          <a:bodyPr/>
          <a:lstStyle>
            <a:lvl1pPr marL="390631" indent="-390631" defTabSz="511800">
              <a:spcBef>
                <a:spcPts val="1500"/>
              </a:spcBef>
              <a:defRPr sz="2800"/>
            </a:lvl1pPr>
            <a:lvl2pPr marL="390631" defTabSz="511800">
              <a:spcBef>
                <a:spcPts val="1500"/>
              </a:spcBef>
              <a:defRPr sz="2800"/>
            </a:lvl2pPr>
            <a:lvl3pPr marL="390631" defTabSz="511800">
              <a:spcBef>
                <a:spcPts val="1500"/>
              </a:spcBef>
              <a:defRPr sz="2800"/>
            </a:lvl3pPr>
            <a:lvl4pPr marL="390631" defTabSz="511800">
              <a:spcBef>
                <a:spcPts val="1500"/>
              </a:spcBef>
              <a:defRPr sz="2800"/>
            </a:lvl4pPr>
            <a:lvl5pPr marL="390631" defTabSz="511800">
              <a:spcBef>
                <a:spcPts val="1500"/>
              </a:spcBef>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303" name="Shape 1303"/>
          <p:cNvSpPr>
            <a:spLocks noGrp="1"/>
          </p:cNvSpPr>
          <p:nvPr>
            <p:ph type="sldNum" sz="quarter" idx="2"/>
          </p:nvPr>
        </p:nvSpPr>
        <p:spPr>
          <a:xfrm>
            <a:off x="6583363" y="6208095"/>
            <a:ext cx="2098691" cy="221953"/>
          </a:xfrm>
          <a:prstGeom prst="rect">
            <a:avLst/>
          </a:prstGeom>
        </p:spPr>
        <p:txBody>
          <a:bodyPr/>
          <a:lstStyle>
            <a:lvl1pPr defTabSz="913439">
              <a:tabLst>
                <a:tab pos="495300" algn="l"/>
                <a:tab pos="1003300" algn="l"/>
                <a:tab pos="1524000" algn="l"/>
                <a:tab pos="2032000" algn="l"/>
                <a:tab pos="2540000" algn="l"/>
                <a:tab pos="3060700" algn="l"/>
                <a:tab pos="3568700" algn="l"/>
                <a:tab pos="4076700" algn="l"/>
                <a:tab pos="4597400" algn="l"/>
                <a:tab pos="5105400" algn="l"/>
                <a:tab pos="5626100" algn="l"/>
                <a:tab pos="6134100" algn="l"/>
                <a:tab pos="6629400" algn="l"/>
                <a:tab pos="7150100" algn="l"/>
                <a:tab pos="7658100" algn="l"/>
                <a:tab pos="8166100" algn="l"/>
                <a:tab pos="8686800" algn="l"/>
                <a:tab pos="9194800" algn="l"/>
                <a:tab pos="9715500" algn="l"/>
                <a:tab pos="10223500" algn="l"/>
              </a:tabLst>
              <a:defRPr sz="1600"/>
            </a:lvl1pPr>
          </a:lstStyle>
          <a:p>
            <a:pPr lvl="0"/>
            <a:fld id="{86CB4B4D-7CA3-9044-876B-883B54F8677D}" type="slidenum">
              <a:t>‹N›</a:t>
            </a:fld>
            <a:endParaRPr/>
          </a:p>
        </p:txBody>
      </p:sp>
    </p:spTree>
    <p:extLst>
      <p:ext uri="{BB962C8B-B14F-4D97-AF65-F5344CB8AC3E}">
        <p14:creationId xmlns:p14="http://schemas.microsoft.com/office/powerpoint/2010/main" val="3397933337"/>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type="tx">
  <p:cSld name="23_Titolo e contenuto">
    <p:spTree>
      <p:nvGrpSpPr>
        <p:cNvPr id="1" name=""/>
        <p:cNvGrpSpPr/>
        <p:nvPr/>
      </p:nvGrpSpPr>
      <p:grpSpPr>
        <a:xfrm>
          <a:off x="0" y="0"/>
          <a:ext cx="0" cy="0"/>
          <a:chOff x="0" y="0"/>
          <a:chExt cx="0" cy="0"/>
        </a:xfrm>
      </p:grpSpPr>
      <p:sp>
        <p:nvSpPr>
          <p:cNvPr id="1305" name="Shape 1305"/>
          <p:cNvSpPr>
            <a:spLocks noGrp="1"/>
          </p:cNvSpPr>
          <p:nvPr>
            <p:ph type="title"/>
          </p:nvPr>
        </p:nvSpPr>
        <p:spPr>
          <a:xfrm>
            <a:off x="238125" y="226613"/>
            <a:ext cx="8848729" cy="1241476"/>
          </a:xfrm>
          <a:prstGeom prst="rect">
            <a:avLst/>
          </a:prstGeom>
        </p:spPr>
        <p:txBody>
          <a:bodyPr/>
          <a:lstStyle>
            <a:lvl1pPr defTabSz="511800">
              <a:defRPr sz="3800"/>
            </a:lvl1pPr>
          </a:lstStyle>
          <a:p>
            <a:pPr lvl="0">
              <a:defRPr sz="1800"/>
            </a:pPr>
            <a:r>
              <a:rPr sz="3800"/>
              <a:t>Titolo Testo</a:t>
            </a:r>
          </a:p>
        </p:txBody>
      </p:sp>
      <p:sp>
        <p:nvSpPr>
          <p:cNvPr id="1306" name="Shape 1306"/>
          <p:cNvSpPr>
            <a:spLocks noGrp="1"/>
          </p:cNvSpPr>
          <p:nvPr>
            <p:ph type="body" idx="1"/>
          </p:nvPr>
        </p:nvSpPr>
        <p:spPr>
          <a:xfrm>
            <a:off x="406396" y="1468087"/>
            <a:ext cx="8326447" cy="5191734"/>
          </a:xfrm>
          <a:prstGeom prst="rect">
            <a:avLst/>
          </a:prstGeom>
        </p:spPr>
        <p:txBody>
          <a:bodyPr/>
          <a:lstStyle>
            <a:lvl1pPr marL="390631" indent="-390631" defTabSz="511800">
              <a:spcBef>
                <a:spcPts val="1500"/>
              </a:spcBef>
              <a:defRPr sz="2800"/>
            </a:lvl1pPr>
            <a:lvl2pPr marL="390631" defTabSz="511800">
              <a:spcBef>
                <a:spcPts val="1500"/>
              </a:spcBef>
              <a:defRPr sz="2800"/>
            </a:lvl2pPr>
            <a:lvl3pPr marL="390631" defTabSz="511800">
              <a:spcBef>
                <a:spcPts val="1500"/>
              </a:spcBef>
              <a:defRPr sz="2800"/>
            </a:lvl3pPr>
            <a:lvl4pPr marL="390631" defTabSz="511800">
              <a:spcBef>
                <a:spcPts val="1500"/>
              </a:spcBef>
              <a:defRPr sz="2800"/>
            </a:lvl4pPr>
            <a:lvl5pPr marL="390631" defTabSz="511800">
              <a:spcBef>
                <a:spcPts val="1500"/>
              </a:spcBef>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307" name="Shape 1307"/>
          <p:cNvSpPr>
            <a:spLocks noGrp="1"/>
          </p:cNvSpPr>
          <p:nvPr>
            <p:ph type="sldNum" sz="quarter" idx="2"/>
          </p:nvPr>
        </p:nvSpPr>
        <p:spPr>
          <a:xfrm>
            <a:off x="6583363" y="6208095"/>
            <a:ext cx="2098691" cy="221953"/>
          </a:xfrm>
          <a:prstGeom prst="rect">
            <a:avLst/>
          </a:prstGeom>
        </p:spPr>
        <p:txBody>
          <a:bodyPr/>
          <a:lstStyle>
            <a:lvl1pPr defTabSz="913439">
              <a:tabLst>
                <a:tab pos="495300" algn="l"/>
                <a:tab pos="1003300" algn="l"/>
                <a:tab pos="1524000" algn="l"/>
                <a:tab pos="2032000" algn="l"/>
                <a:tab pos="2540000" algn="l"/>
                <a:tab pos="3060700" algn="l"/>
                <a:tab pos="3568700" algn="l"/>
                <a:tab pos="4076700" algn="l"/>
                <a:tab pos="4597400" algn="l"/>
                <a:tab pos="5105400" algn="l"/>
                <a:tab pos="5626100" algn="l"/>
                <a:tab pos="6134100" algn="l"/>
                <a:tab pos="6629400" algn="l"/>
                <a:tab pos="7150100" algn="l"/>
                <a:tab pos="7658100" algn="l"/>
                <a:tab pos="8166100" algn="l"/>
                <a:tab pos="8686800" algn="l"/>
                <a:tab pos="9194800" algn="l"/>
                <a:tab pos="9715500" algn="l"/>
                <a:tab pos="10223500" algn="l"/>
              </a:tabLst>
              <a:defRPr sz="1600"/>
            </a:lvl1pPr>
          </a:lstStyle>
          <a:p>
            <a:pPr lvl="0"/>
            <a:fld id="{86CB4B4D-7CA3-9044-876B-883B54F8677D}" type="slidenum">
              <a:t>‹N›</a:t>
            </a:fld>
            <a:endParaRPr/>
          </a:p>
        </p:txBody>
      </p:sp>
    </p:spTree>
    <p:extLst>
      <p:ext uri="{BB962C8B-B14F-4D97-AF65-F5344CB8AC3E}">
        <p14:creationId xmlns:p14="http://schemas.microsoft.com/office/powerpoint/2010/main" val="3270475662"/>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1309" name="Shape 1309"/>
          <p:cNvSpPr/>
          <p:nvPr/>
        </p:nvSpPr>
        <p:spPr>
          <a:xfrm>
            <a:off x="661915" y="496622"/>
            <a:ext cx="7819098" cy="5864331"/>
          </a:xfrm>
          <a:prstGeom prst="rect">
            <a:avLst/>
          </a:prstGeom>
          <a:solidFill>
            <a:srgbClr val="003298"/>
          </a:solid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310" name="Shape 1310"/>
          <p:cNvSpPr>
            <a:spLocks noGrp="1"/>
          </p:cNvSpPr>
          <p:nvPr>
            <p:ph type="title"/>
          </p:nvPr>
        </p:nvSpPr>
        <p:spPr>
          <a:xfrm>
            <a:off x="1490310" y="894960"/>
            <a:ext cx="5090560" cy="690694"/>
          </a:xfrm>
          <a:prstGeom prst="rect">
            <a:avLst/>
          </a:prstGeom>
        </p:spPr>
        <p:txBody>
          <a:bodyPr/>
          <a:lstStyle>
            <a:lvl1pPr defTabSz="511800">
              <a:defRPr sz="3800"/>
            </a:lvl1pPr>
          </a:lstStyle>
          <a:p>
            <a:pPr lvl="0">
              <a:defRPr sz="1800"/>
            </a:pPr>
            <a:r>
              <a:rPr sz="3800"/>
              <a:t>Titolo Testo</a:t>
            </a:r>
          </a:p>
        </p:txBody>
      </p:sp>
      <p:sp>
        <p:nvSpPr>
          <p:cNvPr id="1311" name="Shape 1311"/>
          <p:cNvSpPr>
            <a:spLocks noGrp="1"/>
          </p:cNvSpPr>
          <p:nvPr>
            <p:ph type="body" idx="1"/>
          </p:nvPr>
        </p:nvSpPr>
        <p:spPr>
          <a:xfrm>
            <a:off x="942971" y="1585650"/>
            <a:ext cx="6354106" cy="1852274"/>
          </a:xfrm>
          <a:prstGeom prst="rect">
            <a:avLst/>
          </a:prstGeom>
        </p:spPr>
        <p:txBody>
          <a:bodyPr/>
          <a:lstStyle>
            <a:lvl1pPr marL="390631" indent="-390631" defTabSz="511800">
              <a:spcBef>
                <a:spcPts val="1500"/>
              </a:spcBef>
              <a:defRPr sz="2800"/>
            </a:lvl1pPr>
            <a:lvl2pPr marL="390631" defTabSz="511800">
              <a:spcBef>
                <a:spcPts val="1500"/>
              </a:spcBef>
              <a:defRPr sz="2800"/>
            </a:lvl2pPr>
            <a:lvl3pPr marL="390631" defTabSz="511800">
              <a:spcBef>
                <a:spcPts val="1500"/>
              </a:spcBef>
              <a:defRPr sz="2800"/>
            </a:lvl3pPr>
            <a:lvl4pPr marL="390631" defTabSz="511800">
              <a:spcBef>
                <a:spcPts val="1500"/>
              </a:spcBef>
              <a:defRPr sz="2800"/>
            </a:lvl4pPr>
            <a:lvl5pPr marL="390631" defTabSz="511800">
              <a:spcBef>
                <a:spcPts val="1500"/>
              </a:spcBef>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312" name="Shape 1312"/>
          <p:cNvSpPr>
            <a:spLocks noGrp="1"/>
          </p:cNvSpPr>
          <p:nvPr>
            <p:ph type="sldNum" sz="quarter" idx="2"/>
          </p:nvPr>
        </p:nvSpPr>
        <p:spPr>
          <a:xfrm>
            <a:off x="6583677" y="6207495"/>
            <a:ext cx="2103127" cy="241301"/>
          </a:xfrm>
          <a:prstGeom prst="rect">
            <a:avLst/>
          </a:prstGeom>
        </p:spPr>
        <p:txBody>
          <a:bodyPr/>
          <a:lstStyle>
            <a:lvl1pPr algn="r" defTabSz="913439">
              <a:lnSpc>
                <a:spcPct val="100000"/>
              </a:lnSpc>
              <a:tabLst/>
              <a:defRPr sz="1600">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53386956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227" name="Shape 227"/>
          <p:cNvSpPr>
            <a:spLocks noGrp="1"/>
          </p:cNvSpPr>
          <p:nvPr>
            <p:ph type="title"/>
          </p:nvPr>
        </p:nvSpPr>
        <p:spPr>
          <a:xfrm>
            <a:off x="628650" y="365783"/>
            <a:ext cx="7886700" cy="2072621"/>
          </a:xfrm>
          <a:prstGeom prst="rect">
            <a:avLst/>
          </a:prstGeom>
        </p:spPr>
        <p:txBody>
          <a:bodyPr lIns="45718" tIns="45718" rIns="45718" bIns="45718"/>
          <a:lstStyle>
            <a:lvl1pPr algn="l" defTabSz="914400">
              <a:lnSpc>
                <a:spcPct val="90000"/>
              </a:lnSpc>
              <a:defRPr sz="4300">
                <a:latin typeface="Calibri Light"/>
                <a:ea typeface="Calibri Light"/>
                <a:cs typeface="Calibri Light"/>
                <a:sym typeface="Calibri Light"/>
              </a:defRPr>
            </a:lvl1pPr>
          </a:lstStyle>
          <a:p>
            <a:pPr lvl="0">
              <a:defRPr sz="1800"/>
            </a:pPr>
            <a:r>
              <a:rPr sz="4300"/>
              <a:t>Titolo Testo</a:t>
            </a:r>
          </a:p>
        </p:txBody>
      </p:sp>
    </p:spTree>
  </p:cSld>
  <p:clrMapOvr>
    <a:masterClrMapping/>
  </p:clrMapOvr>
  <p:transition spd="med"/>
</p:sldLayout>
</file>

<file path=ppt/slideLayouts/slideLayout610.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1314" name="Shape 1314"/>
          <p:cNvSpPr/>
          <p:nvPr/>
        </p:nvSpPr>
        <p:spPr>
          <a:xfrm>
            <a:off x="661915" y="496622"/>
            <a:ext cx="7819098" cy="5864331"/>
          </a:xfrm>
          <a:prstGeom prst="rect">
            <a:avLst/>
          </a:prstGeom>
          <a:solidFill>
            <a:srgbClr val="003298"/>
          </a:solid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315" name="Shape 1315"/>
          <p:cNvSpPr/>
          <p:nvPr/>
        </p:nvSpPr>
        <p:spPr>
          <a:xfrm>
            <a:off x="3007641" y="4085585"/>
            <a:ext cx="3912161" cy="2268848"/>
          </a:xfrm>
          <a:prstGeom prst="rect">
            <a:avLst/>
          </a:prstGeom>
          <a:blipFill>
            <a:blip r:embed="rId2"/>
            <a:stretch>
              <a:fillRect/>
            </a:stretch>
          </a:blip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316" name="Shape 1316"/>
          <p:cNvSpPr/>
          <p:nvPr/>
        </p:nvSpPr>
        <p:spPr>
          <a:xfrm>
            <a:off x="6322941" y="4122082"/>
            <a:ext cx="1708477" cy="1101195"/>
          </a:xfrm>
          <a:prstGeom prst="rect">
            <a:avLst/>
          </a:prstGeom>
          <a:blipFill>
            <a:blip r:embed="rId3"/>
            <a:stretch>
              <a:fillRect/>
            </a:stretch>
          </a:blip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317" name="Shape 1317"/>
          <p:cNvSpPr/>
          <p:nvPr/>
        </p:nvSpPr>
        <p:spPr>
          <a:xfrm>
            <a:off x="4598830" y="5038216"/>
            <a:ext cx="3867853" cy="1316221"/>
          </a:xfrm>
          <a:prstGeom prst="rect">
            <a:avLst/>
          </a:prstGeom>
          <a:blipFill>
            <a:blip r:embed="rId4"/>
            <a:stretch>
              <a:fillRect/>
            </a:stretch>
          </a:blip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grpSp>
        <p:nvGrpSpPr>
          <p:cNvPr id="1321" name="Group 1321"/>
          <p:cNvGrpSpPr/>
          <p:nvPr/>
        </p:nvGrpSpPr>
        <p:grpSpPr>
          <a:xfrm>
            <a:off x="4391613" y="3523905"/>
            <a:ext cx="4082889" cy="2830529"/>
            <a:chOff x="-1" y="0"/>
            <a:chExt cx="4082887" cy="2830527"/>
          </a:xfrm>
        </p:grpSpPr>
        <p:sp>
          <p:nvSpPr>
            <p:cNvPr id="1318" name="Shape 1318"/>
            <p:cNvSpPr/>
            <p:nvPr/>
          </p:nvSpPr>
          <p:spPr>
            <a:xfrm>
              <a:off x="-2" y="1469994"/>
              <a:ext cx="3639806" cy="1360533"/>
            </a:xfrm>
            <a:custGeom>
              <a:avLst/>
              <a:gdLst/>
              <a:ahLst/>
              <a:cxnLst>
                <a:cxn ang="0">
                  <a:pos x="wd2" y="hd2"/>
                </a:cxn>
                <a:cxn ang="5400000">
                  <a:pos x="wd2" y="hd2"/>
                </a:cxn>
                <a:cxn ang="10800000">
                  <a:pos x="wd2" y="hd2"/>
                </a:cxn>
                <a:cxn ang="16200000">
                  <a:pos x="wd2" y="hd2"/>
                </a:cxn>
              </a:cxnLst>
              <a:rect l="0" t="0" r="r" b="b"/>
              <a:pathLst>
                <a:path w="21600" h="21600" extrusionOk="0">
                  <a:moveTo>
                    <a:pt x="21600" y="3083"/>
                  </a:moveTo>
                  <a:lnTo>
                    <a:pt x="21600" y="0"/>
                  </a:lnTo>
                  <a:lnTo>
                    <a:pt x="21561" y="476"/>
                  </a:lnTo>
                  <a:lnTo>
                    <a:pt x="21476" y="952"/>
                  </a:lnTo>
                  <a:lnTo>
                    <a:pt x="21298" y="1428"/>
                  </a:lnTo>
                  <a:lnTo>
                    <a:pt x="21074" y="1883"/>
                  </a:lnTo>
                  <a:lnTo>
                    <a:pt x="20811" y="2234"/>
                  </a:lnTo>
                  <a:lnTo>
                    <a:pt x="20510" y="2690"/>
                  </a:lnTo>
                  <a:lnTo>
                    <a:pt x="20162" y="3062"/>
                  </a:lnTo>
                  <a:lnTo>
                    <a:pt x="19721" y="3414"/>
                  </a:lnTo>
                  <a:lnTo>
                    <a:pt x="19241" y="3745"/>
                  </a:lnTo>
                  <a:lnTo>
                    <a:pt x="18754" y="4117"/>
                  </a:lnTo>
                  <a:lnTo>
                    <a:pt x="18197" y="4469"/>
                  </a:lnTo>
                  <a:lnTo>
                    <a:pt x="16968" y="5276"/>
                  </a:lnTo>
                  <a:lnTo>
                    <a:pt x="15568" y="6228"/>
                  </a:lnTo>
                  <a:lnTo>
                    <a:pt x="14037" y="7283"/>
                  </a:lnTo>
                  <a:lnTo>
                    <a:pt x="12335" y="8441"/>
                  </a:lnTo>
                  <a:lnTo>
                    <a:pt x="10541" y="9848"/>
                  </a:lnTo>
                  <a:lnTo>
                    <a:pt x="8615" y="11503"/>
                  </a:lnTo>
                  <a:lnTo>
                    <a:pt x="6612" y="13490"/>
                  </a:lnTo>
                  <a:lnTo>
                    <a:pt x="4470" y="15848"/>
                  </a:lnTo>
                  <a:lnTo>
                    <a:pt x="2274" y="18538"/>
                  </a:lnTo>
                  <a:lnTo>
                    <a:pt x="0" y="21600"/>
                  </a:lnTo>
                  <a:lnTo>
                    <a:pt x="1230" y="21600"/>
                  </a:lnTo>
                  <a:lnTo>
                    <a:pt x="1972" y="21352"/>
                  </a:lnTo>
                  <a:lnTo>
                    <a:pt x="3117" y="19593"/>
                  </a:lnTo>
                  <a:lnTo>
                    <a:pt x="4331" y="17814"/>
                  </a:lnTo>
                  <a:lnTo>
                    <a:pt x="5646" y="16179"/>
                  </a:lnTo>
                  <a:lnTo>
                    <a:pt x="7084" y="14648"/>
                  </a:lnTo>
                  <a:lnTo>
                    <a:pt x="8577" y="13138"/>
                  </a:lnTo>
                  <a:lnTo>
                    <a:pt x="10147" y="11607"/>
                  </a:lnTo>
                  <a:lnTo>
                    <a:pt x="14083" y="8338"/>
                  </a:lnTo>
                  <a:lnTo>
                    <a:pt x="14864" y="7738"/>
                  </a:lnTo>
                  <a:lnTo>
                    <a:pt x="16488" y="6683"/>
                  </a:lnTo>
                  <a:lnTo>
                    <a:pt x="18143" y="5524"/>
                  </a:lnTo>
                  <a:lnTo>
                    <a:pt x="19806" y="4345"/>
                  </a:lnTo>
                  <a:lnTo>
                    <a:pt x="20556" y="3890"/>
                  </a:lnTo>
                  <a:lnTo>
                    <a:pt x="21298" y="3290"/>
                  </a:lnTo>
                  <a:lnTo>
                    <a:pt x="21600" y="3083"/>
                  </a:lnTo>
                  <a:close/>
                </a:path>
              </a:pathLst>
            </a:custGeom>
            <a:solidFill>
              <a:srgbClr val="003298"/>
            </a:solidFill>
            <a:ln w="12700" cap="flat">
              <a:noFill/>
              <a:miter lim="400000"/>
            </a:ln>
            <a:effectLst/>
          </p:spPr>
          <p:txBody>
            <a:bodyPr wrap="square" lIns="0" tIns="0" rIns="0" bIns="0" numCol="1" anchor="t">
              <a:noAutofit/>
            </a:bodyPr>
            <a:lstStyle/>
            <a:p>
              <a:pPr lvl="0" defTabSz="913439">
                <a:lnSpc>
                  <a:spcPct val="100000"/>
                </a:lnSpc>
                <a:defRPr sz="1600">
                  <a:latin typeface="Calibri"/>
                  <a:ea typeface="Calibri"/>
                  <a:cs typeface="Calibri"/>
                  <a:sym typeface="Calibri"/>
                </a:defRPr>
              </a:pPr>
              <a:endParaRPr/>
            </a:p>
          </p:txBody>
        </p:sp>
        <p:sp>
          <p:nvSpPr>
            <p:cNvPr id="1319" name="Shape 1319"/>
            <p:cNvSpPr/>
            <p:nvPr/>
          </p:nvSpPr>
          <p:spPr>
            <a:xfrm>
              <a:off x="1937836" y="-2"/>
              <a:ext cx="2145051" cy="925708"/>
            </a:xfrm>
            <a:custGeom>
              <a:avLst/>
              <a:gdLst/>
              <a:ahLst/>
              <a:cxnLst>
                <a:cxn ang="0">
                  <a:pos x="wd2" y="hd2"/>
                </a:cxn>
                <a:cxn ang="5400000">
                  <a:pos x="wd2" y="hd2"/>
                </a:cxn>
                <a:cxn ang="10800000">
                  <a:pos x="wd2" y="hd2"/>
                </a:cxn>
                <a:cxn ang="16200000">
                  <a:pos x="wd2" y="hd2"/>
                </a:cxn>
              </a:cxnLst>
              <a:rect l="0" t="0" r="r" b="b"/>
              <a:pathLst>
                <a:path w="21600" h="21600" extrusionOk="0">
                  <a:moveTo>
                    <a:pt x="21600" y="2767"/>
                  </a:moveTo>
                  <a:lnTo>
                    <a:pt x="21600" y="0"/>
                  </a:lnTo>
                  <a:lnTo>
                    <a:pt x="20261" y="699"/>
                  </a:lnTo>
                  <a:lnTo>
                    <a:pt x="18700" y="1399"/>
                  </a:lnTo>
                  <a:lnTo>
                    <a:pt x="17073" y="2098"/>
                  </a:lnTo>
                  <a:lnTo>
                    <a:pt x="15367" y="2585"/>
                  </a:lnTo>
                  <a:lnTo>
                    <a:pt x="11732" y="3801"/>
                  </a:lnTo>
                  <a:lnTo>
                    <a:pt x="9947" y="4318"/>
                  </a:lnTo>
                  <a:lnTo>
                    <a:pt x="8241" y="4987"/>
                  </a:lnTo>
                  <a:lnTo>
                    <a:pt x="6535" y="5504"/>
                  </a:lnTo>
                  <a:lnTo>
                    <a:pt x="4974" y="6386"/>
                  </a:lnTo>
                  <a:lnTo>
                    <a:pt x="3569" y="7237"/>
                  </a:lnTo>
                  <a:lnTo>
                    <a:pt x="2375" y="8271"/>
                  </a:lnTo>
                  <a:lnTo>
                    <a:pt x="1339" y="9487"/>
                  </a:lnTo>
                  <a:lnTo>
                    <a:pt x="604" y="10704"/>
                  </a:lnTo>
                  <a:lnTo>
                    <a:pt x="381" y="11373"/>
                  </a:lnTo>
                  <a:lnTo>
                    <a:pt x="144" y="12254"/>
                  </a:lnTo>
                  <a:lnTo>
                    <a:pt x="0" y="13106"/>
                  </a:lnTo>
                  <a:lnTo>
                    <a:pt x="0" y="13957"/>
                  </a:lnTo>
                  <a:lnTo>
                    <a:pt x="79" y="15022"/>
                  </a:lnTo>
                  <a:lnTo>
                    <a:pt x="236" y="15873"/>
                  </a:lnTo>
                  <a:lnTo>
                    <a:pt x="446" y="16724"/>
                  </a:lnTo>
                  <a:lnTo>
                    <a:pt x="748" y="17424"/>
                  </a:lnTo>
                  <a:lnTo>
                    <a:pt x="1562" y="18792"/>
                  </a:lnTo>
                  <a:lnTo>
                    <a:pt x="2677" y="20161"/>
                  </a:lnTo>
                  <a:lnTo>
                    <a:pt x="3937" y="21225"/>
                  </a:lnTo>
                  <a:lnTo>
                    <a:pt x="4462" y="21600"/>
                  </a:lnTo>
                  <a:lnTo>
                    <a:pt x="4462" y="13805"/>
                  </a:lnTo>
                  <a:lnTo>
                    <a:pt x="4527" y="13258"/>
                  </a:lnTo>
                  <a:lnTo>
                    <a:pt x="4829" y="12072"/>
                  </a:lnTo>
                  <a:lnTo>
                    <a:pt x="5275" y="10856"/>
                  </a:lnTo>
                  <a:lnTo>
                    <a:pt x="5945" y="10004"/>
                  </a:lnTo>
                  <a:lnTo>
                    <a:pt x="6758" y="9153"/>
                  </a:lnTo>
                  <a:lnTo>
                    <a:pt x="7637" y="8453"/>
                  </a:lnTo>
                  <a:lnTo>
                    <a:pt x="8674" y="7754"/>
                  </a:lnTo>
                  <a:lnTo>
                    <a:pt x="9868" y="7237"/>
                  </a:lnTo>
                  <a:lnTo>
                    <a:pt x="11062" y="6751"/>
                  </a:lnTo>
                  <a:lnTo>
                    <a:pt x="13726" y="5686"/>
                  </a:lnTo>
                  <a:lnTo>
                    <a:pt x="16403" y="4987"/>
                  </a:lnTo>
                  <a:lnTo>
                    <a:pt x="19133" y="3953"/>
                  </a:lnTo>
                  <a:lnTo>
                    <a:pt x="20406" y="3436"/>
                  </a:lnTo>
                  <a:lnTo>
                    <a:pt x="21600" y="2767"/>
                  </a:lnTo>
                  <a:close/>
                </a:path>
              </a:pathLst>
            </a:custGeom>
            <a:solidFill>
              <a:srgbClr val="003298"/>
            </a:solidFill>
            <a:ln w="12700" cap="flat">
              <a:noFill/>
              <a:miter lim="400000"/>
            </a:ln>
            <a:effectLst/>
          </p:spPr>
          <p:txBody>
            <a:bodyPr wrap="square" lIns="0" tIns="0" rIns="0" bIns="0" numCol="1" anchor="t">
              <a:noAutofit/>
            </a:bodyPr>
            <a:lstStyle/>
            <a:p>
              <a:pPr lvl="0" defTabSz="913439">
                <a:lnSpc>
                  <a:spcPct val="100000"/>
                </a:lnSpc>
                <a:defRPr sz="1600">
                  <a:latin typeface="Calibri"/>
                  <a:ea typeface="Calibri"/>
                  <a:cs typeface="Calibri"/>
                  <a:sym typeface="Calibri"/>
                </a:defRPr>
              </a:pPr>
              <a:endParaRPr/>
            </a:p>
          </p:txBody>
        </p:sp>
        <p:sp>
          <p:nvSpPr>
            <p:cNvPr id="1320" name="Shape 1320"/>
            <p:cNvSpPr/>
            <p:nvPr/>
          </p:nvSpPr>
          <p:spPr>
            <a:xfrm>
              <a:off x="2380921" y="591647"/>
              <a:ext cx="1701966" cy="1072571"/>
            </a:xfrm>
            <a:custGeom>
              <a:avLst/>
              <a:gdLst/>
              <a:ahLst/>
              <a:cxnLst>
                <a:cxn ang="0">
                  <a:pos x="wd2" y="hd2"/>
                </a:cxn>
                <a:cxn ang="5400000">
                  <a:pos x="wd2" y="hd2"/>
                </a:cxn>
                <a:cxn ang="10800000">
                  <a:pos x="wd2" y="hd2"/>
                </a:cxn>
                <a:cxn ang="16200000">
                  <a:pos x="wd2" y="hd2"/>
                </a:cxn>
              </a:cxnLst>
              <a:rect l="0" t="0" r="r" b="b"/>
              <a:pathLst>
                <a:path w="21600" h="21600" extrusionOk="0">
                  <a:moveTo>
                    <a:pt x="21600" y="18581"/>
                  </a:moveTo>
                  <a:lnTo>
                    <a:pt x="21600" y="11889"/>
                  </a:lnTo>
                  <a:lnTo>
                    <a:pt x="20459" y="11600"/>
                  </a:lnTo>
                  <a:lnTo>
                    <a:pt x="19070" y="11154"/>
                  </a:lnTo>
                  <a:lnTo>
                    <a:pt x="17564" y="10681"/>
                  </a:lnTo>
                  <a:lnTo>
                    <a:pt x="15795" y="10104"/>
                  </a:lnTo>
                  <a:lnTo>
                    <a:pt x="14009" y="9527"/>
                  </a:lnTo>
                  <a:lnTo>
                    <a:pt x="12140" y="8766"/>
                  </a:lnTo>
                  <a:lnTo>
                    <a:pt x="8402" y="7270"/>
                  </a:lnTo>
                  <a:lnTo>
                    <a:pt x="6632" y="6404"/>
                  </a:lnTo>
                  <a:lnTo>
                    <a:pt x="5044" y="5485"/>
                  </a:lnTo>
                  <a:lnTo>
                    <a:pt x="3539" y="4593"/>
                  </a:lnTo>
                  <a:lnTo>
                    <a:pt x="2233" y="3543"/>
                  </a:lnTo>
                  <a:lnTo>
                    <a:pt x="1207" y="2677"/>
                  </a:lnTo>
                  <a:lnTo>
                    <a:pt x="463" y="1627"/>
                  </a:lnTo>
                  <a:lnTo>
                    <a:pt x="265" y="1050"/>
                  </a:lnTo>
                  <a:lnTo>
                    <a:pt x="83" y="577"/>
                  </a:lnTo>
                  <a:lnTo>
                    <a:pt x="0" y="0"/>
                  </a:lnTo>
                  <a:lnTo>
                    <a:pt x="0" y="6727"/>
                  </a:lnTo>
                  <a:lnTo>
                    <a:pt x="1108" y="7270"/>
                  </a:lnTo>
                  <a:lnTo>
                    <a:pt x="2994" y="8188"/>
                  </a:lnTo>
                  <a:lnTo>
                    <a:pt x="4962" y="8923"/>
                  </a:lnTo>
                  <a:lnTo>
                    <a:pt x="6913" y="9658"/>
                  </a:lnTo>
                  <a:lnTo>
                    <a:pt x="8881" y="10550"/>
                  </a:lnTo>
                  <a:lnTo>
                    <a:pt x="10651" y="11285"/>
                  </a:lnTo>
                  <a:lnTo>
                    <a:pt x="12239" y="12204"/>
                  </a:lnTo>
                  <a:lnTo>
                    <a:pt x="13744" y="13227"/>
                  </a:lnTo>
                  <a:lnTo>
                    <a:pt x="14852" y="14277"/>
                  </a:lnTo>
                  <a:lnTo>
                    <a:pt x="15232" y="14881"/>
                  </a:lnTo>
                  <a:lnTo>
                    <a:pt x="15894" y="16219"/>
                  </a:lnTo>
                  <a:lnTo>
                    <a:pt x="15977" y="16954"/>
                  </a:lnTo>
                  <a:lnTo>
                    <a:pt x="15977" y="21600"/>
                  </a:lnTo>
                  <a:lnTo>
                    <a:pt x="16820" y="21258"/>
                  </a:lnTo>
                  <a:lnTo>
                    <a:pt x="18127" y="20681"/>
                  </a:lnTo>
                  <a:lnTo>
                    <a:pt x="19334" y="20077"/>
                  </a:lnTo>
                  <a:lnTo>
                    <a:pt x="20293" y="19500"/>
                  </a:lnTo>
                  <a:lnTo>
                    <a:pt x="21021" y="19027"/>
                  </a:lnTo>
                  <a:lnTo>
                    <a:pt x="21600" y="18581"/>
                  </a:lnTo>
                  <a:close/>
                </a:path>
              </a:pathLst>
            </a:custGeom>
            <a:solidFill>
              <a:srgbClr val="003298"/>
            </a:solidFill>
            <a:ln w="12700" cap="flat">
              <a:noFill/>
              <a:miter lim="400000"/>
            </a:ln>
            <a:effectLst/>
          </p:spPr>
          <p:txBody>
            <a:bodyPr wrap="square" lIns="0" tIns="0" rIns="0" bIns="0" numCol="1" anchor="t">
              <a:noAutofit/>
            </a:bodyPr>
            <a:lstStyle/>
            <a:p>
              <a:pPr lvl="0" defTabSz="913439">
                <a:lnSpc>
                  <a:spcPct val="100000"/>
                </a:lnSpc>
                <a:defRPr sz="1600">
                  <a:latin typeface="Calibri"/>
                  <a:ea typeface="Calibri"/>
                  <a:cs typeface="Calibri"/>
                  <a:sym typeface="Calibri"/>
                </a:defRPr>
              </a:pPr>
              <a:endParaRPr/>
            </a:p>
          </p:txBody>
        </p:sp>
      </p:grpSp>
      <p:sp>
        <p:nvSpPr>
          <p:cNvPr id="1322" name="Shape 1322"/>
          <p:cNvSpPr/>
          <p:nvPr/>
        </p:nvSpPr>
        <p:spPr>
          <a:xfrm>
            <a:off x="6772543" y="3642512"/>
            <a:ext cx="1694143" cy="731092"/>
          </a:xfrm>
          <a:prstGeom prst="rect">
            <a:avLst/>
          </a:prstGeom>
          <a:blipFill>
            <a:blip r:embed="rId5"/>
            <a:stretch>
              <a:fillRect/>
            </a:stretch>
          </a:blip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323" name="Shape 1323"/>
          <p:cNvSpPr/>
          <p:nvPr/>
        </p:nvSpPr>
        <p:spPr>
          <a:xfrm>
            <a:off x="5170925" y="2317163"/>
            <a:ext cx="2477357" cy="2086401"/>
          </a:xfrm>
          <a:prstGeom prst="rect">
            <a:avLst/>
          </a:prstGeom>
          <a:blipFill>
            <a:blip r:embed="rId6"/>
            <a:stretch>
              <a:fillRect/>
            </a:stretch>
          </a:blip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324" name="Shape 1324"/>
          <p:cNvSpPr/>
          <p:nvPr/>
        </p:nvSpPr>
        <p:spPr>
          <a:xfrm>
            <a:off x="661913" y="496622"/>
            <a:ext cx="7816492" cy="2410893"/>
          </a:xfrm>
          <a:prstGeom prst="rect">
            <a:avLst/>
          </a:prstGeom>
          <a:blipFill>
            <a:blip r:embed="rId7"/>
            <a:stretch>
              <a:fillRect/>
            </a:stretch>
          </a:blipFill>
          <a:ln w="12700">
            <a:miter lim="400000"/>
          </a:ln>
        </p:spPr>
        <p:txBody>
          <a:bodyPr lIns="0" tIns="0" rIns="0" bIns="0"/>
          <a:lstStyle/>
          <a:p>
            <a:pPr lvl="0" defTabSz="913439">
              <a:lnSpc>
                <a:spcPct val="100000"/>
              </a:lnSpc>
              <a:defRPr sz="1600">
                <a:latin typeface="Calibri"/>
                <a:ea typeface="Calibri"/>
                <a:cs typeface="Calibri"/>
                <a:sym typeface="Calibri"/>
              </a:defRPr>
            </a:pPr>
            <a:endParaRPr/>
          </a:p>
        </p:txBody>
      </p:sp>
      <p:sp>
        <p:nvSpPr>
          <p:cNvPr id="1325" name="Shape 1325"/>
          <p:cNvSpPr>
            <a:spLocks noGrp="1"/>
          </p:cNvSpPr>
          <p:nvPr>
            <p:ph type="title"/>
          </p:nvPr>
        </p:nvSpPr>
        <p:spPr>
          <a:xfrm>
            <a:off x="2337377" y="1775392"/>
            <a:ext cx="4469251" cy="2041308"/>
          </a:xfrm>
          <a:prstGeom prst="rect">
            <a:avLst/>
          </a:prstGeom>
        </p:spPr>
        <p:txBody>
          <a:bodyPr/>
          <a:lstStyle>
            <a:lvl1pPr defTabSz="511800">
              <a:defRPr sz="3800"/>
            </a:lvl1pPr>
          </a:lstStyle>
          <a:p>
            <a:pPr lvl="0">
              <a:defRPr sz="1800"/>
            </a:pPr>
            <a:r>
              <a:rPr sz="3800"/>
              <a:t>Titolo Testo</a:t>
            </a:r>
          </a:p>
        </p:txBody>
      </p:sp>
      <p:sp>
        <p:nvSpPr>
          <p:cNvPr id="1326" name="Shape 1326"/>
          <p:cNvSpPr>
            <a:spLocks noGrp="1"/>
          </p:cNvSpPr>
          <p:nvPr>
            <p:ph type="body" idx="1"/>
          </p:nvPr>
        </p:nvSpPr>
        <p:spPr>
          <a:xfrm>
            <a:off x="1371600" y="3816698"/>
            <a:ext cx="6400802" cy="1852274"/>
          </a:xfrm>
          <a:prstGeom prst="rect">
            <a:avLst/>
          </a:prstGeom>
        </p:spPr>
        <p:txBody>
          <a:bodyPr/>
          <a:lstStyle>
            <a:lvl1pPr marL="390631" indent="-390631" defTabSz="511800">
              <a:spcBef>
                <a:spcPts val="1500"/>
              </a:spcBef>
              <a:defRPr sz="2800"/>
            </a:lvl1pPr>
            <a:lvl2pPr marL="390631" defTabSz="511800">
              <a:spcBef>
                <a:spcPts val="1500"/>
              </a:spcBef>
              <a:defRPr sz="2800"/>
            </a:lvl2pPr>
            <a:lvl3pPr marL="390631" defTabSz="511800">
              <a:spcBef>
                <a:spcPts val="1500"/>
              </a:spcBef>
              <a:defRPr sz="2800"/>
            </a:lvl3pPr>
            <a:lvl4pPr marL="390631" defTabSz="511800">
              <a:spcBef>
                <a:spcPts val="1500"/>
              </a:spcBef>
              <a:defRPr sz="2800"/>
            </a:lvl4pPr>
            <a:lvl5pPr marL="390631" defTabSz="511800">
              <a:spcBef>
                <a:spcPts val="1500"/>
              </a:spcBef>
              <a:defRPr sz="2800"/>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1327" name="Shape 1327"/>
          <p:cNvSpPr>
            <a:spLocks noGrp="1"/>
          </p:cNvSpPr>
          <p:nvPr>
            <p:ph type="sldNum" sz="quarter" idx="2"/>
          </p:nvPr>
        </p:nvSpPr>
        <p:spPr>
          <a:xfrm>
            <a:off x="6583677" y="6207495"/>
            <a:ext cx="2103127" cy="241301"/>
          </a:xfrm>
          <a:prstGeom prst="rect">
            <a:avLst/>
          </a:prstGeom>
        </p:spPr>
        <p:txBody>
          <a:bodyPr/>
          <a:lstStyle>
            <a:lvl1pPr algn="r" defTabSz="913439">
              <a:lnSpc>
                <a:spcPct val="100000"/>
              </a:lnSpc>
              <a:tabLst/>
              <a:defRPr sz="1600">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003378131"/>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type="tx">
  <p:cSld name="Vuoto">
    <p:spTree>
      <p:nvGrpSpPr>
        <p:cNvPr id="1" name=""/>
        <p:cNvGrpSpPr/>
        <p:nvPr/>
      </p:nvGrpSpPr>
      <p:grpSpPr>
        <a:xfrm>
          <a:off x="0" y="0"/>
          <a:ext cx="0" cy="0"/>
          <a:chOff x="0" y="0"/>
          <a:chExt cx="0" cy="0"/>
        </a:xfrm>
      </p:grpSpPr>
      <p:sp>
        <p:nvSpPr>
          <p:cNvPr id="1329" name="Shape 1329"/>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t>‹N›</a:t>
            </a:fld>
            <a:endParaRPr/>
          </a:p>
        </p:txBody>
      </p:sp>
    </p:spTree>
    <p:extLst>
      <p:ext uri="{BB962C8B-B14F-4D97-AF65-F5344CB8AC3E}">
        <p14:creationId xmlns:p14="http://schemas.microsoft.com/office/powerpoint/2010/main" val="4185742328"/>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1331" name="Shape 1331"/>
          <p:cNvSpPr/>
          <p:nvPr/>
        </p:nvSpPr>
        <p:spPr>
          <a:xfrm>
            <a:off x="-2" y="380998"/>
            <a:ext cx="9144004" cy="6094648"/>
          </a:xfrm>
          <a:prstGeom prst="rect">
            <a:avLst/>
          </a:prstGeom>
          <a:blipFill>
            <a:blip r:embed="rId2"/>
            <a:stretch>
              <a:fillRect/>
            </a:stretch>
          </a:blipFill>
          <a:ln w="12700">
            <a:miter lim="400000"/>
          </a:ln>
        </p:spPr>
        <p:txBody>
          <a:bodyPr lIns="0" tIns="0" rIns="0" bIns="0"/>
          <a:lstStyle/>
          <a:p>
            <a:pPr lvl="0" defTabSz="914400">
              <a:lnSpc>
                <a:spcPct val="100000"/>
              </a:lnSpc>
              <a:defRPr>
                <a:latin typeface="Calibri"/>
                <a:ea typeface="Calibri"/>
                <a:cs typeface="Calibri"/>
                <a:sym typeface="Calibri"/>
              </a:defRPr>
            </a:pPr>
            <a:endParaRPr/>
          </a:p>
        </p:txBody>
      </p:sp>
      <p:sp>
        <p:nvSpPr>
          <p:cNvPr id="1332" name="Shape 1332"/>
          <p:cNvSpPr>
            <a:spLocks noGrp="1"/>
          </p:cNvSpPr>
          <p:nvPr>
            <p:ph type="title"/>
          </p:nvPr>
        </p:nvSpPr>
        <p:spPr>
          <a:xfrm>
            <a:off x="146393" y="736260"/>
            <a:ext cx="8851212" cy="2628732"/>
          </a:xfrm>
          <a:prstGeom prst="rect">
            <a:avLst/>
          </a:prstGeom>
        </p:spPr>
        <p:txBody>
          <a:bodyPr/>
          <a:lstStyle>
            <a:lvl1pPr algn="l" defTabSz="914400">
              <a:lnSpc>
                <a:spcPct val="100000"/>
              </a:lnSpc>
              <a:defRPr sz="2800">
                <a:solidFill>
                  <a:srgbClr val="E61156"/>
                </a:solidFill>
                <a:latin typeface="Trebuchet MS Bold"/>
                <a:ea typeface="Trebuchet MS Bold"/>
                <a:cs typeface="Trebuchet MS Bold"/>
                <a:sym typeface="Trebuchet MS Bold"/>
              </a:defRPr>
            </a:lvl1pPr>
          </a:lstStyle>
          <a:p>
            <a:pPr lvl="0">
              <a:defRPr sz="1800">
                <a:solidFill>
                  <a:srgbClr val="000000"/>
                </a:solidFill>
              </a:defRPr>
            </a:pPr>
            <a:r>
              <a:rPr sz="2800">
                <a:solidFill>
                  <a:srgbClr val="E61156"/>
                </a:solidFill>
              </a:rPr>
              <a:t>Titolo Testo</a:t>
            </a:r>
          </a:p>
        </p:txBody>
      </p:sp>
      <p:sp>
        <p:nvSpPr>
          <p:cNvPr id="1333" name="Shape 1333"/>
          <p:cNvSpPr>
            <a:spLocks noGrp="1"/>
          </p:cNvSpPr>
          <p:nvPr>
            <p:ph type="body" idx="1"/>
          </p:nvPr>
        </p:nvSpPr>
        <p:spPr>
          <a:xfrm>
            <a:off x="1957944" y="3364991"/>
            <a:ext cx="5228112" cy="2746589"/>
          </a:xfrm>
          <a:prstGeom prst="rect">
            <a:avLst/>
          </a:prstGeom>
        </p:spPr>
        <p:txBody>
          <a:bodyPr/>
          <a:lstStyle>
            <a:lvl1pPr marL="0" indent="0" defTabSz="914400">
              <a:lnSpc>
                <a:spcPct val="100000"/>
              </a:lnSpc>
              <a:spcBef>
                <a:spcPts val="0"/>
              </a:spcBef>
              <a:defRPr sz="4400">
                <a:solidFill>
                  <a:srgbClr val="FF0000"/>
                </a:solidFill>
                <a:latin typeface="Trebuchet MS Bold"/>
                <a:ea typeface="Trebuchet MS Bold"/>
                <a:cs typeface="Trebuchet MS Bold"/>
                <a:sym typeface="Trebuchet MS Bold"/>
              </a:defRPr>
            </a:lvl1pPr>
            <a:lvl2pPr marL="0" defTabSz="914400">
              <a:lnSpc>
                <a:spcPct val="100000"/>
              </a:lnSpc>
              <a:spcBef>
                <a:spcPts val="0"/>
              </a:spcBef>
              <a:defRPr sz="4400">
                <a:solidFill>
                  <a:srgbClr val="FF0000"/>
                </a:solidFill>
                <a:latin typeface="Trebuchet MS Bold"/>
                <a:ea typeface="Trebuchet MS Bold"/>
                <a:cs typeface="Trebuchet MS Bold"/>
                <a:sym typeface="Trebuchet MS Bold"/>
              </a:defRPr>
            </a:lvl2pPr>
            <a:lvl3pPr marL="0" defTabSz="914400">
              <a:lnSpc>
                <a:spcPct val="100000"/>
              </a:lnSpc>
              <a:spcBef>
                <a:spcPts val="0"/>
              </a:spcBef>
              <a:defRPr sz="4400">
                <a:solidFill>
                  <a:srgbClr val="FF0000"/>
                </a:solidFill>
                <a:latin typeface="Trebuchet MS Bold"/>
                <a:ea typeface="Trebuchet MS Bold"/>
                <a:cs typeface="Trebuchet MS Bold"/>
                <a:sym typeface="Trebuchet MS Bold"/>
              </a:defRPr>
            </a:lvl3pPr>
            <a:lvl4pPr marL="0" defTabSz="914400">
              <a:lnSpc>
                <a:spcPct val="100000"/>
              </a:lnSpc>
              <a:spcBef>
                <a:spcPts val="0"/>
              </a:spcBef>
              <a:defRPr sz="4400">
                <a:solidFill>
                  <a:srgbClr val="FF0000"/>
                </a:solidFill>
                <a:latin typeface="Trebuchet MS Bold"/>
                <a:ea typeface="Trebuchet MS Bold"/>
                <a:cs typeface="Trebuchet MS Bold"/>
                <a:sym typeface="Trebuchet MS Bold"/>
              </a:defRPr>
            </a:lvl4pPr>
            <a:lvl5pPr marL="0" defTabSz="914400">
              <a:lnSpc>
                <a:spcPct val="100000"/>
              </a:lnSpc>
              <a:spcBef>
                <a:spcPts val="0"/>
              </a:spcBef>
              <a:defRPr sz="4400">
                <a:solidFill>
                  <a:srgbClr val="FF0000"/>
                </a:solidFill>
                <a:latin typeface="Trebuchet MS Bold"/>
                <a:ea typeface="Trebuchet MS Bold"/>
                <a:cs typeface="Trebuchet MS Bold"/>
                <a:sym typeface="Trebuchet MS Bold"/>
              </a:defRPr>
            </a:lvl5pPr>
          </a:lstStyle>
          <a:p>
            <a:pPr lvl="0">
              <a:defRPr sz="1800">
                <a:solidFill>
                  <a:srgbClr val="000000"/>
                </a:solidFill>
              </a:defRPr>
            </a:pPr>
            <a:r>
              <a:rPr sz="4400">
                <a:solidFill>
                  <a:srgbClr val="FF0000"/>
                </a:solidFill>
              </a:rPr>
              <a:t>Corpo livello uno</a:t>
            </a:r>
          </a:p>
          <a:p>
            <a:pPr lvl="1">
              <a:defRPr sz="1800">
                <a:solidFill>
                  <a:srgbClr val="000000"/>
                </a:solidFill>
              </a:defRPr>
            </a:pPr>
            <a:r>
              <a:rPr sz="4400">
                <a:solidFill>
                  <a:srgbClr val="FF0000"/>
                </a:solidFill>
              </a:rPr>
              <a:t>Corpo livello due</a:t>
            </a:r>
          </a:p>
          <a:p>
            <a:pPr lvl="2">
              <a:defRPr sz="1800">
                <a:solidFill>
                  <a:srgbClr val="000000"/>
                </a:solidFill>
              </a:defRPr>
            </a:pPr>
            <a:r>
              <a:rPr sz="4400">
                <a:solidFill>
                  <a:srgbClr val="FF0000"/>
                </a:solidFill>
              </a:rPr>
              <a:t>Corpo livello tre</a:t>
            </a:r>
          </a:p>
          <a:p>
            <a:pPr lvl="3">
              <a:defRPr sz="1800">
                <a:solidFill>
                  <a:srgbClr val="000000"/>
                </a:solidFill>
              </a:defRPr>
            </a:pPr>
            <a:r>
              <a:rPr sz="4400">
                <a:solidFill>
                  <a:srgbClr val="FF0000"/>
                </a:solidFill>
              </a:rPr>
              <a:t>Corpo livello quattro</a:t>
            </a:r>
          </a:p>
          <a:p>
            <a:pPr lvl="4">
              <a:defRPr sz="1800">
                <a:solidFill>
                  <a:srgbClr val="000000"/>
                </a:solidFill>
              </a:defRPr>
            </a:pPr>
            <a:r>
              <a:rPr sz="4400">
                <a:solidFill>
                  <a:srgbClr val="FF0000"/>
                </a:solidFill>
              </a:rPr>
              <a:t>Livello 5</a:t>
            </a:r>
          </a:p>
        </p:txBody>
      </p:sp>
      <p:sp>
        <p:nvSpPr>
          <p:cNvPr id="1334" name="Shape 1334"/>
          <p:cNvSpPr>
            <a:spLocks noGrp="1"/>
          </p:cNvSpPr>
          <p:nvPr>
            <p:ph type="sldNum" sz="quarter" idx="2"/>
          </p:nvPr>
        </p:nvSpPr>
        <p:spPr>
          <a:xfrm>
            <a:off x="6583680" y="6050279"/>
            <a:ext cx="2103122" cy="266701"/>
          </a:xfrm>
          <a:prstGeom prst="rect">
            <a:avLst/>
          </a:prstGeom>
        </p:spPr>
        <p:txBody>
          <a:bodyPr/>
          <a:lstStyle>
            <a:lvl1pPr algn="r" defTabSz="914400">
              <a:lnSpc>
                <a:spcPct val="100000"/>
              </a:lnSpc>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892071209"/>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type="tx">
  <p:cSld name="7_Title and Content">
    <p:spTree>
      <p:nvGrpSpPr>
        <p:cNvPr id="1" name=""/>
        <p:cNvGrpSpPr/>
        <p:nvPr/>
      </p:nvGrpSpPr>
      <p:grpSpPr>
        <a:xfrm>
          <a:off x="0" y="0"/>
          <a:ext cx="0" cy="0"/>
          <a:chOff x="0" y="0"/>
          <a:chExt cx="0" cy="0"/>
        </a:xfrm>
      </p:grpSpPr>
      <p:sp>
        <p:nvSpPr>
          <p:cNvPr id="1336" name="Shape 1336"/>
          <p:cNvSpPr/>
          <p:nvPr/>
        </p:nvSpPr>
        <p:spPr>
          <a:xfrm>
            <a:off x="-2" y="380998"/>
            <a:ext cx="9144004" cy="6094648"/>
          </a:xfrm>
          <a:prstGeom prst="rect">
            <a:avLst/>
          </a:prstGeom>
          <a:blipFill>
            <a:blip r:embed="rId2"/>
            <a:stretch>
              <a:fillRect/>
            </a:stretch>
          </a:blipFill>
          <a:ln w="12700">
            <a:miter lim="400000"/>
          </a:ln>
        </p:spPr>
        <p:txBody>
          <a:bodyPr lIns="0" tIns="0" rIns="0" bIns="0"/>
          <a:lstStyle/>
          <a:p>
            <a:pPr lvl="0" defTabSz="914400">
              <a:lnSpc>
                <a:spcPct val="100000"/>
              </a:lnSpc>
              <a:defRPr>
                <a:latin typeface="Calibri"/>
                <a:ea typeface="Calibri"/>
                <a:cs typeface="Calibri"/>
                <a:sym typeface="Calibri"/>
              </a:defRPr>
            </a:pPr>
            <a:endParaRPr/>
          </a:p>
        </p:txBody>
      </p:sp>
      <p:sp>
        <p:nvSpPr>
          <p:cNvPr id="1337" name="Shape 1337"/>
          <p:cNvSpPr>
            <a:spLocks noGrp="1"/>
          </p:cNvSpPr>
          <p:nvPr>
            <p:ph type="title"/>
          </p:nvPr>
        </p:nvSpPr>
        <p:spPr>
          <a:xfrm>
            <a:off x="146393" y="736260"/>
            <a:ext cx="8851212" cy="2628732"/>
          </a:xfrm>
          <a:prstGeom prst="rect">
            <a:avLst/>
          </a:prstGeom>
        </p:spPr>
        <p:txBody>
          <a:bodyPr/>
          <a:lstStyle>
            <a:lvl1pPr algn="l" defTabSz="914400">
              <a:lnSpc>
                <a:spcPct val="100000"/>
              </a:lnSpc>
              <a:defRPr sz="2800">
                <a:solidFill>
                  <a:srgbClr val="E61156"/>
                </a:solidFill>
                <a:latin typeface="Trebuchet MS Bold"/>
                <a:ea typeface="Trebuchet MS Bold"/>
                <a:cs typeface="Trebuchet MS Bold"/>
                <a:sym typeface="Trebuchet MS Bold"/>
              </a:defRPr>
            </a:lvl1pPr>
          </a:lstStyle>
          <a:p>
            <a:pPr lvl="0">
              <a:defRPr sz="1800">
                <a:solidFill>
                  <a:srgbClr val="000000"/>
                </a:solidFill>
              </a:defRPr>
            </a:pPr>
            <a:r>
              <a:rPr sz="2800">
                <a:solidFill>
                  <a:srgbClr val="E61156"/>
                </a:solidFill>
              </a:rPr>
              <a:t>Titolo Testo</a:t>
            </a:r>
          </a:p>
        </p:txBody>
      </p:sp>
      <p:sp>
        <p:nvSpPr>
          <p:cNvPr id="1338" name="Shape 1338"/>
          <p:cNvSpPr>
            <a:spLocks noGrp="1"/>
          </p:cNvSpPr>
          <p:nvPr>
            <p:ph type="body" idx="1"/>
          </p:nvPr>
        </p:nvSpPr>
        <p:spPr>
          <a:xfrm>
            <a:off x="1957944" y="3364991"/>
            <a:ext cx="5228112" cy="2746589"/>
          </a:xfrm>
          <a:prstGeom prst="rect">
            <a:avLst/>
          </a:prstGeom>
        </p:spPr>
        <p:txBody>
          <a:bodyPr/>
          <a:lstStyle>
            <a:lvl1pPr marL="0" indent="0" defTabSz="914400">
              <a:lnSpc>
                <a:spcPct val="100000"/>
              </a:lnSpc>
              <a:spcBef>
                <a:spcPts val="0"/>
              </a:spcBef>
              <a:defRPr sz="4400">
                <a:solidFill>
                  <a:srgbClr val="FF0000"/>
                </a:solidFill>
                <a:latin typeface="Trebuchet MS Bold"/>
                <a:ea typeface="Trebuchet MS Bold"/>
                <a:cs typeface="Trebuchet MS Bold"/>
                <a:sym typeface="Trebuchet MS Bold"/>
              </a:defRPr>
            </a:lvl1pPr>
            <a:lvl2pPr marL="0" defTabSz="914400">
              <a:lnSpc>
                <a:spcPct val="100000"/>
              </a:lnSpc>
              <a:spcBef>
                <a:spcPts val="0"/>
              </a:spcBef>
              <a:defRPr sz="4400">
                <a:solidFill>
                  <a:srgbClr val="FF0000"/>
                </a:solidFill>
                <a:latin typeface="Trebuchet MS Bold"/>
                <a:ea typeface="Trebuchet MS Bold"/>
                <a:cs typeface="Trebuchet MS Bold"/>
                <a:sym typeface="Trebuchet MS Bold"/>
              </a:defRPr>
            </a:lvl2pPr>
            <a:lvl3pPr marL="0" defTabSz="914400">
              <a:lnSpc>
                <a:spcPct val="100000"/>
              </a:lnSpc>
              <a:spcBef>
                <a:spcPts val="0"/>
              </a:spcBef>
              <a:defRPr sz="4400">
                <a:solidFill>
                  <a:srgbClr val="FF0000"/>
                </a:solidFill>
                <a:latin typeface="Trebuchet MS Bold"/>
                <a:ea typeface="Trebuchet MS Bold"/>
                <a:cs typeface="Trebuchet MS Bold"/>
                <a:sym typeface="Trebuchet MS Bold"/>
              </a:defRPr>
            </a:lvl3pPr>
            <a:lvl4pPr marL="0" defTabSz="914400">
              <a:lnSpc>
                <a:spcPct val="100000"/>
              </a:lnSpc>
              <a:spcBef>
                <a:spcPts val="0"/>
              </a:spcBef>
              <a:defRPr sz="4400">
                <a:solidFill>
                  <a:srgbClr val="FF0000"/>
                </a:solidFill>
                <a:latin typeface="Trebuchet MS Bold"/>
                <a:ea typeface="Trebuchet MS Bold"/>
                <a:cs typeface="Trebuchet MS Bold"/>
                <a:sym typeface="Trebuchet MS Bold"/>
              </a:defRPr>
            </a:lvl4pPr>
            <a:lvl5pPr marL="0" defTabSz="914400">
              <a:lnSpc>
                <a:spcPct val="100000"/>
              </a:lnSpc>
              <a:spcBef>
                <a:spcPts val="0"/>
              </a:spcBef>
              <a:defRPr sz="4400">
                <a:solidFill>
                  <a:srgbClr val="FF0000"/>
                </a:solidFill>
                <a:latin typeface="Trebuchet MS Bold"/>
                <a:ea typeface="Trebuchet MS Bold"/>
                <a:cs typeface="Trebuchet MS Bold"/>
                <a:sym typeface="Trebuchet MS Bold"/>
              </a:defRPr>
            </a:lvl5pPr>
          </a:lstStyle>
          <a:p>
            <a:pPr lvl="0">
              <a:defRPr sz="1800">
                <a:solidFill>
                  <a:srgbClr val="000000"/>
                </a:solidFill>
              </a:defRPr>
            </a:pPr>
            <a:r>
              <a:rPr sz="4400">
                <a:solidFill>
                  <a:srgbClr val="FF0000"/>
                </a:solidFill>
              </a:rPr>
              <a:t>Corpo livello uno</a:t>
            </a:r>
          </a:p>
          <a:p>
            <a:pPr lvl="1">
              <a:defRPr sz="1800">
                <a:solidFill>
                  <a:srgbClr val="000000"/>
                </a:solidFill>
              </a:defRPr>
            </a:pPr>
            <a:r>
              <a:rPr sz="4400">
                <a:solidFill>
                  <a:srgbClr val="FF0000"/>
                </a:solidFill>
              </a:rPr>
              <a:t>Corpo livello due</a:t>
            </a:r>
          </a:p>
          <a:p>
            <a:pPr lvl="2">
              <a:defRPr sz="1800">
                <a:solidFill>
                  <a:srgbClr val="000000"/>
                </a:solidFill>
              </a:defRPr>
            </a:pPr>
            <a:r>
              <a:rPr sz="4400">
                <a:solidFill>
                  <a:srgbClr val="FF0000"/>
                </a:solidFill>
              </a:rPr>
              <a:t>Corpo livello tre</a:t>
            </a:r>
          </a:p>
          <a:p>
            <a:pPr lvl="3">
              <a:defRPr sz="1800">
                <a:solidFill>
                  <a:srgbClr val="000000"/>
                </a:solidFill>
              </a:defRPr>
            </a:pPr>
            <a:r>
              <a:rPr sz="4400">
                <a:solidFill>
                  <a:srgbClr val="FF0000"/>
                </a:solidFill>
              </a:rPr>
              <a:t>Corpo livello quattro</a:t>
            </a:r>
          </a:p>
          <a:p>
            <a:pPr lvl="4">
              <a:defRPr sz="1800">
                <a:solidFill>
                  <a:srgbClr val="000000"/>
                </a:solidFill>
              </a:defRPr>
            </a:pPr>
            <a:r>
              <a:rPr sz="4400">
                <a:solidFill>
                  <a:srgbClr val="FF0000"/>
                </a:solidFill>
              </a:rPr>
              <a:t>Livello 5</a:t>
            </a:r>
          </a:p>
        </p:txBody>
      </p:sp>
      <p:sp>
        <p:nvSpPr>
          <p:cNvPr id="1339" name="Shape 1339"/>
          <p:cNvSpPr>
            <a:spLocks noGrp="1"/>
          </p:cNvSpPr>
          <p:nvPr>
            <p:ph type="sldNum" sz="quarter" idx="2"/>
          </p:nvPr>
        </p:nvSpPr>
        <p:spPr>
          <a:xfrm>
            <a:off x="6583680" y="6050279"/>
            <a:ext cx="2103122" cy="266701"/>
          </a:xfrm>
          <a:prstGeom prst="rect">
            <a:avLst/>
          </a:prstGeom>
        </p:spPr>
        <p:txBody>
          <a:bodyPr/>
          <a:lstStyle>
            <a:lvl1pPr algn="r" defTabSz="914400">
              <a:lnSpc>
                <a:spcPct val="100000"/>
              </a:lnSpc>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147715528"/>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type="tx">
  <p:cSld name="8_Title and Content">
    <p:spTree>
      <p:nvGrpSpPr>
        <p:cNvPr id="1" name=""/>
        <p:cNvGrpSpPr/>
        <p:nvPr/>
      </p:nvGrpSpPr>
      <p:grpSpPr>
        <a:xfrm>
          <a:off x="0" y="0"/>
          <a:ext cx="0" cy="0"/>
          <a:chOff x="0" y="0"/>
          <a:chExt cx="0" cy="0"/>
        </a:xfrm>
      </p:grpSpPr>
      <p:sp>
        <p:nvSpPr>
          <p:cNvPr id="1341" name="Shape 1341"/>
          <p:cNvSpPr/>
          <p:nvPr/>
        </p:nvSpPr>
        <p:spPr>
          <a:xfrm>
            <a:off x="-2" y="380998"/>
            <a:ext cx="9144004" cy="6094648"/>
          </a:xfrm>
          <a:prstGeom prst="rect">
            <a:avLst/>
          </a:prstGeom>
          <a:blipFill>
            <a:blip r:embed="rId2"/>
            <a:stretch>
              <a:fillRect/>
            </a:stretch>
          </a:blipFill>
          <a:ln w="12700">
            <a:miter lim="400000"/>
          </a:ln>
        </p:spPr>
        <p:txBody>
          <a:bodyPr lIns="0" tIns="0" rIns="0" bIns="0"/>
          <a:lstStyle/>
          <a:p>
            <a:pPr lvl="0" defTabSz="914400">
              <a:lnSpc>
                <a:spcPct val="100000"/>
              </a:lnSpc>
              <a:defRPr>
                <a:latin typeface="Calibri"/>
                <a:ea typeface="Calibri"/>
                <a:cs typeface="Calibri"/>
                <a:sym typeface="Calibri"/>
              </a:defRPr>
            </a:pPr>
            <a:endParaRPr/>
          </a:p>
        </p:txBody>
      </p:sp>
      <p:sp>
        <p:nvSpPr>
          <p:cNvPr id="1342" name="Shape 1342"/>
          <p:cNvSpPr>
            <a:spLocks noGrp="1"/>
          </p:cNvSpPr>
          <p:nvPr>
            <p:ph type="title"/>
          </p:nvPr>
        </p:nvSpPr>
        <p:spPr>
          <a:xfrm>
            <a:off x="146393" y="736260"/>
            <a:ext cx="8851212" cy="2628732"/>
          </a:xfrm>
          <a:prstGeom prst="rect">
            <a:avLst/>
          </a:prstGeom>
        </p:spPr>
        <p:txBody>
          <a:bodyPr/>
          <a:lstStyle>
            <a:lvl1pPr algn="l" defTabSz="914400">
              <a:lnSpc>
                <a:spcPct val="100000"/>
              </a:lnSpc>
              <a:defRPr sz="2800">
                <a:solidFill>
                  <a:srgbClr val="E61156"/>
                </a:solidFill>
                <a:latin typeface="Trebuchet MS Bold"/>
                <a:ea typeface="Trebuchet MS Bold"/>
                <a:cs typeface="Trebuchet MS Bold"/>
                <a:sym typeface="Trebuchet MS Bold"/>
              </a:defRPr>
            </a:lvl1pPr>
          </a:lstStyle>
          <a:p>
            <a:pPr lvl="0">
              <a:defRPr sz="1800">
                <a:solidFill>
                  <a:srgbClr val="000000"/>
                </a:solidFill>
              </a:defRPr>
            </a:pPr>
            <a:r>
              <a:rPr sz="2800">
                <a:solidFill>
                  <a:srgbClr val="E61156"/>
                </a:solidFill>
              </a:rPr>
              <a:t>Titolo Testo</a:t>
            </a:r>
          </a:p>
        </p:txBody>
      </p:sp>
      <p:sp>
        <p:nvSpPr>
          <p:cNvPr id="1343" name="Shape 1343"/>
          <p:cNvSpPr>
            <a:spLocks noGrp="1"/>
          </p:cNvSpPr>
          <p:nvPr>
            <p:ph type="body" idx="1"/>
          </p:nvPr>
        </p:nvSpPr>
        <p:spPr>
          <a:xfrm>
            <a:off x="1957944" y="3364991"/>
            <a:ext cx="5228112" cy="2746589"/>
          </a:xfrm>
          <a:prstGeom prst="rect">
            <a:avLst/>
          </a:prstGeom>
        </p:spPr>
        <p:txBody>
          <a:bodyPr/>
          <a:lstStyle>
            <a:lvl1pPr marL="0" indent="0" defTabSz="914400">
              <a:lnSpc>
                <a:spcPct val="100000"/>
              </a:lnSpc>
              <a:spcBef>
                <a:spcPts val="0"/>
              </a:spcBef>
              <a:defRPr sz="4400">
                <a:solidFill>
                  <a:srgbClr val="FF0000"/>
                </a:solidFill>
                <a:latin typeface="Trebuchet MS Bold"/>
                <a:ea typeface="Trebuchet MS Bold"/>
                <a:cs typeface="Trebuchet MS Bold"/>
                <a:sym typeface="Trebuchet MS Bold"/>
              </a:defRPr>
            </a:lvl1pPr>
            <a:lvl2pPr marL="0" defTabSz="914400">
              <a:lnSpc>
                <a:spcPct val="100000"/>
              </a:lnSpc>
              <a:spcBef>
                <a:spcPts val="0"/>
              </a:spcBef>
              <a:defRPr sz="4400">
                <a:solidFill>
                  <a:srgbClr val="FF0000"/>
                </a:solidFill>
                <a:latin typeface="Trebuchet MS Bold"/>
                <a:ea typeface="Trebuchet MS Bold"/>
                <a:cs typeface="Trebuchet MS Bold"/>
                <a:sym typeface="Trebuchet MS Bold"/>
              </a:defRPr>
            </a:lvl2pPr>
            <a:lvl3pPr marL="0" defTabSz="914400">
              <a:lnSpc>
                <a:spcPct val="100000"/>
              </a:lnSpc>
              <a:spcBef>
                <a:spcPts val="0"/>
              </a:spcBef>
              <a:defRPr sz="4400">
                <a:solidFill>
                  <a:srgbClr val="FF0000"/>
                </a:solidFill>
                <a:latin typeface="Trebuchet MS Bold"/>
                <a:ea typeface="Trebuchet MS Bold"/>
                <a:cs typeface="Trebuchet MS Bold"/>
                <a:sym typeface="Trebuchet MS Bold"/>
              </a:defRPr>
            </a:lvl3pPr>
            <a:lvl4pPr marL="0" defTabSz="914400">
              <a:lnSpc>
                <a:spcPct val="100000"/>
              </a:lnSpc>
              <a:spcBef>
                <a:spcPts val="0"/>
              </a:spcBef>
              <a:defRPr sz="4400">
                <a:solidFill>
                  <a:srgbClr val="FF0000"/>
                </a:solidFill>
                <a:latin typeface="Trebuchet MS Bold"/>
                <a:ea typeface="Trebuchet MS Bold"/>
                <a:cs typeface="Trebuchet MS Bold"/>
                <a:sym typeface="Trebuchet MS Bold"/>
              </a:defRPr>
            </a:lvl4pPr>
            <a:lvl5pPr marL="0" defTabSz="914400">
              <a:lnSpc>
                <a:spcPct val="100000"/>
              </a:lnSpc>
              <a:spcBef>
                <a:spcPts val="0"/>
              </a:spcBef>
              <a:defRPr sz="4400">
                <a:solidFill>
                  <a:srgbClr val="FF0000"/>
                </a:solidFill>
                <a:latin typeface="Trebuchet MS Bold"/>
                <a:ea typeface="Trebuchet MS Bold"/>
                <a:cs typeface="Trebuchet MS Bold"/>
                <a:sym typeface="Trebuchet MS Bold"/>
              </a:defRPr>
            </a:lvl5pPr>
          </a:lstStyle>
          <a:p>
            <a:pPr lvl="0">
              <a:defRPr sz="1800">
                <a:solidFill>
                  <a:srgbClr val="000000"/>
                </a:solidFill>
              </a:defRPr>
            </a:pPr>
            <a:r>
              <a:rPr sz="4400">
                <a:solidFill>
                  <a:srgbClr val="FF0000"/>
                </a:solidFill>
              </a:rPr>
              <a:t>Corpo livello uno</a:t>
            </a:r>
          </a:p>
          <a:p>
            <a:pPr lvl="1">
              <a:defRPr sz="1800">
                <a:solidFill>
                  <a:srgbClr val="000000"/>
                </a:solidFill>
              </a:defRPr>
            </a:pPr>
            <a:r>
              <a:rPr sz="4400">
                <a:solidFill>
                  <a:srgbClr val="FF0000"/>
                </a:solidFill>
              </a:rPr>
              <a:t>Corpo livello due</a:t>
            </a:r>
          </a:p>
          <a:p>
            <a:pPr lvl="2">
              <a:defRPr sz="1800">
                <a:solidFill>
                  <a:srgbClr val="000000"/>
                </a:solidFill>
              </a:defRPr>
            </a:pPr>
            <a:r>
              <a:rPr sz="4400">
                <a:solidFill>
                  <a:srgbClr val="FF0000"/>
                </a:solidFill>
              </a:rPr>
              <a:t>Corpo livello tre</a:t>
            </a:r>
          </a:p>
          <a:p>
            <a:pPr lvl="3">
              <a:defRPr sz="1800">
                <a:solidFill>
                  <a:srgbClr val="000000"/>
                </a:solidFill>
              </a:defRPr>
            </a:pPr>
            <a:r>
              <a:rPr sz="4400">
                <a:solidFill>
                  <a:srgbClr val="FF0000"/>
                </a:solidFill>
              </a:rPr>
              <a:t>Corpo livello quattro</a:t>
            </a:r>
          </a:p>
          <a:p>
            <a:pPr lvl="4">
              <a:defRPr sz="1800">
                <a:solidFill>
                  <a:srgbClr val="000000"/>
                </a:solidFill>
              </a:defRPr>
            </a:pPr>
            <a:r>
              <a:rPr sz="4400">
                <a:solidFill>
                  <a:srgbClr val="FF0000"/>
                </a:solidFill>
              </a:rPr>
              <a:t>Livello 5</a:t>
            </a:r>
          </a:p>
        </p:txBody>
      </p:sp>
      <p:sp>
        <p:nvSpPr>
          <p:cNvPr id="1344" name="Shape 1344"/>
          <p:cNvSpPr>
            <a:spLocks noGrp="1"/>
          </p:cNvSpPr>
          <p:nvPr>
            <p:ph type="sldNum" sz="quarter" idx="2"/>
          </p:nvPr>
        </p:nvSpPr>
        <p:spPr>
          <a:xfrm>
            <a:off x="6583680" y="6050279"/>
            <a:ext cx="2103122" cy="266701"/>
          </a:xfrm>
          <a:prstGeom prst="rect">
            <a:avLst/>
          </a:prstGeom>
        </p:spPr>
        <p:txBody>
          <a:bodyPr/>
          <a:lstStyle>
            <a:lvl1pPr algn="r" defTabSz="914400">
              <a:lnSpc>
                <a:spcPct val="100000"/>
              </a:lnSpc>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2241312811"/>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type="tx">
  <p:cSld name="21_Diapositiva titolo">
    <p:spTree>
      <p:nvGrpSpPr>
        <p:cNvPr id="1" name=""/>
        <p:cNvGrpSpPr/>
        <p:nvPr/>
      </p:nvGrpSpPr>
      <p:grpSpPr>
        <a:xfrm>
          <a:off x="0" y="0"/>
          <a:ext cx="0" cy="0"/>
          <a:chOff x="0" y="0"/>
          <a:chExt cx="0" cy="0"/>
        </a:xfrm>
      </p:grpSpPr>
      <p:sp>
        <p:nvSpPr>
          <p:cNvPr id="1346" name="Shape 1346"/>
          <p:cNvSpPr/>
          <p:nvPr/>
        </p:nvSpPr>
        <p:spPr>
          <a:xfrm>
            <a:off x="-2" y="380998"/>
            <a:ext cx="9144004" cy="6094648"/>
          </a:xfrm>
          <a:prstGeom prst="rect">
            <a:avLst/>
          </a:prstGeom>
          <a:blipFill>
            <a:blip r:embed="rId2"/>
            <a:stretch>
              <a:fillRect/>
            </a:stretch>
          </a:blipFill>
          <a:ln w="12700">
            <a:miter lim="400000"/>
          </a:ln>
        </p:spPr>
        <p:txBody>
          <a:bodyPr lIns="0" tIns="0" rIns="0" bIns="0"/>
          <a:lstStyle/>
          <a:p>
            <a:pPr lvl="0" defTabSz="914400">
              <a:lnSpc>
                <a:spcPct val="100000"/>
              </a:lnSpc>
              <a:defRPr>
                <a:latin typeface="Calibri"/>
                <a:ea typeface="Calibri"/>
                <a:cs typeface="Calibri"/>
                <a:sym typeface="Calibri"/>
              </a:defRPr>
            </a:pPr>
            <a:endParaRPr/>
          </a:p>
        </p:txBody>
      </p:sp>
      <p:sp>
        <p:nvSpPr>
          <p:cNvPr id="1347" name="Shape 1347"/>
          <p:cNvSpPr>
            <a:spLocks noGrp="1"/>
          </p:cNvSpPr>
          <p:nvPr>
            <p:ph type="title"/>
          </p:nvPr>
        </p:nvSpPr>
        <p:spPr>
          <a:xfrm>
            <a:off x="685798" y="2274710"/>
            <a:ext cx="7772404" cy="1560691"/>
          </a:xfrm>
          <a:prstGeom prst="rect">
            <a:avLst/>
          </a:prstGeom>
        </p:spPr>
        <p:txBody>
          <a:bodyPr/>
          <a:lstStyle>
            <a:lvl1pPr algn="l" defTabSz="914400">
              <a:lnSpc>
                <a:spcPct val="100000"/>
              </a:lnSpc>
              <a:defRPr sz="1800">
                <a:latin typeface="Calibri"/>
                <a:ea typeface="Calibri"/>
                <a:cs typeface="Calibri"/>
                <a:sym typeface="Calibri"/>
              </a:defRPr>
            </a:lvl1pPr>
          </a:lstStyle>
          <a:p>
            <a:pPr lvl="0"/>
            <a:r>
              <a:t>Titolo Testo</a:t>
            </a:r>
          </a:p>
        </p:txBody>
      </p:sp>
      <p:sp>
        <p:nvSpPr>
          <p:cNvPr id="1348" name="Shape 1348"/>
          <p:cNvSpPr>
            <a:spLocks noGrp="1"/>
          </p:cNvSpPr>
          <p:nvPr>
            <p:ph type="body" idx="1"/>
          </p:nvPr>
        </p:nvSpPr>
        <p:spPr>
          <a:xfrm>
            <a:off x="1371599" y="3835400"/>
            <a:ext cx="6400802" cy="2641601"/>
          </a:xfrm>
          <a:prstGeom prst="rect">
            <a:avLst/>
          </a:prstGeom>
        </p:spPr>
        <p:txBody>
          <a:bodyPr/>
          <a:lstStyle>
            <a:lvl1pPr marL="0" indent="0" algn="ctr" defTabSz="914400">
              <a:lnSpc>
                <a:spcPct val="100000"/>
              </a:lnSpc>
              <a:spcBef>
                <a:spcPts val="0"/>
              </a:spcBef>
              <a:defRPr sz="1800">
                <a:solidFill>
                  <a:srgbClr val="888888"/>
                </a:solidFill>
              </a:defRPr>
            </a:lvl1pPr>
            <a:lvl2pPr marL="0" algn="ctr" defTabSz="914400">
              <a:lnSpc>
                <a:spcPct val="100000"/>
              </a:lnSpc>
              <a:spcBef>
                <a:spcPts val="0"/>
              </a:spcBef>
              <a:defRPr sz="1800">
                <a:solidFill>
                  <a:srgbClr val="888888"/>
                </a:solidFill>
              </a:defRPr>
            </a:lvl2pPr>
            <a:lvl3pPr marL="0" algn="ctr" defTabSz="914400">
              <a:lnSpc>
                <a:spcPct val="100000"/>
              </a:lnSpc>
              <a:spcBef>
                <a:spcPts val="0"/>
              </a:spcBef>
              <a:defRPr sz="1800">
                <a:solidFill>
                  <a:srgbClr val="888888"/>
                </a:solidFill>
              </a:defRPr>
            </a:lvl3pPr>
            <a:lvl4pPr marL="0" algn="ctr" defTabSz="914400">
              <a:lnSpc>
                <a:spcPct val="100000"/>
              </a:lnSpc>
              <a:spcBef>
                <a:spcPts val="0"/>
              </a:spcBef>
              <a:defRPr sz="1800">
                <a:solidFill>
                  <a:srgbClr val="888888"/>
                </a:solidFill>
              </a:defRPr>
            </a:lvl4pPr>
            <a:lvl5pPr marL="0" algn="ctr" defTabSz="914400">
              <a:lnSpc>
                <a:spcPct val="100000"/>
              </a:lnSpc>
              <a:spcBef>
                <a:spcPts val="0"/>
              </a:spcBef>
              <a:defRPr sz="1800">
                <a:solidFill>
                  <a:srgbClr val="888888"/>
                </a:solidFill>
              </a:defRPr>
            </a:lvl5pPr>
          </a:lstStyle>
          <a:p>
            <a:pPr lvl="0">
              <a:defRPr>
                <a:solidFill>
                  <a:srgbClr val="000000"/>
                </a:solidFill>
              </a:defRPr>
            </a:pPr>
            <a:r>
              <a:rPr>
                <a:solidFill>
                  <a:srgbClr val="888888"/>
                </a:solidFill>
              </a:rPr>
              <a:t>Corpo livello uno</a:t>
            </a:r>
          </a:p>
          <a:p>
            <a:pPr lvl="1">
              <a:defRPr>
                <a:solidFill>
                  <a:srgbClr val="000000"/>
                </a:solidFill>
              </a:defRPr>
            </a:pPr>
            <a:r>
              <a:rPr>
                <a:solidFill>
                  <a:srgbClr val="888888"/>
                </a:solidFill>
              </a:rPr>
              <a:t>Corpo livello due</a:t>
            </a:r>
          </a:p>
          <a:p>
            <a:pPr lvl="2">
              <a:defRPr>
                <a:solidFill>
                  <a:srgbClr val="000000"/>
                </a:solidFill>
              </a:defRPr>
            </a:pPr>
            <a:r>
              <a:rPr>
                <a:solidFill>
                  <a:srgbClr val="888888"/>
                </a:solidFill>
              </a:rPr>
              <a:t>Corpo livello tre</a:t>
            </a:r>
          </a:p>
          <a:p>
            <a:pPr lvl="3">
              <a:defRPr>
                <a:solidFill>
                  <a:srgbClr val="000000"/>
                </a:solidFill>
              </a:defRPr>
            </a:pPr>
            <a:r>
              <a:rPr>
                <a:solidFill>
                  <a:srgbClr val="888888"/>
                </a:solidFill>
              </a:rPr>
              <a:t>Corpo livello quattro</a:t>
            </a:r>
          </a:p>
          <a:p>
            <a:pPr lvl="4">
              <a:defRPr>
                <a:solidFill>
                  <a:srgbClr val="000000"/>
                </a:solidFill>
              </a:defRPr>
            </a:pPr>
            <a:r>
              <a:rPr>
                <a:solidFill>
                  <a:srgbClr val="888888"/>
                </a:solidFill>
              </a:rPr>
              <a:t>Livello 5</a:t>
            </a:r>
          </a:p>
        </p:txBody>
      </p:sp>
      <p:sp>
        <p:nvSpPr>
          <p:cNvPr id="1349" name="Shape 1349"/>
          <p:cNvSpPr>
            <a:spLocks noGrp="1"/>
          </p:cNvSpPr>
          <p:nvPr>
            <p:ph type="sldNum" sz="quarter" idx="2"/>
          </p:nvPr>
        </p:nvSpPr>
        <p:spPr>
          <a:xfrm>
            <a:off x="6583680" y="6050279"/>
            <a:ext cx="2103122" cy="266701"/>
          </a:xfrm>
          <a:prstGeom prst="rect">
            <a:avLst/>
          </a:prstGeom>
        </p:spPr>
        <p:txBody>
          <a:bodyPr/>
          <a:lstStyle>
            <a:lvl1pPr algn="r" defTabSz="914400">
              <a:lnSpc>
                <a:spcPct val="100000"/>
              </a:lnSpc>
              <a:tabLst/>
              <a:defRPr>
                <a:solidFill>
                  <a:srgbClr val="888888"/>
                </a:solidFill>
                <a:latin typeface="Calibri"/>
                <a:ea typeface="Calibri"/>
                <a:cs typeface="Calibri"/>
                <a:sym typeface="Calibri"/>
              </a:defRPr>
            </a:lvl1pPr>
          </a:lstStyle>
          <a:p>
            <a:pPr lvl="0"/>
            <a:fld id="{86CB4B4D-7CA3-9044-876B-883B54F8677D}" type="slidenum">
              <a:t>‹N›</a:t>
            </a:fld>
            <a:endParaRPr/>
          </a:p>
        </p:txBody>
      </p:sp>
    </p:spTree>
    <p:extLst>
      <p:ext uri="{BB962C8B-B14F-4D97-AF65-F5344CB8AC3E}">
        <p14:creationId xmlns:p14="http://schemas.microsoft.com/office/powerpoint/2010/main" val="2544597965"/>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8740B37C-A51F-4821-8F45-6D8B2C5805E3}"/>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F1961D1C-0411-45CF-9ACC-9DBF32969AF8}"/>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D9BAA8C0-C4F1-4E37-B498-19575EA32873}"/>
              </a:ext>
            </a:extLst>
          </p:cNvPr>
          <p:cNvSpPr>
            <a:spLocks noGrp="1" noChangeArrowheads="1"/>
          </p:cNvSpPr>
          <p:nvPr>
            <p:ph type="sldNum" sz="quarter" idx="12"/>
          </p:nvPr>
        </p:nvSpPr>
        <p:spPr>
          <a:ln/>
        </p:spPr>
        <p:txBody>
          <a:bodyPr/>
          <a:lstStyle>
            <a:lvl1pPr>
              <a:defRPr/>
            </a:lvl1pPr>
          </a:lstStyle>
          <a:p>
            <a:fld id="{D294014E-140C-472C-92EF-6049AB220C96}" type="slidenum">
              <a:rPr lang="it-IT" altLang="it-IT"/>
              <a:pPr/>
              <a:t>‹N›</a:t>
            </a:fld>
            <a:endParaRPr lang="it-IT" altLang="it-IT"/>
          </a:p>
        </p:txBody>
      </p:sp>
    </p:spTree>
    <p:extLst>
      <p:ext uri="{BB962C8B-B14F-4D97-AF65-F5344CB8AC3E}">
        <p14:creationId xmlns:p14="http://schemas.microsoft.com/office/powerpoint/2010/main" val="2031013422"/>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872F782E-2C81-432D-AFD5-BD922F0D2362}"/>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DC4074CC-6691-4F43-A4F6-0BA46573C92E}"/>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AADFAA5B-4251-40C1-8460-F465911C3994}"/>
              </a:ext>
            </a:extLst>
          </p:cNvPr>
          <p:cNvSpPr>
            <a:spLocks noGrp="1" noChangeArrowheads="1"/>
          </p:cNvSpPr>
          <p:nvPr>
            <p:ph type="sldNum" sz="quarter" idx="12"/>
          </p:nvPr>
        </p:nvSpPr>
        <p:spPr>
          <a:ln/>
        </p:spPr>
        <p:txBody>
          <a:bodyPr/>
          <a:lstStyle>
            <a:lvl1pPr>
              <a:defRPr/>
            </a:lvl1pPr>
          </a:lstStyle>
          <a:p>
            <a:fld id="{7C914E22-7A35-4C69-AF6F-99B433425E60}" type="slidenum">
              <a:rPr lang="it-IT" altLang="it-IT"/>
              <a:pPr/>
              <a:t>‹N›</a:t>
            </a:fld>
            <a:endParaRPr lang="it-IT" altLang="it-IT"/>
          </a:p>
        </p:txBody>
      </p:sp>
    </p:spTree>
    <p:extLst>
      <p:ext uri="{BB962C8B-B14F-4D97-AF65-F5344CB8AC3E}">
        <p14:creationId xmlns:p14="http://schemas.microsoft.com/office/powerpoint/2010/main" val="923418641"/>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6D783DF6-336B-4CE5-A2EC-B43D86F1B15A}"/>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0C0799B9-EF61-46EA-B1FD-F353E05267A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B915372F-516F-486C-BCC6-4C974AC88998}"/>
              </a:ext>
            </a:extLst>
          </p:cNvPr>
          <p:cNvSpPr>
            <a:spLocks noGrp="1" noChangeArrowheads="1"/>
          </p:cNvSpPr>
          <p:nvPr>
            <p:ph type="sldNum" sz="quarter" idx="12"/>
          </p:nvPr>
        </p:nvSpPr>
        <p:spPr>
          <a:ln/>
        </p:spPr>
        <p:txBody>
          <a:bodyPr/>
          <a:lstStyle>
            <a:lvl1pPr>
              <a:defRPr/>
            </a:lvl1pPr>
          </a:lstStyle>
          <a:p>
            <a:fld id="{2DFE3B46-5280-4CD7-8A52-F272FBB2F9E4}" type="slidenum">
              <a:rPr lang="it-IT" altLang="it-IT"/>
              <a:pPr/>
              <a:t>‹N›</a:t>
            </a:fld>
            <a:endParaRPr lang="it-IT" altLang="it-IT"/>
          </a:p>
        </p:txBody>
      </p:sp>
    </p:spTree>
    <p:extLst>
      <p:ext uri="{BB962C8B-B14F-4D97-AF65-F5344CB8AC3E}">
        <p14:creationId xmlns:p14="http://schemas.microsoft.com/office/powerpoint/2010/main" val="4259595052"/>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9BD24B05-04A7-44D7-9B86-8E7FED1FBE98}"/>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966C0AE8-F6B0-42DC-B4D2-B5594D0047C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BFE216FA-2DBF-4514-A911-87D8D666B2BF}"/>
              </a:ext>
            </a:extLst>
          </p:cNvPr>
          <p:cNvSpPr>
            <a:spLocks noGrp="1" noChangeArrowheads="1"/>
          </p:cNvSpPr>
          <p:nvPr>
            <p:ph type="sldNum" sz="quarter" idx="12"/>
          </p:nvPr>
        </p:nvSpPr>
        <p:spPr>
          <a:ln/>
        </p:spPr>
        <p:txBody>
          <a:bodyPr/>
          <a:lstStyle>
            <a:lvl1pPr>
              <a:defRPr/>
            </a:lvl1pPr>
          </a:lstStyle>
          <a:p>
            <a:fld id="{96DC04BF-A17F-45CB-8096-2CC0D2F0DDBC}" type="slidenum">
              <a:rPr lang="it-IT" altLang="it-IT"/>
              <a:pPr/>
              <a:t>‹N›</a:t>
            </a:fld>
            <a:endParaRPr lang="it-IT" altLang="it-IT"/>
          </a:p>
        </p:txBody>
      </p:sp>
    </p:spTree>
    <p:extLst>
      <p:ext uri="{BB962C8B-B14F-4D97-AF65-F5344CB8AC3E}">
        <p14:creationId xmlns:p14="http://schemas.microsoft.com/office/powerpoint/2010/main" val="36943484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229" name="Shape 229"/>
          <p:cNvSpPr>
            <a:spLocks noGrp="1"/>
          </p:cNvSpPr>
          <p:nvPr>
            <p:ph type="title"/>
          </p:nvPr>
        </p:nvSpPr>
        <p:spPr>
          <a:xfrm>
            <a:off x="630240" y="0"/>
            <a:ext cx="2949576" cy="2056929"/>
          </a:xfrm>
          <a:prstGeom prst="rect">
            <a:avLst/>
          </a:prstGeom>
        </p:spPr>
        <p:txBody>
          <a:bodyPr lIns="45718" tIns="45718" rIns="45718" bIns="45718" anchor="b"/>
          <a:lstStyle>
            <a:lvl1pPr algn="l" defTabSz="914400">
              <a:lnSpc>
                <a:spcPct val="90000"/>
              </a:lnSpc>
              <a:defRPr sz="3100">
                <a:latin typeface="Calibri Light"/>
                <a:ea typeface="Calibri Light"/>
                <a:cs typeface="Calibri Light"/>
                <a:sym typeface="Calibri Light"/>
              </a:defRPr>
            </a:lvl1pPr>
          </a:lstStyle>
          <a:p>
            <a:pPr lvl="0">
              <a:defRPr sz="1800"/>
            </a:pPr>
            <a:r>
              <a:rPr sz="3100"/>
              <a:t>Titolo Testo</a:t>
            </a:r>
          </a:p>
        </p:txBody>
      </p:sp>
      <p:sp>
        <p:nvSpPr>
          <p:cNvPr id="230" name="Shape 230"/>
          <p:cNvSpPr>
            <a:spLocks noGrp="1"/>
          </p:cNvSpPr>
          <p:nvPr>
            <p:ph type="body" idx="1"/>
          </p:nvPr>
        </p:nvSpPr>
        <p:spPr>
          <a:xfrm>
            <a:off x="3887787" y="988083"/>
            <a:ext cx="4629154" cy="5869919"/>
          </a:xfrm>
          <a:prstGeom prst="rect">
            <a:avLst/>
          </a:prstGeom>
        </p:spPr>
        <p:txBody>
          <a:bodyPr lIns="45718" tIns="45718" rIns="45718" bIns="45718"/>
          <a:lstStyle>
            <a:lvl1pPr marL="228029" indent="-228029" defTabSz="914400">
              <a:lnSpc>
                <a:spcPct val="90000"/>
              </a:lnSpc>
              <a:spcBef>
                <a:spcPts val="900"/>
              </a:spcBef>
              <a:buSzPct val="100000"/>
              <a:buFont typeface="Arial"/>
              <a:buChar char="•"/>
              <a:defRPr sz="3100"/>
            </a:lvl1pPr>
            <a:lvl2pPr marL="717868" indent="-261811" defTabSz="914400">
              <a:lnSpc>
                <a:spcPct val="90000"/>
              </a:lnSpc>
              <a:spcBef>
                <a:spcPts val="900"/>
              </a:spcBef>
              <a:buSzPct val="100000"/>
              <a:buFont typeface="Arial"/>
              <a:buChar char="•"/>
              <a:defRPr sz="3100"/>
            </a:lvl2pPr>
            <a:lvl3pPr marL="1219455" indent="-307341" defTabSz="914400">
              <a:lnSpc>
                <a:spcPct val="90000"/>
              </a:lnSpc>
              <a:spcBef>
                <a:spcPts val="900"/>
              </a:spcBef>
              <a:buSzPct val="100000"/>
              <a:buFont typeface="Arial"/>
              <a:buChar char="•"/>
              <a:defRPr sz="3100"/>
            </a:lvl3pPr>
            <a:lvl4pPr marL="1740218" indent="-372047" defTabSz="914400">
              <a:lnSpc>
                <a:spcPct val="90000"/>
              </a:lnSpc>
              <a:spcBef>
                <a:spcPts val="900"/>
              </a:spcBef>
              <a:buSzPct val="100000"/>
              <a:buFont typeface="Arial"/>
              <a:buChar char="•"/>
              <a:defRPr sz="3100"/>
            </a:lvl4pPr>
            <a:lvl5pPr marL="2196275" indent="-372047" defTabSz="914400">
              <a:lnSpc>
                <a:spcPct val="90000"/>
              </a:lnSpc>
              <a:spcBef>
                <a:spcPts val="900"/>
              </a:spcBef>
              <a:buSzPct val="100000"/>
              <a:buFont typeface="Arial"/>
              <a:buChar char="•"/>
              <a:defRPr sz="3100"/>
            </a:lvl5pPr>
          </a:lstStyle>
          <a:p>
            <a:pPr lvl="0">
              <a:defRPr sz="1800"/>
            </a:pPr>
            <a:r>
              <a:rPr sz="3100"/>
              <a:t>Corpo livello uno</a:t>
            </a:r>
          </a:p>
          <a:p>
            <a:pPr lvl="1">
              <a:defRPr sz="1800"/>
            </a:pPr>
            <a:r>
              <a:rPr sz="3100"/>
              <a:t>Corpo livello due</a:t>
            </a:r>
          </a:p>
          <a:p>
            <a:pPr lvl="2">
              <a:defRPr sz="1800"/>
            </a:pPr>
            <a:r>
              <a:rPr sz="3100"/>
              <a:t>Corpo livello tre</a:t>
            </a:r>
          </a:p>
          <a:p>
            <a:pPr lvl="3">
              <a:defRPr sz="1800"/>
            </a:pPr>
            <a:r>
              <a:rPr sz="3100"/>
              <a:t>Corpo livello quattro</a:t>
            </a:r>
          </a:p>
          <a:p>
            <a:pPr lvl="4">
              <a:defRPr sz="1800"/>
            </a:pPr>
            <a:r>
              <a:rPr sz="3100"/>
              <a:t>Livello 5</a:t>
            </a:r>
          </a:p>
        </p:txBody>
      </p:sp>
    </p:spTree>
  </p:cSld>
  <p:clrMapOvr>
    <a:masterClrMapping/>
  </p:clrMapOvr>
  <p:transition spd="med"/>
</p:sldLayout>
</file>

<file path=ppt/slideLayouts/slideLayout62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38AC6A5F-F40D-491B-965E-0F18B8CAD596}"/>
              </a:ext>
            </a:extLst>
          </p:cNvPr>
          <p:cNvSpPr>
            <a:spLocks noGrp="1" noChangeArrowheads="1"/>
          </p:cNvSpPr>
          <p:nvPr>
            <p:ph type="dt" sz="half" idx="10"/>
          </p:nvPr>
        </p:nvSpPr>
        <p:spPr>
          <a:ln/>
        </p:spPr>
        <p:txBody>
          <a:bodyPr/>
          <a:lstStyle>
            <a:lvl1pPr>
              <a:defRPr/>
            </a:lvl1pPr>
          </a:lstStyle>
          <a:p>
            <a:pPr>
              <a:defRPr/>
            </a:pPr>
            <a:endParaRPr lang="it-IT"/>
          </a:p>
        </p:txBody>
      </p:sp>
      <p:sp>
        <p:nvSpPr>
          <p:cNvPr id="8" name="Rectangle 5">
            <a:extLst>
              <a:ext uri="{FF2B5EF4-FFF2-40B4-BE49-F238E27FC236}">
                <a16:creationId xmlns:a16="http://schemas.microsoft.com/office/drawing/2014/main" id="{ED448CB6-D20B-49A6-810D-80010C0A7A8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9" name="Rectangle 6">
            <a:extLst>
              <a:ext uri="{FF2B5EF4-FFF2-40B4-BE49-F238E27FC236}">
                <a16:creationId xmlns:a16="http://schemas.microsoft.com/office/drawing/2014/main" id="{09CBCFAA-969C-41BA-A6F5-97BCBDC10ADA}"/>
              </a:ext>
            </a:extLst>
          </p:cNvPr>
          <p:cNvSpPr>
            <a:spLocks noGrp="1" noChangeArrowheads="1"/>
          </p:cNvSpPr>
          <p:nvPr>
            <p:ph type="sldNum" sz="quarter" idx="12"/>
          </p:nvPr>
        </p:nvSpPr>
        <p:spPr>
          <a:ln/>
        </p:spPr>
        <p:txBody>
          <a:bodyPr/>
          <a:lstStyle>
            <a:lvl1pPr>
              <a:defRPr/>
            </a:lvl1pPr>
          </a:lstStyle>
          <a:p>
            <a:fld id="{C529B3AC-A2D8-42D7-AC7F-8C99B06F7EC7}" type="slidenum">
              <a:rPr lang="it-IT" altLang="it-IT"/>
              <a:pPr/>
              <a:t>‹N›</a:t>
            </a:fld>
            <a:endParaRPr lang="it-IT" altLang="it-IT"/>
          </a:p>
        </p:txBody>
      </p:sp>
    </p:spTree>
    <p:extLst>
      <p:ext uri="{BB962C8B-B14F-4D97-AF65-F5344CB8AC3E}">
        <p14:creationId xmlns:p14="http://schemas.microsoft.com/office/powerpoint/2010/main" val="4112081023"/>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320E5BDC-24A1-443A-B14F-94F871F6A577}"/>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5">
            <a:extLst>
              <a:ext uri="{FF2B5EF4-FFF2-40B4-BE49-F238E27FC236}">
                <a16:creationId xmlns:a16="http://schemas.microsoft.com/office/drawing/2014/main" id="{7219F17D-CAD2-4818-A12E-7F2FAA8CB68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5" name="Rectangle 6">
            <a:extLst>
              <a:ext uri="{FF2B5EF4-FFF2-40B4-BE49-F238E27FC236}">
                <a16:creationId xmlns:a16="http://schemas.microsoft.com/office/drawing/2014/main" id="{A124B852-078D-403C-80EC-DEF2C3AA7784}"/>
              </a:ext>
            </a:extLst>
          </p:cNvPr>
          <p:cNvSpPr>
            <a:spLocks noGrp="1" noChangeArrowheads="1"/>
          </p:cNvSpPr>
          <p:nvPr>
            <p:ph type="sldNum" sz="quarter" idx="12"/>
          </p:nvPr>
        </p:nvSpPr>
        <p:spPr>
          <a:ln/>
        </p:spPr>
        <p:txBody>
          <a:bodyPr/>
          <a:lstStyle>
            <a:lvl1pPr>
              <a:defRPr/>
            </a:lvl1pPr>
          </a:lstStyle>
          <a:p>
            <a:fld id="{295F7416-C6FC-4EE8-B348-6DA8C6A14256}" type="slidenum">
              <a:rPr lang="it-IT" altLang="it-IT"/>
              <a:pPr/>
              <a:t>‹N›</a:t>
            </a:fld>
            <a:endParaRPr lang="it-IT" altLang="it-IT"/>
          </a:p>
        </p:txBody>
      </p:sp>
    </p:spTree>
    <p:extLst>
      <p:ext uri="{BB962C8B-B14F-4D97-AF65-F5344CB8AC3E}">
        <p14:creationId xmlns:p14="http://schemas.microsoft.com/office/powerpoint/2010/main" val="718438017"/>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BB2E160-9B80-49B8-86F0-89462A2B4E72}"/>
              </a:ext>
            </a:extLst>
          </p:cNvPr>
          <p:cNvSpPr>
            <a:spLocks noGrp="1" noChangeArrowheads="1"/>
          </p:cNvSpPr>
          <p:nvPr>
            <p:ph type="dt" sz="half" idx="10"/>
          </p:nvPr>
        </p:nvSpPr>
        <p:spPr>
          <a:ln/>
        </p:spPr>
        <p:txBody>
          <a:bodyPr/>
          <a:lstStyle>
            <a:lvl1pPr>
              <a:defRPr/>
            </a:lvl1pPr>
          </a:lstStyle>
          <a:p>
            <a:pPr>
              <a:defRPr/>
            </a:pPr>
            <a:endParaRPr lang="it-IT"/>
          </a:p>
        </p:txBody>
      </p:sp>
      <p:sp>
        <p:nvSpPr>
          <p:cNvPr id="3" name="Rectangle 5">
            <a:extLst>
              <a:ext uri="{FF2B5EF4-FFF2-40B4-BE49-F238E27FC236}">
                <a16:creationId xmlns:a16="http://schemas.microsoft.com/office/drawing/2014/main" id="{336D608B-FB1E-47A0-852A-D121A3728B8B}"/>
              </a:ext>
            </a:extLst>
          </p:cNvPr>
          <p:cNvSpPr>
            <a:spLocks noGrp="1" noChangeArrowheads="1"/>
          </p:cNvSpPr>
          <p:nvPr>
            <p:ph type="ftr" sz="quarter" idx="11"/>
          </p:nvPr>
        </p:nvSpPr>
        <p:spPr>
          <a:ln/>
        </p:spPr>
        <p:txBody>
          <a:bodyPr/>
          <a:lstStyle>
            <a:lvl1pPr>
              <a:defRPr/>
            </a:lvl1pPr>
          </a:lstStyle>
          <a:p>
            <a:pPr>
              <a:defRPr/>
            </a:pPr>
            <a:endParaRPr lang="it-IT"/>
          </a:p>
        </p:txBody>
      </p:sp>
      <p:sp>
        <p:nvSpPr>
          <p:cNvPr id="4" name="Rectangle 6">
            <a:extLst>
              <a:ext uri="{FF2B5EF4-FFF2-40B4-BE49-F238E27FC236}">
                <a16:creationId xmlns:a16="http://schemas.microsoft.com/office/drawing/2014/main" id="{3B174464-EC39-491C-9499-671346BA7E91}"/>
              </a:ext>
            </a:extLst>
          </p:cNvPr>
          <p:cNvSpPr>
            <a:spLocks noGrp="1" noChangeArrowheads="1"/>
          </p:cNvSpPr>
          <p:nvPr>
            <p:ph type="sldNum" sz="quarter" idx="12"/>
          </p:nvPr>
        </p:nvSpPr>
        <p:spPr>
          <a:ln/>
        </p:spPr>
        <p:txBody>
          <a:bodyPr/>
          <a:lstStyle>
            <a:lvl1pPr>
              <a:defRPr/>
            </a:lvl1pPr>
          </a:lstStyle>
          <a:p>
            <a:fld id="{AF1DC770-184E-4E9F-8651-DA6B97FEB1D4}" type="slidenum">
              <a:rPr lang="it-IT" altLang="it-IT"/>
              <a:pPr/>
              <a:t>‹N›</a:t>
            </a:fld>
            <a:endParaRPr lang="it-IT" altLang="it-IT"/>
          </a:p>
        </p:txBody>
      </p:sp>
    </p:spTree>
    <p:extLst>
      <p:ext uri="{BB962C8B-B14F-4D97-AF65-F5344CB8AC3E}">
        <p14:creationId xmlns:p14="http://schemas.microsoft.com/office/powerpoint/2010/main" val="2826780558"/>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A970C897-3F18-4710-99D1-FA1E59E2C93F}"/>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8035BD23-713F-483E-A566-44B9539F7D3A}"/>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650490D6-32EE-4D41-B359-A1E0546777DD}"/>
              </a:ext>
            </a:extLst>
          </p:cNvPr>
          <p:cNvSpPr>
            <a:spLocks noGrp="1" noChangeArrowheads="1"/>
          </p:cNvSpPr>
          <p:nvPr>
            <p:ph type="sldNum" sz="quarter" idx="12"/>
          </p:nvPr>
        </p:nvSpPr>
        <p:spPr>
          <a:ln/>
        </p:spPr>
        <p:txBody>
          <a:bodyPr/>
          <a:lstStyle>
            <a:lvl1pPr>
              <a:defRPr/>
            </a:lvl1pPr>
          </a:lstStyle>
          <a:p>
            <a:fld id="{5F2663FB-7297-476C-87B2-8095D4026D4C}" type="slidenum">
              <a:rPr lang="it-IT" altLang="it-IT"/>
              <a:pPr/>
              <a:t>‹N›</a:t>
            </a:fld>
            <a:endParaRPr lang="it-IT" altLang="it-IT"/>
          </a:p>
        </p:txBody>
      </p:sp>
    </p:spTree>
    <p:extLst>
      <p:ext uri="{BB962C8B-B14F-4D97-AF65-F5344CB8AC3E}">
        <p14:creationId xmlns:p14="http://schemas.microsoft.com/office/powerpoint/2010/main" val="3725669076"/>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2538CFB8-9372-40E0-AF8F-D9A767410DE2}"/>
              </a:ext>
            </a:extLst>
          </p:cNvPr>
          <p:cNvSpPr>
            <a:spLocks noGrp="1" noChangeArrowheads="1"/>
          </p:cNvSpPr>
          <p:nvPr>
            <p:ph type="dt" sz="half" idx="10"/>
          </p:nvPr>
        </p:nvSpPr>
        <p:spPr>
          <a:ln/>
        </p:spPr>
        <p:txBody>
          <a:bodyPr/>
          <a:lstStyle>
            <a:lvl1pPr>
              <a:defRPr/>
            </a:lvl1pPr>
          </a:lstStyle>
          <a:p>
            <a:pPr>
              <a:defRPr/>
            </a:pPr>
            <a:endParaRPr lang="it-IT"/>
          </a:p>
        </p:txBody>
      </p:sp>
      <p:sp>
        <p:nvSpPr>
          <p:cNvPr id="6" name="Rectangle 5">
            <a:extLst>
              <a:ext uri="{FF2B5EF4-FFF2-40B4-BE49-F238E27FC236}">
                <a16:creationId xmlns:a16="http://schemas.microsoft.com/office/drawing/2014/main" id="{17082688-0B7A-4672-8BF6-43EFA617107F}"/>
              </a:ext>
            </a:extLst>
          </p:cNvPr>
          <p:cNvSpPr>
            <a:spLocks noGrp="1" noChangeArrowheads="1"/>
          </p:cNvSpPr>
          <p:nvPr>
            <p:ph type="ftr" sz="quarter" idx="11"/>
          </p:nvPr>
        </p:nvSpPr>
        <p:spPr>
          <a:ln/>
        </p:spPr>
        <p:txBody>
          <a:bodyPr/>
          <a:lstStyle>
            <a:lvl1pPr>
              <a:defRPr/>
            </a:lvl1pPr>
          </a:lstStyle>
          <a:p>
            <a:pPr>
              <a:defRPr/>
            </a:pPr>
            <a:endParaRPr lang="it-IT"/>
          </a:p>
        </p:txBody>
      </p:sp>
      <p:sp>
        <p:nvSpPr>
          <p:cNvPr id="7" name="Rectangle 6">
            <a:extLst>
              <a:ext uri="{FF2B5EF4-FFF2-40B4-BE49-F238E27FC236}">
                <a16:creationId xmlns:a16="http://schemas.microsoft.com/office/drawing/2014/main" id="{D294DB68-AEA7-43A3-AF58-114CFC2E7B3A}"/>
              </a:ext>
            </a:extLst>
          </p:cNvPr>
          <p:cNvSpPr>
            <a:spLocks noGrp="1" noChangeArrowheads="1"/>
          </p:cNvSpPr>
          <p:nvPr>
            <p:ph type="sldNum" sz="quarter" idx="12"/>
          </p:nvPr>
        </p:nvSpPr>
        <p:spPr>
          <a:ln/>
        </p:spPr>
        <p:txBody>
          <a:bodyPr/>
          <a:lstStyle>
            <a:lvl1pPr>
              <a:defRPr/>
            </a:lvl1pPr>
          </a:lstStyle>
          <a:p>
            <a:fld id="{EC3ABDCE-3673-438A-8198-C09717F7F2E7}" type="slidenum">
              <a:rPr lang="it-IT" altLang="it-IT"/>
              <a:pPr/>
              <a:t>‹N›</a:t>
            </a:fld>
            <a:endParaRPr lang="it-IT" altLang="it-IT"/>
          </a:p>
        </p:txBody>
      </p:sp>
    </p:spTree>
    <p:extLst>
      <p:ext uri="{BB962C8B-B14F-4D97-AF65-F5344CB8AC3E}">
        <p14:creationId xmlns:p14="http://schemas.microsoft.com/office/powerpoint/2010/main" val="308914733"/>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C6192E02-7F44-4ED3-B047-BEF3CC1A96D2}"/>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5F0756A0-BA4A-4F7D-A12B-C39183383620}"/>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8C5B0440-C942-4352-8660-EE4DEC3B86F5}"/>
              </a:ext>
            </a:extLst>
          </p:cNvPr>
          <p:cNvSpPr>
            <a:spLocks noGrp="1" noChangeArrowheads="1"/>
          </p:cNvSpPr>
          <p:nvPr>
            <p:ph type="sldNum" sz="quarter" idx="12"/>
          </p:nvPr>
        </p:nvSpPr>
        <p:spPr>
          <a:ln/>
        </p:spPr>
        <p:txBody>
          <a:bodyPr/>
          <a:lstStyle>
            <a:lvl1pPr>
              <a:defRPr/>
            </a:lvl1pPr>
          </a:lstStyle>
          <a:p>
            <a:fld id="{EC2A7250-710A-4ECB-9DDF-E86957972353}" type="slidenum">
              <a:rPr lang="it-IT" altLang="it-IT"/>
              <a:pPr/>
              <a:t>‹N›</a:t>
            </a:fld>
            <a:endParaRPr lang="it-IT" altLang="it-IT"/>
          </a:p>
        </p:txBody>
      </p:sp>
    </p:spTree>
    <p:extLst>
      <p:ext uri="{BB962C8B-B14F-4D97-AF65-F5344CB8AC3E}">
        <p14:creationId xmlns:p14="http://schemas.microsoft.com/office/powerpoint/2010/main" val="818205565"/>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8D9B1585-D935-434E-876B-3F25E16F8A39}"/>
              </a:ext>
            </a:extLst>
          </p:cNvPr>
          <p:cNvSpPr>
            <a:spLocks noGrp="1" noChangeArrowheads="1"/>
          </p:cNvSpPr>
          <p:nvPr>
            <p:ph type="dt" sz="half" idx="10"/>
          </p:nvPr>
        </p:nvSpPr>
        <p:spPr>
          <a:ln/>
        </p:spPr>
        <p:txBody>
          <a:bodyPr/>
          <a:lstStyle>
            <a:lvl1pPr>
              <a:defRPr/>
            </a:lvl1pPr>
          </a:lstStyle>
          <a:p>
            <a:pPr>
              <a:defRPr/>
            </a:pPr>
            <a:endParaRPr lang="it-IT"/>
          </a:p>
        </p:txBody>
      </p:sp>
      <p:sp>
        <p:nvSpPr>
          <p:cNvPr id="5" name="Rectangle 5">
            <a:extLst>
              <a:ext uri="{FF2B5EF4-FFF2-40B4-BE49-F238E27FC236}">
                <a16:creationId xmlns:a16="http://schemas.microsoft.com/office/drawing/2014/main" id="{5EFBEDE4-FF6B-4398-B85F-C01A72690763}"/>
              </a:ext>
            </a:extLst>
          </p:cNvPr>
          <p:cNvSpPr>
            <a:spLocks noGrp="1" noChangeArrowheads="1"/>
          </p:cNvSpPr>
          <p:nvPr>
            <p:ph type="ftr" sz="quarter" idx="11"/>
          </p:nvPr>
        </p:nvSpPr>
        <p:spPr>
          <a:ln/>
        </p:spPr>
        <p:txBody>
          <a:bodyPr/>
          <a:lstStyle>
            <a:lvl1pPr>
              <a:defRPr/>
            </a:lvl1pPr>
          </a:lstStyle>
          <a:p>
            <a:pPr>
              <a:defRPr/>
            </a:pPr>
            <a:endParaRPr lang="it-IT"/>
          </a:p>
        </p:txBody>
      </p:sp>
      <p:sp>
        <p:nvSpPr>
          <p:cNvPr id="6" name="Rectangle 6">
            <a:extLst>
              <a:ext uri="{FF2B5EF4-FFF2-40B4-BE49-F238E27FC236}">
                <a16:creationId xmlns:a16="http://schemas.microsoft.com/office/drawing/2014/main" id="{46F019F8-797E-4403-8BE3-A2EABAF23D2F}"/>
              </a:ext>
            </a:extLst>
          </p:cNvPr>
          <p:cNvSpPr>
            <a:spLocks noGrp="1" noChangeArrowheads="1"/>
          </p:cNvSpPr>
          <p:nvPr>
            <p:ph type="sldNum" sz="quarter" idx="12"/>
          </p:nvPr>
        </p:nvSpPr>
        <p:spPr>
          <a:ln/>
        </p:spPr>
        <p:txBody>
          <a:bodyPr/>
          <a:lstStyle>
            <a:lvl1pPr>
              <a:defRPr/>
            </a:lvl1pPr>
          </a:lstStyle>
          <a:p>
            <a:fld id="{D52076FA-B6D7-4F53-8244-5E898C74A6A5}" type="slidenum">
              <a:rPr lang="it-IT" altLang="it-IT"/>
              <a:pPr/>
              <a:t>‹N›</a:t>
            </a:fld>
            <a:endParaRPr lang="it-IT" altLang="it-IT"/>
          </a:p>
        </p:txBody>
      </p:sp>
    </p:spTree>
    <p:extLst>
      <p:ext uri="{BB962C8B-B14F-4D97-AF65-F5344CB8AC3E}">
        <p14:creationId xmlns:p14="http://schemas.microsoft.com/office/powerpoint/2010/main" val="899760562"/>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1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9812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41148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a:extLst>
              <a:ext uri="{FF2B5EF4-FFF2-40B4-BE49-F238E27FC236}">
                <a16:creationId xmlns:a16="http://schemas.microsoft.com/office/drawing/2014/main" id="{0112A715-64A9-4A4F-BBB4-590747288222}"/>
              </a:ext>
            </a:extLst>
          </p:cNvPr>
          <p:cNvSpPr>
            <a:spLocks noGrp="1" noChangeArrowheads="1"/>
          </p:cNvSpPr>
          <p:nvPr>
            <p:ph type="dt" sz="half" idx="10"/>
          </p:nvPr>
        </p:nvSpPr>
        <p:spPr>
          <a:ln/>
        </p:spPr>
        <p:txBody>
          <a:bodyPr/>
          <a:lstStyle>
            <a:lvl1pPr>
              <a:defRPr/>
            </a:lvl1pPr>
          </a:lstStyle>
          <a:p>
            <a:pPr>
              <a:defRPr/>
            </a:pPr>
            <a:endParaRPr lang="it-IT"/>
          </a:p>
        </p:txBody>
      </p:sp>
      <p:sp>
        <p:nvSpPr>
          <p:cNvPr id="7" name="Rectangle 5">
            <a:extLst>
              <a:ext uri="{FF2B5EF4-FFF2-40B4-BE49-F238E27FC236}">
                <a16:creationId xmlns:a16="http://schemas.microsoft.com/office/drawing/2014/main" id="{46BDC6E7-9E21-4D15-9516-57D5B248BFC4}"/>
              </a:ext>
            </a:extLst>
          </p:cNvPr>
          <p:cNvSpPr>
            <a:spLocks noGrp="1" noChangeArrowheads="1"/>
          </p:cNvSpPr>
          <p:nvPr>
            <p:ph type="ftr" sz="quarter" idx="11"/>
          </p:nvPr>
        </p:nvSpPr>
        <p:spPr>
          <a:ln/>
        </p:spPr>
        <p:txBody>
          <a:bodyPr/>
          <a:lstStyle>
            <a:lvl1pPr>
              <a:defRPr/>
            </a:lvl1pPr>
          </a:lstStyle>
          <a:p>
            <a:pPr>
              <a:defRPr/>
            </a:pPr>
            <a:endParaRPr lang="it-IT"/>
          </a:p>
        </p:txBody>
      </p:sp>
      <p:sp>
        <p:nvSpPr>
          <p:cNvPr id="8" name="Rectangle 6">
            <a:extLst>
              <a:ext uri="{FF2B5EF4-FFF2-40B4-BE49-F238E27FC236}">
                <a16:creationId xmlns:a16="http://schemas.microsoft.com/office/drawing/2014/main" id="{AE0358C1-4D49-4734-8964-39B437E8F923}"/>
              </a:ext>
            </a:extLst>
          </p:cNvPr>
          <p:cNvSpPr>
            <a:spLocks noGrp="1" noChangeArrowheads="1"/>
          </p:cNvSpPr>
          <p:nvPr>
            <p:ph type="sldNum" sz="quarter" idx="12"/>
          </p:nvPr>
        </p:nvSpPr>
        <p:spPr>
          <a:ln/>
        </p:spPr>
        <p:txBody>
          <a:bodyPr/>
          <a:lstStyle>
            <a:lvl1pPr>
              <a:defRPr/>
            </a:lvl1pPr>
          </a:lstStyle>
          <a:p>
            <a:fld id="{CA7C7A7C-0F8C-4F8E-8DD4-D89A476E23E9}" type="slidenum">
              <a:rPr lang="it-IT" altLang="it-IT"/>
              <a:pPr/>
              <a:t>‹N›</a:t>
            </a:fld>
            <a:endParaRPr lang="it-IT" altLang="it-IT"/>
          </a:p>
        </p:txBody>
      </p:sp>
    </p:spTree>
    <p:extLst>
      <p:ext uri="{BB962C8B-B14F-4D97-AF65-F5344CB8AC3E}">
        <p14:creationId xmlns:p14="http://schemas.microsoft.com/office/powerpoint/2010/main" val="2808715083"/>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22787635-D68F-43D2-9CB7-6D1D6EA682C1}"/>
              </a:ext>
            </a:extLst>
          </p:cNvPr>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it-IT"/>
          </a:p>
        </p:txBody>
      </p:sp>
      <p:sp>
        <p:nvSpPr>
          <p:cNvPr id="5" name="Rectangle 5">
            <a:extLst>
              <a:ext uri="{FF2B5EF4-FFF2-40B4-BE49-F238E27FC236}">
                <a16:creationId xmlns:a16="http://schemas.microsoft.com/office/drawing/2014/main" id="{F5C01F7B-74F9-4975-914E-9A643EE7875A}"/>
              </a:ext>
            </a:extLst>
          </p:cNvPr>
          <p:cNvSpPr>
            <a:spLocks noGrp="1" noChangeArrowheads="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6" name="Rectangle 6">
            <a:extLst>
              <a:ext uri="{FF2B5EF4-FFF2-40B4-BE49-F238E27FC236}">
                <a16:creationId xmlns:a16="http://schemas.microsoft.com/office/drawing/2014/main" id="{E7AD1D99-C626-4F28-9EA3-265AB09D1E58}"/>
              </a:ext>
            </a:extLst>
          </p:cNvPr>
          <p:cNvSpPr>
            <a:spLocks noGrp="1" noChangeArrowheads="1"/>
          </p:cNvSpPr>
          <p:nvPr>
            <p:ph type="sldNum" sz="quarter" idx="12"/>
          </p:nvPr>
        </p:nvSpPr>
        <p:spPr/>
        <p:txBody>
          <a:bodyPr/>
          <a:lstStyle>
            <a:lvl1pPr eaLnBrk="0" hangingPunct="0">
              <a:defRPr>
                <a:latin typeface="Times New Roman" panose="02020603050405020304" pitchFamily="18" charset="0"/>
              </a:defRPr>
            </a:lvl1pPr>
          </a:lstStyle>
          <a:p>
            <a:fld id="{E5AC8B62-8E08-4DED-8584-0EAEF5904AC9}" type="slidenum">
              <a:rPr lang="it-IT" altLang="it-IT"/>
              <a:pPr/>
              <a:t>‹N›</a:t>
            </a:fld>
            <a:endParaRPr lang="it-IT" altLang="it-IT"/>
          </a:p>
        </p:txBody>
      </p:sp>
    </p:spTree>
    <p:extLst>
      <p:ext uri="{BB962C8B-B14F-4D97-AF65-F5344CB8AC3E}">
        <p14:creationId xmlns:p14="http://schemas.microsoft.com/office/powerpoint/2010/main" val="752020643"/>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20630547-A9CB-4160-9811-220D4B18B440}"/>
              </a:ext>
            </a:extLst>
          </p:cNvPr>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it-IT"/>
          </a:p>
        </p:txBody>
      </p:sp>
      <p:sp>
        <p:nvSpPr>
          <p:cNvPr id="5" name="Rectangle 5">
            <a:extLst>
              <a:ext uri="{FF2B5EF4-FFF2-40B4-BE49-F238E27FC236}">
                <a16:creationId xmlns:a16="http://schemas.microsoft.com/office/drawing/2014/main" id="{E4D251F4-6200-4AB2-9606-1802E4460F5A}"/>
              </a:ext>
            </a:extLst>
          </p:cNvPr>
          <p:cNvSpPr>
            <a:spLocks noGrp="1" noChangeArrowheads="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6" name="Rectangle 6">
            <a:extLst>
              <a:ext uri="{FF2B5EF4-FFF2-40B4-BE49-F238E27FC236}">
                <a16:creationId xmlns:a16="http://schemas.microsoft.com/office/drawing/2014/main" id="{0A07AADE-5F70-4BA1-8CA7-3400DC96E2C7}"/>
              </a:ext>
            </a:extLst>
          </p:cNvPr>
          <p:cNvSpPr>
            <a:spLocks noGrp="1" noChangeArrowheads="1"/>
          </p:cNvSpPr>
          <p:nvPr>
            <p:ph type="sldNum" sz="quarter" idx="12"/>
          </p:nvPr>
        </p:nvSpPr>
        <p:spPr/>
        <p:txBody>
          <a:bodyPr/>
          <a:lstStyle>
            <a:lvl1pPr eaLnBrk="0" hangingPunct="0">
              <a:defRPr>
                <a:latin typeface="Times New Roman" panose="02020603050405020304" pitchFamily="18" charset="0"/>
              </a:defRPr>
            </a:lvl1pPr>
          </a:lstStyle>
          <a:p>
            <a:fld id="{3D8D5B91-1A84-4444-AFDF-F206BCE56E10}" type="slidenum">
              <a:rPr lang="it-IT" altLang="it-IT"/>
              <a:pPr/>
              <a:t>‹N›</a:t>
            </a:fld>
            <a:endParaRPr lang="it-IT" altLang="it-IT"/>
          </a:p>
        </p:txBody>
      </p:sp>
    </p:spTree>
    <p:extLst>
      <p:ext uri="{BB962C8B-B14F-4D97-AF65-F5344CB8AC3E}">
        <p14:creationId xmlns:p14="http://schemas.microsoft.com/office/powerpoint/2010/main" val="34870266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232" name="Shape 232"/>
          <p:cNvSpPr>
            <a:spLocks noGrp="1"/>
          </p:cNvSpPr>
          <p:nvPr>
            <p:ph type="title"/>
          </p:nvPr>
        </p:nvSpPr>
        <p:spPr>
          <a:xfrm>
            <a:off x="630240" y="457625"/>
            <a:ext cx="2949576" cy="1599306"/>
          </a:xfrm>
          <a:prstGeom prst="rect">
            <a:avLst/>
          </a:prstGeom>
        </p:spPr>
        <p:txBody>
          <a:bodyPr lIns="45718" tIns="45718" rIns="45718" bIns="45718" anchor="b"/>
          <a:lstStyle>
            <a:lvl1pPr algn="l" defTabSz="914400">
              <a:lnSpc>
                <a:spcPct val="90000"/>
              </a:lnSpc>
              <a:defRPr sz="3100">
                <a:latin typeface="Calibri Light"/>
                <a:ea typeface="Calibri Light"/>
                <a:cs typeface="Calibri Light"/>
                <a:sym typeface="Calibri Light"/>
              </a:defRPr>
            </a:lvl1pPr>
          </a:lstStyle>
          <a:p>
            <a:pPr lvl="0">
              <a:defRPr sz="1800"/>
            </a:pPr>
            <a:r>
              <a:rPr sz="3100"/>
              <a:t>Titolo Testo</a:t>
            </a:r>
          </a:p>
        </p:txBody>
      </p:sp>
      <p:sp>
        <p:nvSpPr>
          <p:cNvPr id="233" name="Shape 233"/>
          <p:cNvSpPr>
            <a:spLocks noGrp="1"/>
          </p:cNvSpPr>
          <p:nvPr>
            <p:ph type="body" idx="1"/>
          </p:nvPr>
        </p:nvSpPr>
        <p:spPr>
          <a:xfrm>
            <a:off x="630240" y="2056925"/>
            <a:ext cx="2949576" cy="3811412"/>
          </a:xfrm>
          <a:prstGeom prst="rect">
            <a:avLst/>
          </a:prstGeom>
        </p:spPr>
        <p:txBody>
          <a:bodyPr lIns="45718" tIns="45718" rIns="45718" bIns="45718"/>
          <a:lstStyle>
            <a:lvl1pPr marL="0" indent="0" defTabSz="914400">
              <a:lnSpc>
                <a:spcPct val="90000"/>
              </a:lnSpc>
              <a:spcBef>
                <a:spcPts val="900"/>
              </a:spcBef>
              <a:defRPr sz="1500"/>
            </a:lvl1pPr>
            <a:lvl2pPr marL="0" defTabSz="914400">
              <a:lnSpc>
                <a:spcPct val="90000"/>
              </a:lnSpc>
              <a:spcBef>
                <a:spcPts val="900"/>
              </a:spcBef>
              <a:defRPr sz="1500"/>
            </a:lvl2pPr>
            <a:lvl3pPr marL="0" defTabSz="914400">
              <a:lnSpc>
                <a:spcPct val="90000"/>
              </a:lnSpc>
              <a:spcBef>
                <a:spcPts val="900"/>
              </a:spcBef>
              <a:defRPr sz="1500"/>
            </a:lvl3pPr>
            <a:lvl4pPr marL="0" defTabSz="914400">
              <a:lnSpc>
                <a:spcPct val="90000"/>
              </a:lnSpc>
              <a:spcBef>
                <a:spcPts val="900"/>
              </a:spcBef>
              <a:defRPr sz="1500"/>
            </a:lvl4pPr>
            <a:lvl5pPr marL="0" defTabSz="914400">
              <a:lnSpc>
                <a:spcPct val="90000"/>
              </a:lnSpc>
              <a:spcBef>
                <a:spcPts val="900"/>
              </a:spcBef>
              <a:defRPr sz="1500"/>
            </a:lvl5pPr>
          </a:lstStyle>
          <a:p>
            <a:pPr lvl="0">
              <a:defRPr sz="1800"/>
            </a:pPr>
            <a:r>
              <a:rPr sz="1500"/>
              <a:t>Corpo livello uno</a:t>
            </a:r>
          </a:p>
          <a:p>
            <a:pPr lvl="1">
              <a:defRPr sz="1800"/>
            </a:pPr>
            <a:r>
              <a:rPr sz="1500"/>
              <a:t>Corpo livello due</a:t>
            </a:r>
          </a:p>
          <a:p>
            <a:pPr lvl="2">
              <a:defRPr sz="1800"/>
            </a:pPr>
            <a:r>
              <a:rPr sz="1500"/>
              <a:t>Corpo livello tre</a:t>
            </a:r>
          </a:p>
          <a:p>
            <a:pPr lvl="3">
              <a:defRPr sz="1800"/>
            </a:pPr>
            <a:r>
              <a:rPr sz="1500"/>
              <a:t>Corpo livello quattro</a:t>
            </a:r>
          </a:p>
          <a:p>
            <a:pPr lvl="4">
              <a:defRPr sz="1800"/>
            </a:pPr>
            <a:r>
              <a:rPr sz="1500"/>
              <a:t>Livello 5</a:t>
            </a:r>
          </a:p>
        </p:txBody>
      </p:sp>
    </p:spTree>
  </p:cSld>
  <p:clrMapOvr>
    <a:masterClrMapping/>
  </p:clrMapOvr>
  <p:transition spd="med"/>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D9F6A2EF-4D13-462D-9123-1A635CF84FDE}"/>
              </a:ext>
            </a:extLst>
          </p:cNvPr>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it-IT"/>
          </a:p>
        </p:txBody>
      </p:sp>
      <p:sp>
        <p:nvSpPr>
          <p:cNvPr id="5" name="Rectangle 5">
            <a:extLst>
              <a:ext uri="{FF2B5EF4-FFF2-40B4-BE49-F238E27FC236}">
                <a16:creationId xmlns:a16="http://schemas.microsoft.com/office/drawing/2014/main" id="{5FF3A940-76AB-40AE-A61B-168F3D38EE1C}"/>
              </a:ext>
            </a:extLst>
          </p:cNvPr>
          <p:cNvSpPr>
            <a:spLocks noGrp="1" noChangeArrowheads="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6" name="Rectangle 6">
            <a:extLst>
              <a:ext uri="{FF2B5EF4-FFF2-40B4-BE49-F238E27FC236}">
                <a16:creationId xmlns:a16="http://schemas.microsoft.com/office/drawing/2014/main" id="{BCFCD046-E927-4263-B070-4C7FC5760538}"/>
              </a:ext>
            </a:extLst>
          </p:cNvPr>
          <p:cNvSpPr>
            <a:spLocks noGrp="1" noChangeArrowheads="1"/>
          </p:cNvSpPr>
          <p:nvPr>
            <p:ph type="sldNum" sz="quarter" idx="12"/>
          </p:nvPr>
        </p:nvSpPr>
        <p:spPr/>
        <p:txBody>
          <a:bodyPr/>
          <a:lstStyle>
            <a:lvl1pPr eaLnBrk="0" hangingPunct="0">
              <a:defRPr>
                <a:latin typeface="Times New Roman" panose="02020603050405020304" pitchFamily="18" charset="0"/>
              </a:defRPr>
            </a:lvl1pPr>
          </a:lstStyle>
          <a:p>
            <a:fld id="{6CA9AB14-CFAA-4532-B8C3-ED085B2CC98D}" type="slidenum">
              <a:rPr lang="it-IT" altLang="it-IT"/>
              <a:pPr/>
              <a:t>‹N›</a:t>
            </a:fld>
            <a:endParaRPr lang="it-IT" altLang="it-IT"/>
          </a:p>
        </p:txBody>
      </p:sp>
    </p:spTree>
    <p:extLst>
      <p:ext uri="{BB962C8B-B14F-4D97-AF65-F5344CB8AC3E}">
        <p14:creationId xmlns:p14="http://schemas.microsoft.com/office/powerpoint/2010/main" val="127808091"/>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EC989A03-A881-49D4-A682-B6D2B15C6EC9}"/>
              </a:ext>
            </a:extLst>
          </p:cNvPr>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it-IT"/>
          </a:p>
        </p:txBody>
      </p:sp>
      <p:sp>
        <p:nvSpPr>
          <p:cNvPr id="6" name="Rectangle 5">
            <a:extLst>
              <a:ext uri="{FF2B5EF4-FFF2-40B4-BE49-F238E27FC236}">
                <a16:creationId xmlns:a16="http://schemas.microsoft.com/office/drawing/2014/main" id="{87D8CCDA-C1FC-4B35-A869-87D270BF68A9}"/>
              </a:ext>
            </a:extLst>
          </p:cNvPr>
          <p:cNvSpPr>
            <a:spLocks noGrp="1" noChangeArrowheads="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7" name="Rectangle 6">
            <a:extLst>
              <a:ext uri="{FF2B5EF4-FFF2-40B4-BE49-F238E27FC236}">
                <a16:creationId xmlns:a16="http://schemas.microsoft.com/office/drawing/2014/main" id="{D177561F-EF1D-4B83-9B9D-FBEAA8B7D002}"/>
              </a:ext>
            </a:extLst>
          </p:cNvPr>
          <p:cNvSpPr>
            <a:spLocks noGrp="1" noChangeArrowheads="1"/>
          </p:cNvSpPr>
          <p:nvPr>
            <p:ph type="sldNum" sz="quarter" idx="12"/>
          </p:nvPr>
        </p:nvSpPr>
        <p:spPr/>
        <p:txBody>
          <a:bodyPr/>
          <a:lstStyle>
            <a:lvl1pPr eaLnBrk="0" hangingPunct="0">
              <a:defRPr>
                <a:latin typeface="Times New Roman" panose="02020603050405020304" pitchFamily="18" charset="0"/>
              </a:defRPr>
            </a:lvl1pPr>
          </a:lstStyle>
          <a:p>
            <a:fld id="{D54C8867-8429-4503-B0EF-40EA4C3F7174}" type="slidenum">
              <a:rPr lang="it-IT" altLang="it-IT"/>
              <a:pPr/>
              <a:t>‹N›</a:t>
            </a:fld>
            <a:endParaRPr lang="it-IT" altLang="it-IT"/>
          </a:p>
        </p:txBody>
      </p:sp>
    </p:spTree>
    <p:extLst>
      <p:ext uri="{BB962C8B-B14F-4D97-AF65-F5344CB8AC3E}">
        <p14:creationId xmlns:p14="http://schemas.microsoft.com/office/powerpoint/2010/main" val="2970630144"/>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A6711BA8-AE35-4280-BEAD-4DFF7B131BC8}"/>
              </a:ext>
            </a:extLst>
          </p:cNvPr>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it-IT"/>
          </a:p>
        </p:txBody>
      </p:sp>
      <p:sp>
        <p:nvSpPr>
          <p:cNvPr id="8" name="Rectangle 5">
            <a:extLst>
              <a:ext uri="{FF2B5EF4-FFF2-40B4-BE49-F238E27FC236}">
                <a16:creationId xmlns:a16="http://schemas.microsoft.com/office/drawing/2014/main" id="{93B406DA-8567-49A3-9AF6-10BA53A575EA}"/>
              </a:ext>
            </a:extLst>
          </p:cNvPr>
          <p:cNvSpPr>
            <a:spLocks noGrp="1" noChangeArrowheads="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9" name="Rectangle 6">
            <a:extLst>
              <a:ext uri="{FF2B5EF4-FFF2-40B4-BE49-F238E27FC236}">
                <a16:creationId xmlns:a16="http://schemas.microsoft.com/office/drawing/2014/main" id="{B40E8348-9348-4E7C-B7AF-6D77C7E4DCBB}"/>
              </a:ext>
            </a:extLst>
          </p:cNvPr>
          <p:cNvSpPr>
            <a:spLocks noGrp="1" noChangeArrowheads="1"/>
          </p:cNvSpPr>
          <p:nvPr>
            <p:ph type="sldNum" sz="quarter" idx="12"/>
          </p:nvPr>
        </p:nvSpPr>
        <p:spPr/>
        <p:txBody>
          <a:bodyPr/>
          <a:lstStyle>
            <a:lvl1pPr eaLnBrk="0" hangingPunct="0">
              <a:defRPr>
                <a:latin typeface="Times New Roman" panose="02020603050405020304" pitchFamily="18" charset="0"/>
              </a:defRPr>
            </a:lvl1pPr>
          </a:lstStyle>
          <a:p>
            <a:fld id="{1A14D7A8-C2C2-4A2D-82FC-B7C96C6C2668}" type="slidenum">
              <a:rPr lang="it-IT" altLang="it-IT"/>
              <a:pPr/>
              <a:t>‹N›</a:t>
            </a:fld>
            <a:endParaRPr lang="it-IT" altLang="it-IT"/>
          </a:p>
        </p:txBody>
      </p:sp>
    </p:spTree>
    <p:extLst>
      <p:ext uri="{BB962C8B-B14F-4D97-AF65-F5344CB8AC3E}">
        <p14:creationId xmlns:p14="http://schemas.microsoft.com/office/powerpoint/2010/main" val="1971789912"/>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0362C520-DBDC-4E25-AECE-918801065402}"/>
              </a:ext>
            </a:extLst>
          </p:cNvPr>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it-IT"/>
          </a:p>
        </p:txBody>
      </p:sp>
      <p:sp>
        <p:nvSpPr>
          <p:cNvPr id="4" name="Rectangle 5">
            <a:extLst>
              <a:ext uri="{FF2B5EF4-FFF2-40B4-BE49-F238E27FC236}">
                <a16:creationId xmlns:a16="http://schemas.microsoft.com/office/drawing/2014/main" id="{E33DA6CD-3C9F-4253-9BE6-A89C42BA9C77}"/>
              </a:ext>
            </a:extLst>
          </p:cNvPr>
          <p:cNvSpPr>
            <a:spLocks noGrp="1" noChangeArrowheads="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5" name="Rectangle 6">
            <a:extLst>
              <a:ext uri="{FF2B5EF4-FFF2-40B4-BE49-F238E27FC236}">
                <a16:creationId xmlns:a16="http://schemas.microsoft.com/office/drawing/2014/main" id="{F10F3764-18B7-4384-B181-E3599D1D8B3A}"/>
              </a:ext>
            </a:extLst>
          </p:cNvPr>
          <p:cNvSpPr>
            <a:spLocks noGrp="1" noChangeArrowheads="1"/>
          </p:cNvSpPr>
          <p:nvPr>
            <p:ph type="sldNum" sz="quarter" idx="12"/>
          </p:nvPr>
        </p:nvSpPr>
        <p:spPr/>
        <p:txBody>
          <a:bodyPr/>
          <a:lstStyle>
            <a:lvl1pPr eaLnBrk="0" hangingPunct="0">
              <a:defRPr>
                <a:latin typeface="Times New Roman" panose="02020603050405020304" pitchFamily="18" charset="0"/>
              </a:defRPr>
            </a:lvl1pPr>
          </a:lstStyle>
          <a:p>
            <a:fld id="{25529A14-36C0-4502-89ED-0B01E03AE7D8}" type="slidenum">
              <a:rPr lang="it-IT" altLang="it-IT"/>
              <a:pPr/>
              <a:t>‹N›</a:t>
            </a:fld>
            <a:endParaRPr lang="it-IT" altLang="it-IT"/>
          </a:p>
        </p:txBody>
      </p:sp>
    </p:spTree>
    <p:extLst>
      <p:ext uri="{BB962C8B-B14F-4D97-AF65-F5344CB8AC3E}">
        <p14:creationId xmlns:p14="http://schemas.microsoft.com/office/powerpoint/2010/main" val="160918015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EFA4E78-5B77-4DDD-B113-756247DE470F}"/>
              </a:ext>
            </a:extLst>
          </p:cNvPr>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it-IT"/>
          </a:p>
        </p:txBody>
      </p:sp>
      <p:sp>
        <p:nvSpPr>
          <p:cNvPr id="3" name="Rectangle 5">
            <a:extLst>
              <a:ext uri="{FF2B5EF4-FFF2-40B4-BE49-F238E27FC236}">
                <a16:creationId xmlns:a16="http://schemas.microsoft.com/office/drawing/2014/main" id="{7FFBF7DB-3D35-47B0-BBFB-7FF0003B70EE}"/>
              </a:ext>
            </a:extLst>
          </p:cNvPr>
          <p:cNvSpPr>
            <a:spLocks noGrp="1" noChangeArrowheads="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4" name="Rectangle 6">
            <a:extLst>
              <a:ext uri="{FF2B5EF4-FFF2-40B4-BE49-F238E27FC236}">
                <a16:creationId xmlns:a16="http://schemas.microsoft.com/office/drawing/2014/main" id="{D0ECFF5D-94CC-4B42-88DD-555588A8A0F9}"/>
              </a:ext>
            </a:extLst>
          </p:cNvPr>
          <p:cNvSpPr>
            <a:spLocks noGrp="1" noChangeArrowheads="1"/>
          </p:cNvSpPr>
          <p:nvPr>
            <p:ph type="sldNum" sz="quarter" idx="12"/>
          </p:nvPr>
        </p:nvSpPr>
        <p:spPr/>
        <p:txBody>
          <a:bodyPr/>
          <a:lstStyle>
            <a:lvl1pPr eaLnBrk="0" hangingPunct="0">
              <a:defRPr>
                <a:latin typeface="Times New Roman" panose="02020603050405020304" pitchFamily="18" charset="0"/>
              </a:defRPr>
            </a:lvl1pPr>
          </a:lstStyle>
          <a:p>
            <a:fld id="{77A75A83-FAF8-46E7-8B4F-1CD583D3E175}" type="slidenum">
              <a:rPr lang="it-IT" altLang="it-IT"/>
              <a:pPr/>
              <a:t>‹N›</a:t>
            </a:fld>
            <a:endParaRPr lang="it-IT" altLang="it-IT"/>
          </a:p>
        </p:txBody>
      </p:sp>
    </p:spTree>
    <p:extLst>
      <p:ext uri="{BB962C8B-B14F-4D97-AF65-F5344CB8AC3E}">
        <p14:creationId xmlns:p14="http://schemas.microsoft.com/office/powerpoint/2010/main" val="3949353461"/>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2B94AF61-A3E1-450F-A059-5DFCEB766759}"/>
              </a:ext>
            </a:extLst>
          </p:cNvPr>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it-IT"/>
          </a:p>
        </p:txBody>
      </p:sp>
      <p:sp>
        <p:nvSpPr>
          <p:cNvPr id="6" name="Rectangle 5">
            <a:extLst>
              <a:ext uri="{FF2B5EF4-FFF2-40B4-BE49-F238E27FC236}">
                <a16:creationId xmlns:a16="http://schemas.microsoft.com/office/drawing/2014/main" id="{3C1E0BE1-F975-45EA-BB07-CBD553D0049D}"/>
              </a:ext>
            </a:extLst>
          </p:cNvPr>
          <p:cNvSpPr>
            <a:spLocks noGrp="1" noChangeArrowheads="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7" name="Rectangle 6">
            <a:extLst>
              <a:ext uri="{FF2B5EF4-FFF2-40B4-BE49-F238E27FC236}">
                <a16:creationId xmlns:a16="http://schemas.microsoft.com/office/drawing/2014/main" id="{D2B1919E-77B6-4BDA-A30C-64C7E70BAAF2}"/>
              </a:ext>
            </a:extLst>
          </p:cNvPr>
          <p:cNvSpPr>
            <a:spLocks noGrp="1" noChangeArrowheads="1"/>
          </p:cNvSpPr>
          <p:nvPr>
            <p:ph type="sldNum" sz="quarter" idx="12"/>
          </p:nvPr>
        </p:nvSpPr>
        <p:spPr/>
        <p:txBody>
          <a:bodyPr/>
          <a:lstStyle>
            <a:lvl1pPr eaLnBrk="0" hangingPunct="0">
              <a:defRPr>
                <a:latin typeface="Times New Roman" panose="02020603050405020304" pitchFamily="18" charset="0"/>
              </a:defRPr>
            </a:lvl1pPr>
          </a:lstStyle>
          <a:p>
            <a:fld id="{7F0A11CF-AC91-49F6-A80D-B82B83C7C451}" type="slidenum">
              <a:rPr lang="it-IT" altLang="it-IT"/>
              <a:pPr/>
              <a:t>‹N›</a:t>
            </a:fld>
            <a:endParaRPr lang="it-IT" altLang="it-IT"/>
          </a:p>
        </p:txBody>
      </p:sp>
    </p:spTree>
    <p:extLst>
      <p:ext uri="{BB962C8B-B14F-4D97-AF65-F5344CB8AC3E}">
        <p14:creationId xmlns:p14="http://schemas.microsoft.com/office/powerpoint/2010/main" val="780016069"/>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43E029A3-B337-4862-B5A8-2527649CEC01}"/>
              </a:ext>
            </a:extLst>
          </p:cNvPr>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it-IT"/>
          </a:p>
        </p:txBody>
      </p:sp>
      <p:sp>
        <p:nvSpPr>
          <p:cNvPr id="6" name="Rectangle 5">
            <a:extLst>
              <a:ext uri="{FF2B5EF4-FFF2-40B4-BE49-F238E27FC236}">
                <a16:creationId xmlns:a16="http://schemas.microsoft.com/office/drawing/2014/main" id="{44B62D2E-9B00-4EB4-A52A-1EDA6531FD1D}"/>
              </a:ext>
            </a:extLst>
          </p:cNvPr>
          <p:cNvSpPr>
            <a:spLocks noGrp="1" noChangeArrowheads="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7" name="Rectangle 6">
            <a:extLst>
              <a:ext uri="{FF2B5EF4-FFF2-40B4-BE49-F238E27FC236}">
                <a16:creationId xmlns:a16="http://schemas.microsoft.com/office/drawing/2014/main" id="{2356CCC4-CAAA-4A4D-98C3-0A5AED736773}"/>
              </a:ext>
            </a:extLst>
          </p:cNvPr>
          <p:cNvSpPr>
            <a:spLocks noGrp="1" noChangeArrowheads="1"/>
          </p:cNvSpPr>
          <p:nvPr>
            <p:ph type="sldNum" sz="quarter" idx="12"/>
          </p:nvPr>
        </p:nvSpPr>
        <p:spPr/>
        <p:txBody>
          <a:bodyPr/>
          <a:lstStyle>
            <a:lvl1pPr eaLnBrk="0" hangingPunct="0">
              <a:defRPr>
                <a:latin typeface="Times New Roman" panose="02020603050405020304" pitchFamily="18" charset="0"/>
              </a:defRPr>
            </a:lvl1pPr>
          </a:lstStyle>
          <a:p>
            <a:fld id="{4B533DC0-B4DC-4715-9614-0C2B196F4693}" type="slidenum">
              <a:rPr lang="it-IT" altLang="it-IT"/>
              <a:pPr/>
              <a:t>‹N›</a:t>
            </a:fld>
            <a:endParaRPr lang="it-IT" altLang="it-IT"/>
          </a:p>
        </p:txBody>
      </p:sp>
    </p:spTree>
    <p:extLst>
      <p:ext uri="{BB962C8B-B14F-4D97-AF65-F5344CB8AC3E}">
        <p14:creationId xmlns:p14="http://schemas.microsoft.com/office/powerpoint/2010/main" val="148093373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6E2C95C0-023B-4F8E-A533-3B7DC24AD3EB}"/>
              </a:ext>
            </a:extLst>
          </p:cNvPr>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it-IT"/>
          </a:p>
        </p:txBody>
      </p:sp>
      <p:sp>
        <p:nvSpPr>
          <p:cNvPr id="5" name="Rectangle 5">
            <a:extLst>
              <a:ext uri="{FF2B5EF4-FFF2-40B4-BE49-F238E27FC236}">
                <a16:creationId xmlns:a16="http://schemas.microsoft.com/office/drawing/2014/main" id="{FC4F7E83-2C7C-4CAC-AE70-1203951B7EA4}"/>
              </a:ext>
            </a:extLst>
          </p:cNvPr>
          <p:cNvSpPr>
            <a:spLocks noGrp="1" noChangeArrowheads="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6" name="Rectangle 6">
            <a:extLst>
              <a:ext uri="{FF2B5EF4-FFF2-40B4-BE49-F238E27FC236}">
                <a16:creationId xmlns:a16="http://schemas.microsoft.com/office/drawing/2014/main" id="{50893965-C817-46A3-B6E9-6A7DE65A3C74}"/>
              </a:ext>
            </a:extLst>
          </p:cNvPr>
          <p:cNvSpPr>
            <a:spLocks noGrp="1" noChangeArrowheads="1"/>
          </p:cNvSpPr>
          <p:nvPr>
            <p:ph type="sldNum" sz="quarter" idx="12"/>
          </p:nvPr>
        </p:nvSpPr>
        <p:spPr/>
        <p:txBody>
          <a:bodyPr/>
          <a:lstStyle>
            <a:lvl1pPr eaLnBrk="0" hangingPunct="0">
              <a:defRPr>
                <a:latin typeface="Times New Roman" panose="02020603050405020304" pitchFamily="18" charset="0"/>
              </a:defRPr>
            </a:lvl1pPr>
          </a:lstStyle>
          <a:p>
            <a:fld id="{BF157AFF-5083-416D-87CA-3B3C3FA1E2BC}" type="slidenum">
              <a:rPr lang="it-IT" altLang="it-IT"/>
              <a:pPr/>
              <a:t>‹N›</a:t>
            </a:fld>
            <a:endParaRPr lang="it-IT" altLang="it-IT"/>
          </a:p>
        </p:txBody>
      </p:sp>
    </p:spTree>
    <p:extLst>
      <p:ext uri="{BB962C8B-B14F-4D97-AF65-F5344CB8AC3E}">
        <p14:creationId xmlns:p14="http://schemas.microsoft.com/office/powerpoint/2010/main" val="3733126567"/>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713DBF44-25BE-48D7-94BE-310A42F66012}"/>
              </a:ext>
            </a:extLst>
          </p:cNvPr>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it-IT"/>
          </a:p>
        </p:txBody>
      </p:sp>
      <p:sp>
        <p:nvSpPr>
          <p:cNvPr id="5" name="Rectangle 5">
            <a:extLst>
              <a:ext uri="{FF2B5EF4-FFF2-40B4-BE49-F238E27FC236}">
                <a16:creationId xmlns:a16="http://schemas.microsoft.com/office/drawing/2014/main" id="{1E7544A3-3212-41A1-841D-EB259F422A2F}"/>
              </a:ext>
            </a:extLst>
          </p:cNvPr>
          <p:cNvSpPr>
            <a:spLocks noGrp="1" noChangeArrowheads="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6" name="Rectangle 6">
            <a:extLst>
              <a:ext uri="{FF2B5EF4-FFF2-40B4-BE49-F238E27FC236}">
                <a16:creationId xmlns:a16="http://schemas.microsoft.com/office/drawing/2014/main" id="{5850DD73-09EF-48A8-AA7A-4B3AADB1E7BB}"/>
              </a:ext>
            </a:extLst>
          </p:cNvPr>
          <p:cNvSpPr>
            <a:spLocks noGrp="1" noChangeArrowheads="1"/>
          </p:cNvSpPr>
          <p:nvPr>
            <p:ph type="sldNum" sz="quarter" idx="12"/>
          </p:nvPr>
        </p:nvSpPr>
        <p:spPr/>
        <p:txBody>
          <a:bodyPr/>
          <a:lstStyle>
            <a:lvl1pPr eaLnBrk="0" hangingPunct="0">
              <a:defRPr>
                <a:latin typeface="Times New Roman" panose="02020603050405020304" pitchFamily="18" charset="0"/>
              </a:defRPr>
            </a:lvl1pPr>
          </a:lstStyle>
          <a:p>
            <a:fld id="{8A0B4FCE-8685-4B02-AF88-AA825720FBFA}" type="slidenum">
              <a:rPr lang="it-IT" altLang="it-IT"/>
              <a:pPr/>
              <a:t>‹N›</a:t>
            </a:fld>
            <a:endParaRPr lang="it-IT" altLang="it-IT"/>
          </a:p>
        </p:txBody>
      </p:sp>
    </p:spTree>
    <p:extLst>
      <p:ext uri="{BB962C8B-B14F-4D97-AF65-F5344CB8AC3E}">
        <p14:creationId xmlns:p14="http://schemas.microsoft.com/office/powerpoint/2010/main" val="741175601"/>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8200" y="1600200"/>
            <a:ext cx="4038600" cy="21859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8200" y="3938588"/>
            <a:ext cx="4038600" cy="218757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a:extLst>
              <a:ext uri="{FF2B5EF4-FFF2-40B4-BE49-F238E27FC236}">
                <a16:creationId xmlns:a16="http://schemas.microsoft.com/office/drawing/2014/main" id="{42038D6D-2A43-4816-A1E7-D493E7ECF2C5}"/>
              </a:ext>
            </a:extLst>
          </p:cNvPr>
          <p:cNvSpPr>
            <a:spLocks noGrp="1" noChangeArrowheads="1"/>
          </p:cNvSpPr>
          <p:nvPr>
            <p:ph type="dt" sz="half" idx="10"/>
          </p:nvPr>
        </p:nvSpPr>
        <p:spPr/>
        <p:txBody>
          <a:bodyPr/>
          <a:lstStyle>
            <a:lvl1pPr eaLnBrk="0" hangingPunct="0">
              <a:defRPr>
                <a:latin typeface="Times New Roman" pitchFamily="18" charset="0"/>
              </a:defRPr>
            </a:lvl1pPr>
          </a:lstStyle>
          <a:p>
            <a:pPr>
              <a:defRPr/>
            </a:pPr>
            <a:endParaRPr lang="it-IT"/>
          </a:p>
        </p:txBody>
      </p:sp>
      <p:sp>
        <p:nvSpPr>
          <p:cNvPr id="7" name="Rectangle 5">
            <a:extLst>
              <a:ext uri="{FF2B5EF4-FFF2-40B4-BE49-F238E27FC236}">
                <a16:creationId xmlns:a16="http://schemas.microsoft.com/office/drawing/2014/main" id="{3DA6172D-A6DA-440A-AEB3-FBF8A4688536}"/>
              </a:ext>
            </a:extLst>
          </p:cNvPr>
          <p:cNvSpPr>
            <a:spLocks noGrp="1" noChangeArrowheads="1"/>
          </p:cNvSpPr>
          <p:nvPr>
            <p:ph type="ftr" sz="quarter" idx="11"/>
          </p:nvPr>
        </p:nvSpPr>
        <p:spPr/>
        <p:txBody>
          <a:bodyPr/>
          <a:lstStyle>
            <a:lvl1pPr eaLnBrk="0" hangingPunct="0">
              <a:defRPr>
                <a:latin typeface="Times New Roman" pitchFamily="18" charset="0"/>
              </a:defRPr>
            </a:lvl1pPr>
          </a:lstStyle>
          <a:p>
            <a:pPr>
              <a:defRPr/>
            </a:pPr>
            <a:endParaRPr lang="it-IT"/>
          </a:p>
        </p:txBody>
      </p:sp>
      <p:sp>
        <p:nvSpPr>
          <p:cNvPr id="8" name="Rectangle 6">
            <a:extLst>
              <a:ext uri="{FF2B5EF4-FFF2-40B4-BE49-F238E27FC236}">
                <a16:creationId xmlns:a16="http://schemas.microsoft.com/office/drawing/2014/main" id="{42CA65C1-C8DC-43DA-AC81-46E75C2D154A}"/>
              </a:ext>
            </a:extLst>
          </p:cNvPr>
          <p:cNvSpPr>
            <a:spLocks noGrp="1" noChangeArrowheads="1"/>
          </p:cNvSpPr>
          <p:nvPr>
            <p:ph type="sldNum" sz="quarter" idx="12"/>
          </p:nvPr>
        </p:nvSpPr>
        <p:spPr/>
        <p:txBody>
          <a:bodyPr/>
          <a:lstStyle>
            <a:lvl1pPr eaLnBrk="0" hangingPunct="0">
              <a:defRPr>
                <a:latin typeface="Times New Roman" panose="02020603050405020304" pitchFamily="18" charset="0"/>
              </a:defRPr>
            </a:lvl1pPr>
          </a:lstStyle>
          <a:p>
            <a:fld id="{3A22EA5C-6204-41B2-B0FF-F553EF68BDE7}" type="slidenum">
              <a:rPr lang="it-IT" altLang="it-IT"/>
              <a:pPr/>
              <a:t>‹N›</a:t>
            </a:fld>
            <a:endParaRPr lang="it-IT" altLang="it-IT"/>
          </a:p>
        </p:txBody>
      </p:sp>
    </p:spTree>
    <p:extLst>
      <p:ext uri="{BB962C8B-B14F-4D97-AF65-F5344CB8AC3E}">
        <p14:creationId xmlns:p14="http://schemas.microsoft.com/office/powerpoint/2010/main" val="34350294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235" name="Shape 235"/>
          <p:cNvSpPr>
            <a:spLocks noGrp="1"/>
          </p:cNvSpPr>
          <p:nvPr>
            <p:ph type="title"/>
          </p:nvPr>
        </p:nvSpPr>
        <p:spPr>
          <a:xfrm>
            <a:off x="628650" y="365783"/>
            <a:ext cx="7886700" cy="1459961"/>
          </a:xfrm>
          <a:prstGeom prst="rect">
            <a:avLst/>
          </a:prstGeom>
        </p:spPr>
        <p:txBody>
          <a:bodyPr lIns="45718" tIns="45718" rIns="45718" bIns="45718"/>
          <a:lstStyle>
            <a:lvl1pPr algn="l" defTabSz="914400">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236" name="Shape 236"/>
          <p:cNvSpPr>
            <a:spLocks noGrp="1"/>
          </p:cNvSpPr>
          <p:nvPr>
            <p:ph type="body" idx="1"/>
          </p:nvPr>
        </p:nvSpPr>
        <p:spPr>
          <a:xfrm>
            <a:off x="628650" y="1825737"/>
            <a:ext cx="7886700" cy="5032263"/>
          </a:xfrm>
          <a:prstGeom prst="rect">
            <a:avLst/>
          </a:prstGeom>
        </p:spPr>
        <p:txBody>
          <a:bodyPr lIns="45718" tIns="45718" rIns="45718" bIns="45718"/>
          <a:lstStyle>
            <a:lvl1pPr marL="228029" indent="-228029" defTabSz="914400">
              <a:lnSpc>
                <a:spcPct val="90000"/>
              </a:lnSpc>
              <a:spcBef>
                <a:spcPts val="900"/>
              </a:spcBef>
              <a:buSzPct val="100000"/>
              <a:buFont typeface="Arial"/>
              <a:buChar char="•"/>
              <a:defRPr sz="2700"/>
            </a:lvl1pPr>
            <a:lvl2pPr marL="723742" indent="-267686" defTabSz="914400">
              <a:lnSpc>
                <a:spcPct val="90000"/>
              </a:lnSpc>
              <a:spcBef>
                <a:spcPts val="900"/>
              </a:spcBef>
              <a:buSzPct val="100000"/>
              <a:buFont typeface="Arial"/>
              <a:buChar char="•"/>
              <a:defRPr sz="2700"/>
            </a:lvl2pPr>
            <a:lvl3pPr marL="1236154" indent="-324040" defTabSz="914400">
              <a:lnSpc>
                <a:spcPct val="90000"/>
              </a:lnSpc>
              <a:spcBef>
                <a:spcPts val="900"/>
              </a:spcBef>
              <a:buSzPct val="100000"/>
              <a:buFont typeface="Arial"/>
              <a:buChar char="•"/>
              <a:defRPr sz="2700"/>
            </a:lvl3pPr>
            <a:lvl4pPr marL="1710214" indent="-342042" defTabSz="914400">
              <a:lnSpc>
                <a:spcPct val="90000"/>
              </a:lnSpc>
              <a:spcBef>
                <a:spcPts val="900"/>
              </a:spcBef>
              <a:buSzPct val="100000"/>
              <a:buFont typeface="Arial"/>
              <a:buChar char="•"/>
              <a:defRPr sz="2700"/>
            </a:lvl4pPr>
            <a:lvl5pPr marL="2166271" indent="-342043" defTabSz="914400">
              <a:lnSpc>
                <a:spcPct val="90000"/>
              </a:lnSpc>
              <a:spcBef>
                <a:spcPts val="900"/>
              </a:spcBef>
              <a:buSzPct val="100000"/>
              <a:buFont typeface="Arial"/>
              <a:buChar char="•"/>
              <a:defRPr sz="2700"/>
            </a:lvl5pPr>
          </a:lstStyle>
          <a:p>
            <a:pPr lvl="0">
              <a:defRPr sz="1800"/>
            </a:pPr>
            <a:r>
              <a:rPr sz="2700"/>
              <a:t>Corpo livello uno</a:t>
            </a:r>
          </a:p>
          <a:p>
            <a:pPr lvl="1">
              <a:defRPr sz="1800"/>
            </a:pPr>
            <a:r>
              <a:rPr sz="2700"/>
              <a:t>Corpo livello due</a:t>
            </a:r>
          </a:p>
          <a:p>
            <a:pPr lvl="2">
              <a:defRPr sz="1800"/>
            </a:pPr>
            <a:r>
              <a:rPr sz="2700"/>
              <a:t>Corpo livello tre</a:t>
            </a:r>
          </a:p>
          <a:p>
            <a:pPr lvl="3">
              <a:defRPr sz="1800"/>
            </a:pPr>
            <a:r>
              <a:rPr sz="2700"/>
              <a:t>Corpo livello quattro</a:t>
            </a:r>
          </a:p>
          <a:p>
            <a:pPr lvl="4">
              <a:defRPr sz="1800"/>
            </a:pPr>
            <a:r>
              <a:rPr sz="2700"/>
              <a:t>Livello 5</a:t>
            </a:r>
          </a:p>
        </p:txBody>
      </p:sp>
    </p:spTree>
  </p:cSld>
  <p:clrMapOvr>
    <a:masterClrMapping/>
  </p:clrMapOvr>
  <p:transition spd="med"/>
</p:sldLayout>
</file>

<file path=ppt/slideLayouts/slideLayout640.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a:t>Fare clic per modificare lo stile del titolo</a:t>
            </a:r>
          </a:p>
        </p:txBody>
      </p:sp>
      <p:sp>
        <p:nvSpPr>
          <p:cNvPr id="3" name="Segnaposto tabella 2"/>
          <p:cNvSpPr>
            <a:spLocks noGrp="1"/>
          </p:cNvSpPr>
          <p:nvPr>
            <p:ph type="tbl" idx="1"/>
          </p:nvPr>
        </p:nvSpPr>
        <p:spPr>
          <a:xfrm>
            <a:off x="457200" y="1600200"/>
            <a:ext cx="8229600" cy="4525963"/>
          </a:xfrm>
          <a:prstGeom prst="rect">
            <a:avLst/>
          </a:prstGeom>
        </p:spPr>
        <p:txBody>
          <a:bodyPr/>
          <a:lstStyle/>
          <a:p>
            <a:pPr lvl="0"/>
            <a:endParaRPr lang="it-IT" noProof="0"/>
          </a:p>
        </p:txBody>
      </p:sp>
    </p:spTree>
    <p:extLst>
      <p:ext uri="{BB962C8B-B14F-4D97-AF65-F5344CB8AC3E}">
        <p14:creationId xmlns:p14="http://schemas.microsoft.com/office/powerpoint/2010/main" val="4184322000"/>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x">
  <p:cSld name="Diapositiva titolo">
    <p:spTree>
      <p:nvGrpSpPr>
        <p:cNvPr id="1" name=""/>
        <p:cNvGrpSpPr/>
        <p:nvPr/>
      </p:nvGrpSpPr>
      <p:grpSpPr>
        <a:xfrm>
          <a:off x="0" y="0"/>
          <a:ext cx="0" cy="0"/>
          <a:chOff x="0" y="0"/>
          <a:chExt cx="0" cy="0"/>
        </a:xfrm>
      </p:grpSpPr>
      <p:sp>
        <p:nvSpPr>
          <p:cNvPr id="6" name="Shape 6"/>
          <p:cNvSpPr>
            <a:spLocks noGrp="1"/>
          </p:cNvSpPr>
          <p:nvPr>
            <p:ph type="title"/>
          </p:nvPr>
        </p:nvSpPr>
        <p:spPr>
          <a:xfrm>
            <a:off x="1143000" y="0"/>
            <a:ext cx="6858000" cy="3509963"/>
          </a:xfrm>
          <a:prstGeom prst="rect">
            <a:avLst/>
          </a:prstGeom>
        </p:spPr>
        <p:txBody>
          <a:bodyPr anchor="b"/>
          <a:lstStyle>
            <a:lvl1pPr>
              <a:defRPr sz="6000"/>
            </a:lvl1pPr>
          </a:lstStyle>
          <a:p>
            <a:pPr lvl="0">
              <a:defRPr sz="1800"/>
            </a:pPr>
            <a:r>
              <a:rPr sz="6000"/>
              <a:t>Titolo Testo</a:t>
            </a:r>
          </a:p>
        </p:txBody>
      </p:sp>
      <p:sp>
        <p:nvSpPr>
          <p:cNvPr id="7" name="Shape 7"/>
          <p:cNvSpPr>
            <a:spLocks noGrp="1"/>
          </p:cNvSpPr>
          <p:nvPr>
            <p:ph type="body" idx="1"/>
          </p:nvPr>
        </p:nvSpPr>
        <p:spPr>
          <a:xfrm>
            <a:off x="1143000" y="3602037"/>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8" name="Shape 8"/>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542972938"/>
      </p:ext>
    </p:extLst>
  </p:cSld>
  <p:clrMapOvr>
    <a:masterClrMapping/>
  </p:clrMapOvr>
  <p:transition spd="med"/>
</p:sldLayout>
</file>

<file path=ppt/slideLayouts/slideLayout642.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10" name="Shape 10"/>
          <p:cNvSpPr>
            <a:spLocks noGrp="1"/>
          </p:cNvSpPr>
          <p:nvPr>
            <p:ph type="title"/>
          </p:nvPr>
        </p:nvSpPr>
        <p:spPr>
          <a:prstGeom prst="rect">
            <a:avLst/>
          </a:prstGeom>
        </p:spPr>
        <p:txBody>
          <a:bodyPr/>
          <a:lstStyle/>
          <a:p>
            <a:pPr lvl="0">
              <a:defRPr sz="1800"/>
            </a:pPr>
            <a:r>
              <a:rPr sz="4400"/>
              <a:t>Titolo Testo</a:t>
            </a:r>
          </a:p>
        </p:txBody>
      </p:sp>
      <p:sp>
        <p:nvSpPr>
          <p:cNvPr id="11" name="Shape 11"/>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2" name="Shape 12"/>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733421569"/>
      </p:ext>
    </p:extLst>
  </p:cSld>
  <p:clrMapOvr>
    <a:masterClrMapping/>
  </p:clrMapOvr>
  <p:transition spd="med"/>
</p:sldLayout>
</file>

<file path=ppt/slideLayouts/slideLayout643.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14" name="Shape 14"/>
          <p:cNvSpPr>
            <a:spLocks noGrp="1"/>
          </p:cNvSpPr>
          <p:nvPr>
            <p:ph type="title"/>
          </p:nvPr>
        </p:nvSpPr>
        <p:spPr>
          <a:xfrm>
            <a:off x="623887" y="0"/>
            <a:ext cx="7886701" cy="4562475"/>
          </a:xfrm>
          <a:prstGeom prst="rect">
            <a:avLst/>
          </a:prstGeom>
        </p:spPr>
        <p:txBody>
          <a:bodyPr anchor="b"/>
          <a:lstStyle>
            <a:lvl1pPr>
              <a:defRPr sz="6000"/>
            </a:lvl1pPr>
          </a:lstStyle>
          <a:p>
            <a:pPr lvl="0">
              <a:defRPr sz="1800"/>
            </a:pPr>
            <a:r>
              <a:rPr sz="6000"/>
              <a:t>Titolo Testo</a:t>
            </a:r>
          </a:p>
        </p:txBody>
      </p:sp>
      <p:sp>
        <p:nvSpPr>
          <p:cNvPr id="15" name="Shape 15"/>
          <p:cNvSpPr>
            <a:spLocks noGrp="1"/>
          </p:cNvSpPr>
          <p:nvPr>
            <p:ph type="body" idx="1"/>
          </p:nvPr>
        </p:nvSpPr>
        <p:spPr>
          <a:xfrm>
            <a:off x="623887"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16" name="Shape 16"/>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672829256"/>
      </p:ext>
    </p:extLst>
  </p:cSld>
  <p:clrMapOvr>
    <a:masterClrMapping/>
  </p:clrMapOvr>
  <p:transition spd="med"/>
</p:sldLayout>
</file>

<file path=ppt/slideLayouts/slideLayout644.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4400"/>
              <a:t>Titolo Testo</a:t>
            </a:r>
          </a:p>
        </p:txBody>
      </p:sp>
      <p:sp>
        <p:nvSpPr>
          <p:cNvPr id="19" name="Shape 19"/>
          <p:cNvSpPr>
            <a:spLocks noGrp="1"/>
          </p:cNvSpPr>
          <p:nvPr>
            <p:ph type="body" idx="1"/>
          </p:nvPr>
        </p:nvSpPr>
        <p:spPr>
          <a:xfrm>
            <a:off x="406400" y="1347787"/>
            <a:ext cx="4086225" cy="551021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0" name="Shape 20"/>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790678821"/>
      </p:ext>
    </p:extLst>
  </p:cSld>
  <p:clrMapOvr>
    <a:masterClrMapping/>
  </p:clrMapOvr>
  <p:transition spd="med"/>
</p:sldLayout>
</file>

<file path=ppt/slideLayouts/slideLayout645.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22" name="Shape 22"/>
          <p:cNvSpPr>
            <a:spLocks noGrp="1"/>
          </p:cNvSpPr>
          <p:nvPr>
            <p:ph type="title"/>
          </p:nvPr>
        </p:nvSpPr>
        <p:spPr>
          <a:xfrm>
            <a:off x="630237" y="365125"/>
            <a:ext cx="7886701" cy="1325563"/>
          </a:xfrm>
          <a:prstGeom prst="rect">
            <a:avLst/>
          </a:prstGeom>
        </p:spPr>
        <p:txBody>
          <a:bodyPr/>
          <a:lstStyle/>
          <a:p>
            <a:pPr lvl="0">
              <a:defRPr sz="1800"/>
            </a:pPr>
            <a:r>
              <a:rPr sz="4400"/>
              <a:t>Titolo Testo</a:t>
            </a:r>
          </a:p>
        </p:txBody>
      </p:sp>
      <p:sp>
        <p:nvSpPr>
          <p:cNvPr id="23" name="Shape 23"/>
          <p:cNvSpPr>
            <a:spLocks noGrp="1"/>
          </p:cNvSpPr>
          <p:nvPr>
            <p:ph type="body" idx="1"/>
          </p:nvPr>
        </p:nvSpPr>
        <p:spPr>
          <a:xfrm>
            <a:off x="630237" y="1681163"/>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24" name="Shape 24"/>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22797728"/>
      </p:ext>
    </p:extLst>
  </p:cSld>
  <p:clrMapOvr>
    <a:masterClrMapping/>
  </p:clrMapOvr>
  <p:transition spd="med"/>
</p:sldLayout>
</file>

<file path=ppt/slideLayouts/slideLayout646.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26" name="Shape 26"/>
          <p:cNvSpPr>
            <a:spLocks noGrp="1"/>
          </p:cNvSpPr>
          <p:nvPr>
            <p:ph type="title"/>
          </p:nvPr>
        </p:nvSpPr>
        <p:spPr>
          <a:xfrm>
            <a:off x="238125" y="30162"/>
            <a:ext cx="8848725" cy="2408241"/>
          </a:xfrm>
          <a:prstGeom prst="rect">
            <a:avLst/>
          </a:prstGeom>
        </p:spPr>
        <p:txBody>
          <a:bodyPr/>
          <a:lstStyle/>
          <a:p>
            <a:pPr lvl="0">
              <a:defRPr sz="1800"/>
            </a:pPr>
            <a:r>
              <a:rPr sz="4400"/>
              <a:t>Titolo Testo</a:t>
            </a:r>
          </a:p>
        </p:txBody>
      </p:sp>
      <p:sp>
        <p:nvSpPr>
          <p:cNvPr id="27" name="Shape 27"/>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334973487"/>
      </p:ext>
    </p:extLst>
  </p:cSld>
  <p:clrMapOvr>
    <a:masterClrMapping/>
  </p:clrMapOvr>
  <p:transition spd="med"/>
</p:sldLayout>
</file>

<file path=ppt/slideLayouts/slideLayout647.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29" name="Shape 29"/>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73156826"/>
      </p:ext>
    </p:extLst>
  </p:cSld>
  <p:clrMapOvr>
    <a:masterClrMapping/>
  </p:clrMapOvr>
  <p:transition spd="med"/>
</p:sldLayout>
</file>

<file path=ppt/slideLayouts/slideLayout648.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31" name="Shape 31"/>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32" name="Shape 32"/>
          <p:cNvSpPr>
            <a:spLocks noGrp="1"/>
          </p:cNvSpPr>
          <p:nvPr>
            <p:ph type="body" idx="1"/>
          </p:nvPr>
        </p:nvSpPr>
        <p:spPr>
          <a:xfrm>
            <a:off x="3887787" y="987425"/>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3" name="Shape 33"/>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087098068"/>
      </p:ext>
    </p:extLst>
  </p:cSld>
  <p:clrMapOvr>
    <a:masterClrMapping/>
  </p:clrMapOvr>
  <p:transition spd="med"/>
</p:sldLayout>
</file>

<file path=ppt/slideLayouts/slideLayout649.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35" name="Shape 35"/>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36" name="Shape 36"/>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37" name="Shape 37"/>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41343988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238" name="Shape 238"/>
          <p:cNvSpPr>
            <a:spLocks noGrp="1"/>
          </p:cNvSpPr>
          <p:nvPr>
            <p:ph type="title"/>
          </p:nvPr>
        </p:nvSpPr>
        <p:spPr>
          <a:xfrm>
            <a:off x="6543675" y="365783"/>
            <a:ext cx="1971676" cy="6492222"/>
          </a:xfrm>
          <a:prstGeom prst="rect">
            <a:avLst/>
          </a:prstGeom>
        </p:spPr>
        <p:txBody>
          <a:bodyPr lIns="45718" tIns="45718" rIns="45718" bIns="45718"/>
          <a:lstStyle>
            <a:lvl1pPr algn="l" defTabSz="914400">
              <a:lnSpc>
                <a:spcPct val="90000"/>
              </a:lnSpc>
              <a:defRPr sz="4300">
                <a:latin typeface="Calibri Light"/>
                <a:ea typeface="Calibri Light"/>
                <a:cs typeface="Calibri Light"/>
                <a:sym typeface="Calibri Light"/>
              </a:defRPr>
            </a:lvl1pPr>
          </a:lstStyle>
          <a:p>
            <a:pPr lvl="0">
              <a:defRPr sz="1800"/>
            </a:pPr>
            <a:r>
              <a:rPr sz="4300"/>
              <a:t>Titolo Testo</a:t>
            </a:r>
          </a:p>
        </p:txBody>
      </p:sp>
      <p:sp>
        <p:nvSpPr>
          <p:cNvPr id="239" name="Shape 239"/>
          <p:cNvSpPr>
            <a:spLocks noGrp="1"/>
          </p:cNvSpPr>
          <p:nvPr>
            <p:ph type="body" idx="1"/>
          </p:nvPr>
        </p:nvSpPr>
        <p:spPr>
          <a:xfrm>
            <a:off x="628653" y="365783"/>
            <a:ext cx="5762627" cy="6492222"/>
          </a:xfrm>
          <a:prstGeom prst="rect">
            <a:avLst/>
          </a:prstGeom>
        </p:spPr>
        <p:txBody>
          <a:bodyPr lIns="45718" tIns="45718" rIns="45718" bIns="45718"/>
          <a:lstStyle>
            <a:lvl1pPr marL="228029" indent="-228029" defTabSz="914400">
              <a:lnSpc>
                <a:spcPct val="90000"/>
              </a:lnSpc>
              <a:spcBef>
                <a:spcPts val="900"/>
              </a:spcBef>
              <a:buSzPct val="100000"/>
              <a:buFont typeface="Arial"/>
              <a:buChar char="•"/>
              <a:defRPr sz="2700"/>
            </a:lvl1pPr>
            <a:lvl2pPr marL="723742" indent="-267686" defTabSz="914400">
              <a:lnSpc>
                <a:spcPct val="90000"/>
              </a:lnSpc>
              <a:spcBef>
                <a:spcPts val="900"/>
              </a:spcBef>
              <a:buSzPct val="100000"/>
              <a:buFont typeface="Arial"/>
              <a:buChar char="•"/>
              <a:defRPr sz="2700"/>
            </a:lvl2pPr>
            <a:lvl3pPr marL="1236154" indent="-324040" defTabSz="914400">
              <a:lnSpc>
                <a:spcPct val="90000"/>
              </a:lnSpc>
              <a:spcBef>
                <a:spcPts val="900"/>
              </a:spcBef>
              <a:buSzPct val="100000"/>
              <a:buFont typeface="Arial"/>
              <a:buChar char="•"/>
              <a:defRPr sz="2700"/>
            </a:lvl3pPr>
            <a:lvl4pPr marL="1710214" indent="-342042" defTabSz="914400">
              <a:lnSpc>
                <a:spcPct val="90000"/>
              </a:lnSpc>
              <a:spcBef>
                <a:spcPts val="900"/>
              </a:spcBef>
              <a:buSzPct val="100000"/>
              <a:buFont typeface="Arial"/>
              <a:buChar char="•"/>
              <a:defRPr sz="2700"/>
            </a:lvl4pPr>
            <a:lvl5pPr marL="2166271" indent="-342043" defTabSz="914400">
              <a:lnSpc>
                <a:spcPct val="90000"/>
              </a:lnSpc>
              <a:spcBef>
                <a:spcPts val="900"/>
              </a:spcBef>
              <a:buSzPct val="100000"/>
              <a:buFont typeface="Arial"/>
              <a:buChar char="•"/>
              <a:defRPr sz="2700"/>
            </a:lvl5pPr>
          </a:lstStyle>
          <a:p>
            <a:pPr lvl="0">
              <a:defRPr sz="1800"/>
            </a:pPr>
            <a:r>
              <a:rPr sz="2700"/>
              <a:t>Corpo livello uno</a:t>
            </a:r>
          </a:p>
          <a:p>
            <a:pPr lvl="1">
              <a:defRPr sz="1800"/>
            </a:pPr>
            <a:r>
              <a:rPr sz="2700"/>
              <a:t>Corpo livello due</a:t>
            </a:r>
          </a:p>
          <a:p>
            <a:pPr lvl="2">
              <a:defRPr sz="1800"/>
            </a:pPr>
            <a:r>
              <a:rPr sz="2700"/>
              <a:t>Corpo livello tre</a:t>
            </a:r>
          </a:p>
          <a:p>
            <a:pPr lvl="3">
              <a:defRPr sz="1800"/>
            </a:pPr>
            <a:r>
              <a:rPr sz="2700"/>
              <a:t>Corpo livello quattro</a:t>
            </a:r>
          </a:p>
          <a:p>
            <a:pPr lvl="4">
              <a:defRPr sz="1800"/>
            </a:pPr>
            <a:r>
              <a:rPr sz="2700"/>
              <a:t>Livello 5</a:t>
            </a:r>
          </a:p>
        </p:txBody>
      </p:sp>
    </p:spTree>
  </p:cSld>
  <p:clrMapOvr>
    <a:masterClrMapping/>
  </p:clrMapOvr>
  <p:transition spd="med"/>
</p:sldLayout>
</file>

<file path=ppt/slideLayouts/slideLayout650.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pPr lvl="0">
              <a:defRPr sz="1800"/>
            </a:pPr>
            <a:r>
              <a:rPr sz="4400"/>
              <a:t>Titolo Testo</a:t>
            </a:r>
          </a:p>
        </p:txBody>
      </p:sp>
      <p:sp>
        <p:nvSpPr>
          <p:cNvPr id="40" name="Shape 40"/>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1" name="Shape 41"/>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631574397"/>
      </p:ext>
    </p:extLst>
  </p:cSld>
  <p:clrMapOvr>
    <a:masterClrMapping/>
  </p:clrMapOvr>
  <p:transition spd="med"/>
</p:sldLayout>
</file>

<file path=ppt/slideLayouts/slideLayout651.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43" name="Shape 43"/>
          <p:cNvSpPr>
            <a:spLocks noGrp="1"/>
          </p:cNvSpPr>
          <p:nvPr>
            <p:ph type="title"/>
          </p:nvPr>
        </p:nvSpPr>
        <p:spPr>
          <a:xfrm>
            <a:off x="6875463" y="30162"/>
            <a:ext cx="2211396" cy="6827840"/>
          </a:xfrm>
          <a:prstGeom prst="rect">
            <a:avLst/>
          </a:prstGeom>
        </p:spPr>
        <p:txBody>
          <a:bodyPr/>
          <a:lstStyle/>
          <a:p>
            <a:pPr lvl="0">
              <a:defRPr sz="1800"/>
            </a:pPr>
            <a:r>
              <a:rPr sz="4400"/>
              <a:t>Titolo Testo</a:t>
            </a:r>
          </a:p>
        </p:txBody>
      </p:sp>
      <p:sp>
        <p:nvSpPr>
          <p:cNvPr id="44" name="Shape 44"/>
          <p:cNvSpPr>
            <a:spLocks noGrp="1"/>
          </p:cNvSpPr>
          <p:nvPr>
            <p:ph type="body" idx="1"/>
          </p:nvPr>
        </p:nvSpPr>
        <p:spPr>
          <a:xfrm>
            <a:off x="238125" y="30162"/>
            <a:ext cx="6484938" cy="68278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5" name="Shape 45"/>
          <p:cNvSpPr>
            <a:spLocks noGrp="1"/>
          </p:cNvSpPr>
          <p:nvPr>
            <p:ph type="sldNum" sz="quarter" idx="2"/>
          </p:nvPr>
        </p:nvSpPr>
        <p:spPr>
          <a:prstGeom prst="rect">
            <a:avLst/>
          </a:prstGeom>
        </p:spPr>
        <p:txBody>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0123863"/>
      </p:ext>
    </p:extLst>
  </p:cSld>
  <p:clrMapOvr>
    <a:masterClrMapping/>
  </p:clrMapOvr>
  <p:transition spd="med"/>
</p:sldLayout>
</file>

<file path=ppt/slideLayouts/slideLayout652.xml><?xml version="1.0" encoding="utf-8"?>
<p:sldLayout xmlns:a="http://schemas.openxmlformats.org/drawingml/2006/main" xmlns:r="http://schemas.openxmlformats.org/officeDocument/2006/relationships" xmlns:p="http://schemas.openxmlformats.org/presentationml/2006/main" type="tx">
  <p:cSld name="1_Diapositiva titolo">
    <p:spTree>
      <p:nvGrpSpPr>
        <p:cNvPr id="1" name=""/>
        <p:cNvGrpSpPr/>
        <p:nvPr/>
      </p:nvGrpSpPr>
      <p:grpSpPr>
        <a:xfrm>
          <a:off x="0" y="0"/>
          <a:ext cx="0" cy="0"/>
          <a:chOff x="0" y="0"/>
          <a:chExt cx="0" cy="0"/>
        </a:xfrm>
      </p:grpSpPr>
      <p:sp>
        <p:nvSpPr>
          <p:cNvPr id="47" name="Shape 47"/>
          <p:cNvSpPr>
            <a:spLocks noGrp="1"/>
          </p:cNvSpPr>
          <p:nvPr>
            <p:ph type="title"/>
          </p:nvPr>
        </p:nvSpPr>
        <p:spPr>
          <a:xfrm>
            <a:off x="1143000" y="0"/>
            <a:ext cx="6858000" cy="3509963"/>
          </a:xfrm>
          <a:prstGeom prst="rect">
            <a:avLst/>
          </a:prstGeom>
        </p:spPr>
        <p:txBody>
          <a:bodyPr anchor="b"/>
          <a:lstStyle>
            <a:lvl1pPr>
              <a:defRPr sz="6000"/>
            </a:lvl1pPr>
          </a:lstStyle>
          <a:p>
            <a:pPr lvl="0">
              <a:defRPr sz="1800"/>
            </a:pPr>
            <a:r>
              <a:rPr sz="6000"/>
              <a:t>Titolo Testo</a:t>
            </a:r>
          </a:p>
        </p:txBody>
      </p:sp>
      <p:sp>
        <p:nvSpPr>
          <p:cNvPr id="48" name="Shape 48"/>
          <p:cNvSpPr>
            <a:spLocks noGrp="1"/>
          </p:cNvSpPr>
          <p:nvPr>
            <p:ph type="body" idx="1"/>
          </p:nvPr>
        </p:nvSpPr>
        <p:spPr>
          <a:xfrm>
            <a:off x="1143000" y="3602037"/>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49" name="Shape 49"/>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23525360"/>
      </p:ext>
    </p:extLst>
  </p:cSld>
  <p:clrMapOvr>
    <a:masterClrMapping/>
  </p:clrMapOvr>
  <p:transition spd="med"/>
</p:sldLayout>
</file>

<file path=ppt/slideLayouts/slideLayout653.xml><?xml version="1.0" encoding="utf-8"?>
<p:sldLayout xmlns:a="http://schemas.openxmlformats.org/drawingml/2006/main" xmlns:r="http://schemas.openxmlformats.org/officeDocument/2006/relationships" xmlns:p="http://schemas.openxmlformats.org/presentationml/2006/main" type="tx">
  <p:cSld name="1_Titolo e contenuto">
    <p:spTree>
      <p:nvGrpSpPr>
        <p:cNvPr id="1" name=""/>
        <p:cNvGrpSpPr/>
        <p:nvPr/>
      </p:nvGrpSpPr>
      <p:grpSpPr>
        <a:xfrm>
          <a:off x="0" y="0"/>
          <a:ext cx="0" cy="0"/>
          <a:chOff x="0" y="0"/>
          <a:chExt cx="0" cy="0"/>
        </a:xfrm>
      </p:grpSpPr>
      <p:sp>
        <p:nvSpPr>
          <p:cNvPr id="51" name="Shape 51"/>
          <p:cNvSpPr>
            <a:spLocks noGrp="1"/>
          </p:cNvSpPr>
          <p:nvPr>
            <p:ph type="title"/>
          </p:nvPr>
        </p:nvSpPr>
        <p:spPr>
          <a:xfrm>
            <a:off x="457200" y="80958"/>
            <a:ext cx="8224840" cy="1524007"/>
          </a:xfrm>
          <a:prstGeom prst="rect">
            <a:avLst/>
          </a:prstGeom>
        </p:spPr>
        <p:txBody>
          <a:bodyPr anchor="ctr"/>
          <a:lstStyle/>
          <a:p>
            <a:pPr lvl="0">
              <a:defRPr sz="1800"/>
            </a:pPr>
            <a:r>
              <a:rPr sz="4400"/>
              <a:t>Titolo Testo</a:t>
            </a:r>
          </a:p>
        </p:txBody>
      </p:sp>
      <p:sp>
        <p:nvSpPr>
          <p:cNvPr id="52" name="Shape 52"/>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3" name="Shape 53"/>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409020806"/>
      </p:ext>
    </p:extLst>
  </p:cSld>
  <p:clrMapOvr>
    <a:masterClrMapping/>
  </p:clrMapOvr>
  <p:transition spd="med"/>
</p:sldLayout>
</file>

<file path=ppt/slideLayouts/slideLayout654.xml><?xml version="1.0" encoding="utf-8"?>
<p:sldLayout xmlns:a="http://schemas.openxmlformats.org/drawingml/2006/main" xmlns:r="http://schemas.openxmlformats.org/officeDocument/2006/relationships" xmlns:p="http://schemas.openxmlformats.org/presentationml/2006/main" type="tx">
  <p:cSld name="1_Intestazione sezione">
    <p:spTree>
      <p:nvGrpSpPr>
        <p:cNvPr id="1" name=""/>
        <p:cNvGrpSpPr/>
        <p:nvPr/>
      </p:nvGrpSpPr>
      <p:grpSpPr>
        <a:xfrm>
          <a:off x="0" y="0"/>
          <a:ext cx="0" cy="0"/>
          <a:chOff x="0" y="0"/>
          <a:chExt cx="0" cy="0"/>
        </a:xfrm>
      </p:grpSpPr>
      <p:sp>
        <p:nvSpPr>
          <p:cNvPr id="55" name="Shape 55"/>
          <p:cNvSpPr>
            <a:spLocks noGrp="1"/>
          </p:cNvSpPr>
          <p:nvPr>
            <p:ph type="title"/>
          </p:nvPr>
        </p:nvSpPr>
        <p:spPr>
          <a:xfrm>
            <a:off x="623887" y="0"/>
            <a:ext cx="7886701" cy="4562475"/>
          </a:xfrm>
          <a:prstGeom prst="rect">
            <a:avLst/>
          </a:prstGeom>
        </p:spPr>
        <p:txBody>
          <a:bodyPr anchor="b"/>
          <a:lstStyle>
            <a:lvl1pPr>
              <a:defRPr sz="6000"/>
            </a:lvl1pPr>
          </a:lstStyle>
          <a:p>
            <a:pPr lvl="0">
              <a:defRPr sz="1800"/>
            </a:pPr>
            <a:r>
              <a:rPr sz="6000"/>
              <a:t>Titolo Testo</a:t>
            </a:r>
          </a:p>
        </p:txBody>
      </p:sp>
      <p:sp>
        <p:nvSpPr>
          <p:cNvPr id="56" name="Shape 56"/>
          <p:cNvSpPr>
            <a:spLocks noGrp="1"/>
          </p:cNvSpPr>
          <p:nvPr>
            <p:ph type="body" idx="1"/>
          </p:nvPr>
        </p:nvSpPr>
        <p:spPr>
          <a:xfrm>
            <a:off x="623887"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57" name="Shape 57"/>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064155070"/>
      </p:ext>
    </p:extLst>
  </p:cSld>
  <p:clrMapOvr>
    <a:masterClrMapping/>
  </p:clrMapOvr>
  <p:transition spd="med"/>
</p:sldLayout>
</file>

<file path=ppt/slideLayouts/slideLayout655.xml><?xml version="1.0" encoding="utf-8"?>
<p:sldLayout xmlns:a="http://schemas.openxmlformats.org/drawingml/2006/main" xmlns:r="http://schemas.openxmlformats.org/officeDocument/2006/relationships" xmlns:p="http://schemas.openxmlformats.org/presentationml/2006/main" type="tx">
  <p:cSld name="1_Due contenuti">
    <p:spTree>
      <p:nvGrpSpPr>
        <p:cNvPr id="1" name=""/>
        <p:cNvGrpSpPr/>
        <p:nvPr/>
      </p:nvGrpSpPr>
      <p:grpSpPr>
        <a:xfrm>
          <a:off x="0" y="0"/>
          <a:ext cx="0" cy="0"/>
          <a:chOff x="0" y="0"/>
          <a:chExt cx="0" cy="0"/>
        </a:xfrm>
      </p:grpSpPr>
      <p:sp>
        <p:nvSpPr>
          <p:cNvPr id="59" name="Shape 59"/>
          <p:cNvSpPr>
            <a:spLocks noGrp="1"/>
          </p:cNvSpPr>
          <p:nvPr>
            <p:ph type="title"/>
          </p:nvPr>
        </p:nvSpPr>
        <p:spPr>
          <a:xfrm>
            <a:off x="457200" y="80958"/>
            <a:ext cx="8224840" cy="1524007"/>
          </a:xfrm>
          <a:prstGeom prst="rect">
            <a:avLst/>
          </a:prstGeom>
        </p:spPr>
        <p:txBody>
          <a:bodyPr anchor="ctr"/>
          <a:lstStyle/>
          <a:p>
            <a:pPr lvl="0">
              <a:defRPr sz="1800"/>
            </a:pPr>
            <a:r>
              <a:rPr sz="4400"/>
              <a:t>Titolo Testo</a:t>
            </a:r>
          </a:p>
        </p:txBody>
      </p:sp>
      <p:sp>
        <p:nvSpPr>
          <p:cNvPr id="60" name="Shape 60"/>
          <p:cNvSpPr>
            <a:spLocks noGrp="1"/>
          </p:cNvSpPr>
          <p:nvPr>
            <p:ph type="body" idx="1"/>
          </p:nvPr>
        </p:nvSpPr>
        <p:spPr>
          <a:xfrm>
            <a:off x="457200" y="1604962"/>
            <a:ext cx="4035425"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61" name="Shape 61"/>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686477666"/>
      </p:ext>
    </p:extLst>
  </p:cSld>
  <p:clrMapOvr>
    <a:masterClrMapping/>
  </p:clrMapOvr>
  <p:transition spd="med"/>
</p:sldLayout>
</file>

<file path=ppt/slideLayouts/slideLayout656.xml><?xml version="1.0" encoding="utf-8"?>
<p:sldLayout xmlns:a="http://schemas.openxmlformats.org/drawingml/2006/main" xmlns:r="http://schemas.openxmlformats.org/officeDocument/2006/relationships" xmlns:p="http://schemas.openxmlformats.org/presentationml/2006/main" type="tx">
  <p:cSld name="1_Confronto">
    <p:spTree>
      <p:nvGrpSpPr>
        <p:cNvPr id="1" name=""/>
        <p:cNvGrpSpPr/>
        <p:nvPr/>
      </p:nvGrpSpPr>
      <p:grpSpPr>
        <a:xfrm>
          <a:off x="0" y="0"/>
          <a:ext cx="0" cy="0"/>
          <a:chOff x="0" y="0"/>
          <a:chExt cx="0" cy="0"/>
        </a:xfrm>
      </p:grpSpPr>
      <p:sp>
        <p:nvSpPr>
          <p:cNvPr id="63" name="Shape 63"/>
          <p:cNvSpPr>
            <a:spLocks noGrp="1"/>
          </p:cNvSpPr>
          <p:nvPr>
            <p:ph type="title"/>
          </p:nvPr>
        </p:nvSpPr>
        <p:spPr>
          <a:xfrm>
            <a:off x="630237" y="365125"/>
            <a:ext cx="7886701" cy="1325563"/>
          </a:xfrm>
          <a:prstGeom prst="rect">
            <a:avLst/>
          </a:prstGeom>
        </p:spPr>
        <p:txBody>
          <a:bodyPr anchor="ctr"/>
          <a:lstStyle/>
          <a:p>
            <a:pPr lvl="0">
              <a:defRPr sz="1800"/>
            </a:pPr>
            <a:r>
              <a:rPr sz="4400"/>
              <a:t>Titolo Testo</a:t>
            </a:r>
          </a:p>
        </p:txBody>
      </p:sp>
      <p:sp>
        <p:nvSpPr>
          <p:cNvPr id="64" name="Shape 64"/>
          <p:cNvSpPr>
            <a:spLocks noGrp="1"/>
          </p:cNvSpPr>
          <p:nvPr>
            <p:ph type="body" idx="1"/>
          </p:nvPr>
        </p:nvSpPr>
        <p:spPr>
          <a:xfrm>
            <a:off x="630237" y="1681163"/>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65" name="Shape 65"/>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217776400"/>
      </p:ext>
    </p:extLst>
  </p:cSld>
  <p:clrMapOvr>
    <a:masterClrMapping/>
  </p:clrMapOvr>
  <p:transition spd="med"/>
</p:sldLayout>
</file>

<file path=ppt/slideLayouts/slideLayout657.xml><?xml version="1.0" encoding="utf-8"?>
<p:sldLayout xmlns:a="http://schemas.openxmlformats.org/drawingml/2006/main" xmlns:r="http://schemas.openxmlformats.org/officeDocument/2006/relationships" xmlns:p="http://schemas.openxmlformats.org/presentationml/2006/main" type="tx">
  <p:cSld name="1_Solo titolo">
    <p:spTree>
      <p:nvGrpSpPr>
        <p:cNvPr id="1" name=""/>
        <p:cNvGrpSpPr/>
        <p:nvPr/>
      </p:nvGrpSpPr>
      <p:grpSpPr>
        <a:xfrm>
          <a:off x="0" y="0"/>
          <a:ext cx="0" cy="0"/>
          <a:chOff x="0" y="0"/>
          <a:chExt cx="0" cy="0"/>
        </a:xfrm>
      </p:grpSpPr>
      <p:sp>
        <p:nvSpPr>
          <p:cNvPr id="67" name="Shape 67"/>
          <p:cNvSpPr>
            <a:spLocks noGrp="1"/>
          </p:cNvSpPr>
          <p:nvPr>
            <p:ph type="title"/>
          </p:nvPr>
        </p:nvSpPr>
        <p:spPr>
          <a:xfrm>
            <a:off x="457200" y="0"/>
            <a:ext cx="8224840" cy="1685925"/>
          </a:xfrm>
          <a:prstGeom prst="rect">
            <a:avLst/>
          </a:prstGeom>
        </p:spPr>
        <p:txBody>
          <a:bodyPr anchor="ctr"/>
          <a:lstStyle/>
          <a:p>
            <a:pPr lvl="0">
              <a:defRPr sz="1800"/>
            </a:pPr>
            <a:r>
              <a:rPr sz="4400"/>
              <a:t>Titolo Testo</a:t>
            </a:r>
          </a:p>
        </p:txBody>
      </p:sp>
      <p:sp>
        <p:nvSpPr>
          <p:cNvPr id="68" name="Shape 68"/>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94806813"/>
      </p:ext>
    </p:extLst>
  </p:cSld>
  <p:clrMapOvr>
    <a:masterClrMapping/>
  </p:clrMapOvr>
  <p:transition spd="med"/>
</p:sldLayout>
</file>

<file path=ppt/slideLayouts/slideLayout658.xml><?xml version="1.0" encoding="utf-8"?>
<p:sldLayout xmlns:a="http://schemas.openxmlformats.org/drawingml/2006/main" xmlns:r="http://schemas.openxmlformats.org/officeDocument/2006/relationships" xmlns:p="http://schemas.openxmlformats.org/presentationml/2006/main" type="tx">
  <p:cSld name="1_Contenuto con didascalia">
    <p:spTree>
      <p:nvGrpSpPr>
        <p:cNvPr id="1" name=""/>
        <p:cNvGrpSpPr/>
        <p:nvPr/>
      </p:nvGrpSpPr>
      <p:grpSpPr>
        <a:xfrm>
          <a:off x="0" y="0"/>
          <a:ext cx="0" cy="0"/>
          <a:chOff x="0" y="0"/>
          <a:chExt cx="0" cy="0"/>
        </a:xfrm>
      </p:grpSpPr>
      <p:sp>
        <p:nvSpPr>
          <p:cNvPr id="70" name="Shape 70"/>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71" name="Shape 71"/>
          <p:cNvSpPr>
            <a:spLocks noGrp="1"/>
          </p:cNvSpPr>
          <p:nvPr>
            <p:ph type="body" idx="1"/>
          </p:nvPr>
        </p:nvSpPr>
        <p:spPr>
          <a:xfrm>
            <a:off x="3887787" y="987425"/>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72" name="Shape 72"/>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414747683"/>
      </p:ext>
    </p:extLst>
  </p:cSld>
  <p:clrMapOvr>
    <a:masterClrMapping/>
  </p:clrMapOvr>
  <p:transition spd="med"/>
</p:sldLayout>
</file>

<file path=ppt/slideLayouts/slideLayout659.xml><?xml version="1.0" encoding="utf-8"?>
<p:sldLayout xmlns:a="http://schemas.openxmlformats.org/drawingml/2006/main" xmlns:r="http://schemas.openxmlformats.org/officeDocument/2006/relationships" xmlns:p="http://schemas.openxmlformats.org/presentationml/2006/main" type="tx">
  <p:cSld name="1_Immagine con didascalia">
    <p:spTree>
      <p:nvGrpSpPr>
        <p:cNvPr id="1" name=""/>
        <p:cNvGrpSpPr/>
        <p:nvPr/>
      </p:nvGrpSpPr>
      <p:grpSpPr>
        <a:xfrm>
          <a:off x="0" y="0"/>
          <a:ext cx="0" cy="0"/>
          <a:chOff x="0" y="0"/>
          <a:chExt cx="0" cy="0"/>
        </a:xfrm>
      </p:grpSpPr>
      <p:sp>
        <p:nvSpPr>
          <p:cNvPr id="74" name="Shape 74"/>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75" name="Shape 75"/>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76" name="Shape 76"/>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073245376"/>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Diapositiva titolo">
    <p:spTree>
      <p:nvGrpSpPr>
        <p:cNvPr id="1" name=""/>
        <p:cNvGrpSpPr/>
        <p:nvPr/>
      </p:nvGrpSpPr>
      <p:grpSpPr>
        <a:xfrm>
          <a:off x="0" y="0"/>
          <a:ext cx="0" cy="0"/>
          <a:chOff x="0" y="0"/>
          <a:chExt cx="0" cy="0"/>
        </a:xfrm>
      </p:grpSpPr>
      <p:sp>
        <p:nvSpPr>
          <p:cNvPr id="241" name="Shape 241"/>
          <p:cNvSpPr>
            <a:spLocks noGrp="1"/>
          </p:cNvSpPr>
          <p:nvPr>
            <p:ph type="title"/>
          </p:nvPr>
        </p:nvSpPr>
        <p:spPr>
          <a:xfrm>
            <a:off x="685800" y="1844675"/>
            <a:ext cx="7772400" cy="2041532"/>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242" name="Shape 242"/>
          <p:cNvSpPr>
            <a:spLocks noGrp="1"/>
          </p:cNvSpPr>
          <p:nvPr>
            <p:ph type="body" idx="1"/>
          </p:nvPr>
        </p:nvSpPr>
        <p:spPr>
          <a:xfrm>
            <a:off x="1371600" y="3886203"/>
            <a:ext cx="6400800" cy="2971805"/>
          </a:xfrm>
          <a:prstGeom prst="rect">
            <a:avLst/>
          </a:prstGeom>
        </p:spPr>
        <p:txBody>
          <a:bodyPr lIns="45718" tIns="45718" rIns="45718" bIns="45718"/>
          <a:lstStyle>
            <a:lvl1pPr marL="0" indent="0" algn="ctr" defTabSz="914400">
              <a:lnSpc>
                <a:spcPct val="100000"/>
              </a:lnSpc>
              <a:spcBef>
                <a:spcPts val="600"/>
              </a:spcBef>
              <a:defRPr sz="2800">
                <a:latin typeface="Arial"/>
                <a:ea typeface="Arial"/>
                <a:cs typeface="Arial"/>
                <a:sym typeface="Arial"/>
              </a:defRPr>
            </a:lvl1pPr>
            <a:lvl2pPr marL="0" algn="ctr" defTabSz="914400">
              <a:lnSpc>
                <a:spcPct val="100000"/>
              </a:lnSpc>
              <a:spcBef>
                <a:spcPts val="600"/>
              </a:spcBef>
              <a:defRPr sz="2800">
                <a:latin typeface="Arial"/>
                <a:ea typeface="Arial"/>
                <a:cs typeface="Arial"/>
                <a:sym typeface="Arial"/>
              </a:defRPr>
            </a:lvl2pPr>
            <a:lvl3pPr marL="0" algn="ctr" defTabSz="914400">
              <a:lnSpc>
                <a:spcPct val="100000"/>
              </a:lnSpc>
              <a:spcBef>
                <a:spcPts val="600"/>
              </a:spcBef>
              <a:defRPr sz="2800">
                <a:latin typeface="Arial"/>
                <a:ea typeface="Arial"/>
                <a:cs typeface="Arial"/>
                <a:sym typeface="Arial"/>
              </a:defRPr>
            </a:lvl3pPr>
            <a:lvl4pPr marL="0" algn="ctr" defTabSz="914400">
              <a:lnSpc>
                <a:spcPct val="100000"/>
              </a:lnSpc>
              <a:spcBef>
                <a:spcPts val="600"/>
              </a:spcBef>
              <a:defRPr sz="2800">
                <a:latin typeface="Arial"/>
                <a:ea typeface="Arial"/>
                <a:cs typeface="Arial"/>
                <a:sym typeface="Arial"/>
              </a:defRPr>
            </a:lvl4pPr>
            <a:lvl5pPr marL="0" algn="ctr" defTabSz="914400">
              <a:lnSpc>
                <a:spcPct val="100000"/>
              </a:lnSpc>
              <a:spcBef>
                <a:spcPts val="600"/>
              </a:spcBef>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243" name="Shape 243"/>
          <p:cNvSpPr>
            <a:spLocks noGrp="1"/>
          </p:cNvSpPr>
          <p:nvPr>
            <p:ph type="sldNum" sz="quarter" idx="2"/>
          </p:nvPr>
        </p:nvSpPr>
        <p:spPr>
          <a:xfrm>
            <a:off x="6553200" y="6245226"/>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cSld>
  <p:clrMapOvr>
    <a:masterClrMapping/>
  </p:clrMapOvr>
  <p:transition spd="med"/>
</p:sldLayout>
</file>

<file path=ppt/slideLayouts/slideLayout660.xml><?xml version="1.0" encoding="utf-8"?>
<p:sldLayout xmlns:a="http://schemas.openxmlformats.org/drawingml/2006/main" xmlns:r="http://schemas.openxmlformats.org/officeDocument/2006/relationships" xmlns:p="http://schemas.openxmlformats.org/presentationml/2006/main" type="tx">
  <p:cSld name="2_Titolo e testo verticale">
    <p:spTree>
      <p:nvGrpSpPr>
        <p:cNvPr id="1" name=""/>
        <p:cNvGrpSpPr/>
        <p:nvPr/>
      </p:nvGrpSpPr>
      <p:grpSpPr>
        <a:xfrm>
          <a:off x="0" y="0"/>
          <a:ext cx="0" cy="0"/>
          <a:chOff x="0" y="0"/>
          <a:chExt cx="0" cy="0"/>
        </a:xfrm>
      </p:grpSpPr>
      <p:sp>
        <p:nvSpPr>
          <p:cNvPr id="78" name="Shape 78"/>
          <p:cNvSpPr>
            <a:spLocks noGrp="1"/>
          </p:cNvSpPr>
          <p:nvPr>
            <p:ph type="title"/>
          </p:nvPr>
        </p:nvSpPr>
        <p:spPr>
          <a:xfrm>
            <a:off x="457200" y="80958"/>
            <a:ext cx="8224840" cy="1524007"/>
          </a:xfrm>
          <a:prstGeom prst="rect">
            <a:avLst/>
          </a:prstGeom>
        </p:spPr>
        <p:txBody>
          <a:bodyPr anchor="ctr"/>
          <a:lstStyle/>
          <a:p>
            <a:pPr lvl="0">
              <a:defRPr sz="1800"/>
            </a:pPr>
            <a:r>
              <a:rPr sz="4400"/>
              <a:t>Titolo Testo</a:t>
            </a:r>
          </a:p>
        </p:txBody>
      </p:sp>
      <p:sp>
        <p:nvSpPr>
          <p:cNvPr id="79" name="Shape 79"/>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0" name="Shape 80"/>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954712910"/>
      </p:ext>
    </p:extLst>
  </p:cSld>
  <p:clrMapOvr>
    <a:masterClrMapping/>
  </p:clrMapOvr>
  <p:transition spd="med"/>
</p:sldLayout>
</file>

<file path=ppt/slideLayouts/slideLayout661.xml><?xml version="1.0" encoding="utf-8"?>
<p:sldLayout xmlns:a="http://schemas.openxmlformats.org/drawingml/2006/main" xmlns:r="http://schemas.openxmlformats.org/officeDocument/2006/relationships" xmlns:p="http://schemas.openxmlformats.org/presentationml/2006/main" type="tx">
  <p:cSld name="3_Titolo e testo verticale">
    <p:spTree>
      <p:nvGrpSpPr>
        <p:cNvPr id="1" name=""/>
        <p:cNvGrpSpPr/>
        <p:nvPr/>
      </p:nvGrpSpPr>
      <p:grpSpPr>
        <a:xfrm>
          <a:off x="0" y="0"/>
          <a:ext cx="0" cy="0"/>
          <a:chOff x="0" y="0"/>
          <a:chExt cx="0" cy="0"/>
        </a:xfrm>
      </p:grpSpPr>
      <p:sp>
        <p:nvSpPr>
          <p:cNvPr id="82" name="Shape 82"/>
          <p:cNvSpPr>
            <a:spLocks noGrp="1"/>
          </p:cNvSpPr>
          <p:nvPr>
            <p:ph type="title"/>
          </p:nvPr>
        </p:nvSpPr>
        <p:spPr>
          <a:xfrm>
            <a:off x="6626225" y="0"/>
            <a:ext cx="2055816" cy="6399213"/>
          </a:xfrm>
          <a:prstGeom prst="rect">
            <a:avLst/>
          </a:prstGeom>
        </p:spPr>
        <p:txBody>
          <a:bodyPr anchor="ctr"/>
          <a:lstStyle/>
          <a:p>
            <a:pPr lvl="0">
              <a:defRPr sz="1800"/>
            </a:pPr>
            <a:r>
              <a:rPr sz="4400"/>
              <a:t>Titolo Testo</a:t>
            </a:r>
          </a:p>
        </p:txBody>
      </p:sp>
      <p:sp>
        <p:nvSpPr>
          <p:cNvPr id="83" name="Shape 83"/>
          <p:cNvSpPr>
            <a:spLocks noGrp="1"/>
          </p:cNvSpPr>
          <p:nvPr>
            <p:ph type="body" idx="1"/>
          </p:nvPr>
        </p:nvSpPr>
        <p:spPr>
          <a:xfrm>
            <a:off x="457200" y="273050"/>
            <a:ext cx="6016625" cy="658495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84" name="Shape 84"/>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4034232141"/>
      </p:ext>
    </p:extLst>
  </p:cSld>
  <p:clrMapOvr>
    <a:masterClrMapping/>
  </p:clrMapOvr>
  <p:transition spd="med"/>
</p:sldLayout>
</file>

<file path=ppt/slideLayouts/slideLayout662.xml><?xml version="1.0" encoding="utf-8"?>
<p:sldLayout xmlns:a="http://schemas.openxmlformats.org/drawingml/2006/main" xmlns:r="http://schemas.openxmlformats.org/officeDocument/2006/relationships" xmlns:p="http://schemas.openxmlformats.org/presentationml/2006/main" type="tx">
  <p:cSld name="2_Diapositiva titolo">
    <p:spTree>
      <p:nvGrpSpPr>
        <p:cNvPr id="1" name=""/>
        <p:cNvGrpSpPr/>
        <p:nvPr/>
      </p:nvGrpSpPr>
      <p:grpSpPr>
        <a:xfrm>
          <a:off x="0" y="0"/>
          <a:ext cx="0" cy="0"/>
          <a:chOff x="0" y="0"/>
          <a:chExt cx="0" cy="0"/>
        </a:xfrm>
      </p:grpSpPr>
      <p:sp>
        <p:nvSpPr>
          <p:cNvPr id="86" name="Shape 86"/>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87" name="Shape 87"/>
          <p:cNvSpPr>
            <a:spLocks noGrp="1"/>
          </p:cNvSpPr>
          <p:nvPr>
            <p:ph type="title"/>
          </p:nvPr>
        </p:nvSpPr>
        <p:spPr>
          <a:xfrm>
            <a:off x="1143000" y="0"/>
            <a:ext cx="6858000" cy="3509963"/>
          </a:xfrm>
          <a:prstGeom prst="rect">
            <a:avLst/>
          </a:prstGeom>
        </p:spPr>
        <p:txBody>
          <a:bodyPr anchor="b"/>
          <a:lstStyle>
            <a:lvl1pPr>
              <a:defRPr sz="6000"/>
            </a:lvl1pPr>
          </a:lstStyle>
          <a:p>
            <a:pPr lvl="0">
              <a:defRPr sz="1800"/>
            </a:pPr>
            <a:r>
              <a:rPr sz="6000"/>
              <a:t>Titolo Testo</a:t>
            </a:r>
          </a:p>
        </p:txBody>
      </p:sp>
      <p:sp>
        <p:nvSpPr>
          <p:cNvPr id="88" name="Shape 88"/>
          <p:cNvSpPr>
            <a:spLocks noGrp="1"/>
          </p:cNvSpPr>
          <p:nvPr>
            <p:ph type="body" idx="1"/>
          </p:nvPr>
        </p:nvSpPr>
        <p:spPr>
          <a:xfrm>
            <a:off x="1143000" y="3602037"/>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89" name="Shape 89"/>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774798795"/>
      </p:ext>
    </p:extLst>
  </p:cSld>
  <p:clrMapOvr>
    <a:masterClrMapping/>
  </p:clrMapOvr>
  <p:transition spd="med"/>
</p:sldLayout>
</file>

<file path=ppt/slideLayouts/slideLayout663.xml><?xml version="1.0" encoding="utf-8"?>
<p:sldLayout xmlns:a="http://schemas.openxmlformats.org/drawingml/2006/main" xmlns:r="http://schemas.openxmlformats.org/officeDocument/2006/relationships" xmlns:p="http://schemas.openxmlformats.org/presentationml/2006/main" type="tx">
  <p:cSld name="2_Titolo e contenuto">
    <p:spTree>
      <p:nvGrpSpPr>
        <p:cNvPr id="1" name=""/>
        <p:cNvGrpSpPr/>
        <p:nvPr/>
      </p:nvGrpSpPr>
      <p:grpSpPr>
        <a:xfrm>
          <a:off x="0" y="0"/>
          <a:ext cx="0" cy="0"/>
          <a:chOff x="0" y="0"/>
          <a:chExt cx="0" cy="0"/>
        </a:xfrm>
      </p:grpSpPr>
      <p:sp>
        <p:nvSpPr>
          <p:cNvPr id="91" name="Shape 91"/>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92" name="Shape 92"/>
          <p:cNvSpPr>
            <a:spLocks noGrp="1"/>
          </p:cNvSpPr>
          <p:nvPr>
            <p:ph type="title"/>
          </p:nvPr>
        </p:nvSpPr>
        <p:spPr>
          <a:xfrm>
            <a:off x="238125" y="30162"/>
            <a:ext cx="8848725" cy="1546226"/>
          </a:xfrm>
          <a:prstGeom prst="rect">
            <a:avLst/>
          </a:prstGeom>
        </p:spPr>
        <p:txBody>
          <a:bodyPr/>
          <a:lstStyle/>
          <a:p>
            <a:pPr lvl="0">
              <a:defRPr sz="1800"/>
            </a:pPr>
            <a:r>
              <a:rPr sz="4400"/>
              <a:t>Titolo Testo</a:t>
            </a:r>
          </a:p>
        </p:txBody>
      </p:sp>
      <p:sp>
        <p:nvSpPr>
          <p:cNvPr id="93" name="Shape 93"/>
          <p:cNvSpPr>
            <a:spLocks noGrp="1"/>
          </p:cNvSpPr>
          <p:nvPr>
            <p:ph type="body" idx="1"/>
          </p:nvPr>
        </p:nvSpPr>
        <p:spPr>
          <a:xfrm>
            <a:off x="457200" y="1576387"/>
            <a:ext cx="3971925" cy="528161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94" name="Shape 94"/>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05123479"/>
      </p:ext>
    </p:extLst>
  </p:cSld>
  <p:clrMapOvr>
    <a:masterClrMapping/>
  </p:clrMapOvr>
  <p:transition spd="med"/>
</p:sldLayout>
</file>

<file path=ppt/slideLayouts/slideLayout664.xml><?xml version="1.0" encoding="utf-8"?>
<p:sldLayout xmlns:a="http://schemas.openxmlformats.org/drawingml/2006/main" xmlns:r="http://schemas.openxmlformats.org/officeDocument/2006/relationships" xmlns:p="http://schemas.openxmlformats.org/presentationml/2006/main" type="tx">
  <p:cSld name="2_Intestazione sezione">
    <p:spTree>
      <p:nvGrpSpPr>
        <p:cNvPr id="1" name=""/>
        <p:cNvGrpSpPr/>
        <p:nvPr/>
      </p:nvGrpSpPr>
      <p:grpSpPr>
        <a:xfrm>
          <a:off x="0" y="0"/>
          <a:ext cx="0" cy="0"/>
          <a:chOff x="0" y="0"/>
          <a:chExt cx="0" cy="0"/>
        </a:xfrm>
      </p:grpSpPr>
      <p:sp>
        <p:nvSpPr>
          <p:cNvPr id="96" name="Shape 96"/>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97" name="Shape 97"/>
          <p:cNvSpPr>
            <a:spLocks noGrp="1"/>
          </p:cNvSpPr>
          <p:nvPr>
            <p:ph type="title"/>
          </p:nvPr>
        </p:nvSpPr>
        <p:spPr>
          <a:xfrm>
            <a:off x="623887" y="0"/>
            <a:ext cx="7886701" cy="4562475"/>
          </a:xfrm>
          <a:prstGeom prst="rect">
            <a:avLst/>
          </a:prstGeom>
        </p:spPr>
        <p:txBody>
          <a:bodyPr anchor="b"/>
          <a:lstStyle>
            <a:lvl1pPr>
              <a:defRPr sz="6000"/>
            </a:lvl1pPr>
          </a:lstStyle>
          <a:p>
            <a:pPr lvl="0">
              <a:defRPr sz="1800"/>
            </a:pPr>
            <a:r>
              <a:rPr sz="6000"/>
              <a:t>Titolo Testo</a:t>
            </a:r>
          </a:p>
        </p:txBody>
      </p:sp>
      <p:sp>
        <p:nvSpPr>
          <p:cNvPr id="98" name="Shape 98"/>
          <p:cNvSpPr>
            <a:spLocks noGrp="1"/>
          </p:cNvSpPr>
          <p:nvPr>
            <p:ph type="body" idx="1"/>
          </p:nvPr>
        </p:nvSpPr>
        <p:spPr>
          <a:xfrm>
            <a:off x="623887"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99" name="Shape 99"/>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89520694"/>
      </p:ext>
    </p:extLst>
  </p:cSld>
  <p:clrMapOvr>
    <a:masterClrMapping/>
  </p:clrMapOvr>
  <p:transition spd="med"/>
</p:sldLayout>
</file>

<file path=ppt/slideLayouts/slideLayout665.xml><?xml version="1.0" encoding="utf-8"?>
<p:sldLayout xmlns:a="http://schemas.openxmlformats.org/drawingml/2006/main" xmlns:r="http://schemas.openxmlformats.org/officeDocument/2006/relationships" xmlns:p="http://schemas.openxmlformats.org/presentationml/2006/main" type="tx">
  <p:cSld name="2_Due contenuti">
    <p:spTree>
      <p:nvGrpSpPr>
        <p:cNvPr id="1" name=""/>
        <p:cNvGrpSpPr/>
        <p:nvPr/>
      </p:nvGrpSpPr>
      <p:grpSpPr>
        <a:xfrm>
          <a:off x="0" y="0"/>
          <a:ext cx="0" cy="0"/>
          <a:chOff x="0" y="0"/>
          <a:chExt cx="0" cy="0"/>
        </a:xfrm>
      </p:grpSpPr>
      <p:sp>
        <p:nvSpPr>
          <p:cNvPr id="101" name="Shape 101"/>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2" name="Shape 102"/>
          <p:cNvSpPr>
            <a:spLocks noGrp="1"/>
          </p:cNvSpPr>
          <p:nvPr>
            <p:ph type="title"/>
          </p:nvPr>
        </p:nvSpPr>
        <p:spPr>
          <a:xfrm>
            <a:off x="238125" y="30162"/>
            <a:ext cx="8848725" cy="1546226"/>
          </a:xfrm>
          <a:prstGeom prst="rect">
            <a:avLst/>
          </a:prstGeom>
        </p:spPr>
        <p:txBody>
          <a:bodyPr/>
          <a:lstStyle/>
          <a:p>
            <a:pPr lvl="0">
              <a:defRPr sz="1800"/>
            </a:pPr>
            <a:r>
              <a:rPr sz="4400"/>
              <a:t>Titolo Testo</a:t>
            </a:r>
          </a:p>
        </p:txBody>
      </p:sp>
      <p:sp>
        <p:nvSpPr>
          <p:cNvPr id="103" name="Shape 103"/>
          <p:cNvSpPr>
            <a:spLocks noGrp="1"/>
          </p:cNvSpPr>
          <p:nvPr>
            <p:ph type="body" idx="1"/>
          </p:nvPr>
        </p:nvSpPr>
        <p:spPr>
          <a:xfrm>
            <a:off x="457200" y="1576387"/>
            <a:ext cx="1909766" cy="528161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04" name="Shape 104"/>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201240904"/>
      </p:ext>
    </p:extLst>
  </p:cSld>
  <p:clrMapOvr>
    <a:masterClrMapping/>
  </p:clrMapOvr>
  <p:transition spd="med"/>
</p:sldLayout>
</file>

<file path=ppt/slideLayouts/slideLayout666.xml><?xml version="1.0" encoding="utf-8"?>
<p:sldLayout xmlns:a="http://schemas.openxmlformats.org/drawingml/2006/main" xmlns:r="http://schemas.openxmlformats.org/officeDocument/2006/relationships" xmlns:p="http://schemas.openxmlformats.org/presentationml/2006/main" type="tx">
  <p:cSld name="2_Confronto">
    <p:spTree>
      <p:nvGrpSpPr>
        <p:cNvPr id="1" name=""/>
        <p:cNvGrpSpPr/>
        <p:nvPr/>
      </p:nvGrpSpPr>
      <p:grpSpPr>
        <a:xfrm>
          <a:off x="0" y="0"/>
          <a:ext cx="0" cy="0"/>
          <a:chOff x="0" y="0"/>
          <a:chExt cx="0" cy="0"/>
        </a:xfrm>
      </p:grpSpPr>
      <p:sp>
        <p:nvSpPr>
          <p:cNvPr id="106" name="Shape 106"/>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07" name="Shape 107"/>
          <p:cNvSpPr>
            <a:spLocks noGrp="1"/>
          </p:cNvSpPr>
          <p:nvPr>
            <p:ph type="title"/>
          </p:nvPr>
        </p:nvSpPr>
        <p:spPr>
          <a:xfrm>
            <a:off x="630237" y="365125"/>
            <a:ext cx="7886701" cy="1325563"/>
          </a:xfrm>
          <a:prstGeom prst="rect">
            <a:avLst/>
          </a:prstGeom>
        </p:spPr>
        <p:txBody>
          <a:bodyPr/>
          <a:lstStyle/>
          <a:p>
            <a:pPr lvl="0">
              <a:defRPr sz="1800"/>
            </a:pPr>
            <a:r>
              <a:rPr sz="4400"/>
              <a:t>Titolo Testo</a:t>
            </a:r>
          </a:p>
        </p:txBody>
      </p:sp>
      <p:sp>
        <p:nvSpPr>
          <p:cNvPr id="108" name="Shape 108"/>
          <p:cNvSpPr>
            <a:spLocks noGrp="1"/>
          </p:cNvSpPr>
          <p:nvPr>
            <p:ph type="body" idx="1"/>
          </p:nvPr>
        </p:nvSpPr>
        <p:spPr>
          <a:xfrm>
            <a:off x="630237" y="1681163"/>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109" name="Shape 109"/>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686242962"/>
      </p:ext>
    </p:extLst>
  </p:cSld>
  <p:clrMapOvr>
    <a:masterClrMapping/>
  </p:clrMapOvr>
  <p:transition spd="med"/>
</p:sldLayout>
</file>

<file path=ppt/slideLayouts/slideLayout667.xml><?xml version="1.0" encoding="utf-8"?>
<p:sldLayout xmlns:a="http://schemas.openxmlformats.org/drawingml/2006/main" xmlns:r="http://schemas.openxmlformats.org/officeDocument/2006/relationships" xmlns:p="http://schemas.openxmlformats.org/presentationml/2006/main" type="tx">
  <p:cSld name="2_Solo titolo">
    <p:spTree>
      <p:nvGrpSpPr>
        <p:cNvPr id="1" name=""/>
        <p:cNvGrpSpPr/>
        <p:nvPr/>
      </p:nvGrpSpPr>
      <p:grpSpPr>
        <a:xfrm>
          <a:off x="0" y="0"/>
          <a:ext cx="0" cy="0"/>
          <a:chOff x="0" y="0"/>
          <a:chExt cx="0" cy="0"/>
        </a:xfrm>
      </p:grpSpPr>
      <p:sp>
        <p:nvSpPr>
          <p:cNvPr id="111" name="Shape 111"/>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12" name="Shape 112"/>
          <p:cNvSpPr>
            <a:spLocks noGrp="1"/>
          </p:cNvSpPr>
          <p:nvPr>
            <p:ph type="title"/>
          </p:nvPr>
        </p:nvSpPr>
        <p:spPr>
          <a:xfrm>
            <a:off x="238125" y="30162"/>
            <a:ext cx="8848725" cy="2408241"/>
          </a:xfrm>
          <a:prstGeom prst="rect">
            <a:avLst/>
          </a:prstGeom>
        </p:spPr>
        <p:txBody>
          <a:bodyPr/>
          <a:lstStyle/>
          <a:p>
            <a:pPr lvl="0">
              <a:defRPr sz="1800"/>
            </a:pPr>
            <a:r>
              <a:rPr sz="4400"/>
              <a:t>Titolo Testo</a:t>
            </a:r>
          </a:p>
        </p:txBody>
      </p:sp>
      <p:sp>
        <p:nvSpPr>
          <p:cNvPr id="113" name="Shape 113"/>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585558762"/>
      </p:ext>
    </p:extLst>
  </p:cSld>
  <p:clrMapOvr>
    <a:masterClrMapping/>
  </p:clrMapOvr>
  <p:transition spd="med"/>
</p:sldLayout>
</file>

<file path=ppt/slideLayouts/slideLayout668.xml><?xml version="1.0" encoding="utf-8"?>
<p:sldLayout xmlns:a="http://schemas.openxmlformats.org/drawingml/2006/main" xmlns:r="http://schemas.openxmlformats.org/officeDocument/2006/relationships" xmlns:p="http://schemas.openxmlformats.org/presentationml/2006/main" type="tx">
  <p:cSld name="1_Vuota">
    <p:spTree>
      <p:nvGrpSpPr>
        <p:cNvPr id="1" name=""/>
        <p:cNvGrpSpPr/>
        <p:nvPr/>
      </p:nvGrpSpPr>
      <p:grpSpPr>
        <a:xfrm>
          <a:off x="0" y="0"/>
          <a:ext cx="0" cy="0"/>
          <a:chOff x="0" y="0"/>
          <a:chExt cx="0" cy="0"/>
        </a:xfrm>
      </p:grpSpPr>
      <p:sp>
        <p:nvSpPr>
          <p:cNvPr id="115" name="Shape 115"/>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16" name="Shape 116"/>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201326675"/>
      </p:ext>
    </p:extLst>
  </p:cSld>
  <p:clrMapOvr>
    <a:masterClrMapping/>
  </p:clrMapOvr>
  <p:transition spd="med"/>
</p:sldLayout>
</file>

<file path=ppt/slideLayouts/slideLayout669.xml><?xml version="1.0" encoding="utf-8"?>
<p:sldLayout xmlns:a="http://schemas.openxmlformats.org/drawingml/2006/main" xmlns:r="http://schemas.openxmlformats.org/officeDocument/2006/relationships" xmlns:p="http://schemas.openxmlformats.org/presentationml/2006/main" type="tx">
  <p:cSld name="2_Contenuto con didascalia">
    <p:spTree>
      <p:nvGrpSpPr>
        <p:cNvPr id="1" name=""/>
        <p:cNvGrpSpPr/>
        <p:nvPr/>
      </p:nvGrpSpPr>
      <p:grpSpPr>
        <a:xfrm>
          <a:off x="0" y="0"/>
          <a:ext cx="0" cy="0"/>
          <a:chOff x="0" y="0"/>
          <a:chExt cx="0" cy="0"/>
        </a:xfrm>
      </p:grpSpPr>
      <p:sp>
        <p:nvSpPr>
          <p:cNvPr id="118" name="Shape 118"/>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19" name="Shape 119"/>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120" name="Shape 120"/>
          <p:cNvSpPr>
            <a:spLocks noGrp="1"/>
          </p:cNvSpPr>
          <p:nvPr>
            <p:ph type="body" idx="1"/>
          </p:nvPr>
        </p:nvSpPr>
        <p:spPr>
          <a:xfrm>
            <a:off x="3887787" y="987425"/>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21" name="Shape 121"/>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4061045905"/>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sp>
        <p:nvSpPr>
          <p:cNvPr id="245" name="Shape 245"/>
          <p:cNvSpPr>
            <a:spLocks noGrp="1"/>
          </p:cNvSpPr>
          <p:nvPr>
            <p:ph type="title"/>
          </p:nvPr>
        </p:nvSpPr>
        <p:spPr>
          <a:xfrm>
            <a:off x="457200" y="92075"/>
            <a:ext cx="8229600" cy="1508129"/>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246" name="Shape 246"/>
          <p:cNvSpPr>
            <a:spLocks noGrp="1"/>
          </p:cNvSpPr>
          <p:nvPr>
            <p:ph type="body" idx="1"/>
          </p:nvPr>
        </p:nvSpPr>
        <p:spPr>
          <a:xfrm>
            <a:off x="457200" y="1600200"/>
            <a:ext cx="8229600" cy="5257800"/>
          </a:xfrm>
          <a:prstGeom prst="rect">
            <a:avLst/>
          </a:prstGeom>
        </p:spPr>
        <p:txBody>
          <a:bodyPr lIns="45718" tIns="45718" rIns="45718" bIns="45718"/>
          <a:lstStyle>
            <a:lvl1pPr marL="304042" indent="-304042" defTabSz="914400">
              <a:lnSpc>
                <a:spcPct val="100000"/>
              </a:lnSpc>
              <a:spcBef>
                <a:spcPts val="600"/>
              </a:spcBef>
              <a:buSzPct val="100000"/>
              <a:buChar char="•"/>
              <a:defRPr sz="2800">
                <a:latin typeface="Arial"/>
                <a:ea typeface="Arial"/>
                <a:cs typeface="Arial"/>
                <a:sym typeface="Arial"/>
              </a:defRPr>
            </a:lvl1pPr>
            <a:lvl2pPr marL="700984" indent="-295593" defTabSz="914400">
              <a:lnSpc>
                <a:spcPct val="100000"/>
              </a:lnSpc>
              <a:spcBef>
                <a:spcPts val="600"/>
              </a:spcBef>
              <a:buSzPct val="100000"/>
              <a:buChar char="–"/>
              <a:defRPr sz="2800">
                <a:latin typeface="Arial"/>
                <a:ea typeface="Arial"/>
                <a:cs typeface="Arial"/>
                <a:sym typeface="Arial"/>
              </a:defRPr>
            </a:lvl2pPr>
            <a:lvl3pPr marL="1081037" indent="-270258" defTabSz="914400">
              <a:lnSpc>
                <a:spcPct val="100000"/>
              </a:lnSpc>
              <a:spcBef>
                <a:spcPts val="600"/>
              </a:spcBef>
              <a:buSzPct val="100000"/>
              <a:buChar char="•"/>
              <a:defRPr sz="2800">
                <a:latin typeface="Arial"/>
                <a:ea typeface="Arial"/>
                <a:cs typeface="Arial"/>
                <a:sym typeface="Arial"/>
              </a:defRPr>
            </a:lvl3pPr>
            <a:lvl4pPr marL="1550017" indent="-333849" defTabSz="914400">
              <a:lnSpc>
                <a:spcPct val="100000"/>
              </a:lnSpc>
              <a:spcBef>
                <a:spcPts val="600"/>
              </a:spcBef>
              <a:buSzPct val="100000"/>
              <a:buChar char="–"/>
              <a:defRPr sz="2800">
                <a:latin typeface="Arial"/>
                <a:ea typeface="Arial"/>
                <a:cs typeface="Arial"/>
                <a:sym typeface="Arial"/>
              </a:defRPr>
            </a:lvl4pPr>
            <a:lvl5pPr marL="1955406" indent="-333849" defTabSz="914400">
              <a:lnSpc>
                <a:spcPct val="100000"/>
              </a:lnSpc>
              <a:spcBef>
                <a:spcPts val="600"/>
              </a:spcBef>
              <a:buSzPct val="100000"/>
              <a:buChar char="»"/>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247" name="Shape 247"/>
          <p:cNvSpPr>
            <a:spLocks noGrp="1"/>
          </p:cNvSpPr>
          <p:nvPr>
            <p:ph type="sldNum" sz="quarter" idx="2"/>
          </p:nvPr>
        </p:nvSpPr>
        <p:spPr>
          <a:xfrm>
            <a:off x="6553200" y="6245226"/>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cSld>
  <p:clrMapOvr>
    <a:masterClrMapping/>
  </p:clrMapOvr>
  <p:transition spd="med"/>
</p:sldLayout>
</file>

<file path=ppt/slideLayouts/slideLayout670.xml><?xml version="1.0" encoding="utf-8"?>
<p:sldLayout xmlns:a="http://schemas.openxmlformats.org/drawingml/2006/main" xmlns:r="http://schemas.openxmlformats.org/officeDocument/2006/relationships" xmlns:p="http://schemas.openxmlformats.org/presentationml/2006/main" type="tx">
  <p:cSld name="2_Immagine con didascalia">
    <p:spTree>
      <p:nvGrpSpPr>
        <p:cNvPr id="1" name=""/>
        <p:cNvGrpSpPr/>
        <p:nvPr/>
      </p:nvGrpSpPr>
      <p:grpSpPr>
        <a:xfrm>
          <a:off x="0" y="0"/>
          <a:ext cx="0" cy="0"/>
          <a:chOff x="0" y="0"/>
          <a:chExt cx="0" cy="0"/>
        </a:xfrm>
      </p:grpSpPr>
      <p:sp>
        <p:nvSpPr>
          <p:cNvPr id="123" name="Shape 123"/>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24" name="Shape 124"/>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125" name="Shape 125"/>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126" name="Shape 126"/>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927255538"/>
      </p:ext>
    </p:extLst>
  </p:cSld>
  <p:clrMapOvr>
    <a:masterClrMapping/>
  </p:clrMapOvr>
  <p:transition spd="med"/>
</p:sldLayout>
</file>

<file path=ppt/slideLayouts/slideLayout671.xml><?xml version="1.0" encoding="utf-8"?>
<p:sldLayout xmlns:a="http://schemas.openxmlformats.org/drawingml/2006/main" xmlns:r="http://schemas.openxmlformats.org/officeDocument/2006/relationships" xmlns:p="http://schemas.openxmlformats.org/presentationml/2006/main" type="tx">
  <p:cSld name="4_Titolo e testo verticale">
    <p:spTree>
      <p:nvGrpSpPr>
        <p:cNvPr id="1" name=""/>
        <p:cNvGrpSpPr/>
        <p:nvPr/>
      </p:nvGrpSpPr>
      <p:grpSpPr>
        <a:xfrm>
          <a:off x="0" y="0"/>
          <a:ext cx="0" cy="0"/>
          <a:chOff x="0" y="0"/>
          <a:chExt cx="0" cy="0"/>
        </a:xfrm>
      </p:grpSpPr>
      <p:sp>
        <p:nvSpPr>
          <p:cNvPr id="128" name="Shape 128"/>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29" name="Shape 129"/>
          <p:cNvSpPr>
            <a:spLocks noGrp="1"/>
          </p:cNvSpPr>
          <p:nvPr>
            <p:ph type="title"/>
          </p:nvPr>
        </p:nvSpPr>
        <p:spPr>
          <a:xfrm>
            <a:off x="238125" y="30162"/>
            <a:ext cx="8848725" cy="1546226"/>
          </a:xfrm>
          <a:prstGeom prst="rect">
            <a:avLst/>
          </a:prstGeom>
        </p:spPr>
        <p:txBody>
          <a:bodyPr/>
          <a:lstStyle/>
          <a:p>
            <a:pPr lvl="0">
              <a:defRPr sz="1800"/>
            </a:pPr>
            <a:r>
              <a:rPr sz="4400"/>
              <a:t>Titolo Testo</a:t>
            </a:r>
          </a:p>
        </p:txBody>
      </p:sp>
      <p:sp>
        <p:nvSpPr>
          <p:cNvPr id="130" name="Shape 130"/>
          <p:cNvSpPr>
            <a:spLocks noGrp="1"/>
          </p:cNvSpPr>
          <p:nvPr>
            <p:ph type="body" idx="1"/>
          </p:nvPr>
        </p:nvSpPr>
        <p:spPr>
          <a:xfrm>
            <a:off x="457200" y="1576387"/>
            <a:ext cx="3971925" cy="528161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31" name="Shape 131"/>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615459125"/>
      </p:ext>
    </p:extLst>
  </p:cSld>
  <p:clrMapOvr>
    <a:masterClrMapping/>
  </p:clrMapOvr>
  <p:transition spd="med"/>
</p:sldLayout>
</file>

<file path=ppt/slideLayouts/slideLayout672.xml><?xml version="1.0" encoding="utf-8"?>
<p:sldLayout xmlns:a="http://schemas.openxmlformats.org/drawingml/2006/main" xmlns:r="http://schemas.openxmlformats.org/officeDocument/2006/relationships" xmlns:p="http://schemas.openxmlformats.org/presentationml/2006/main" type="tx">
  <p:cSld name="5_Titolo e testo verticale">
    <p:spTree>
      <p:nvGrpSpPr>
        <p:cNvPr id="1" name=""/>
        <p:cNvGrpSpPr/>
        <p:nvPr/>
      </p:nvGrpSpPr>
      <p:grpSpPr>
        <a:xfrm>
          <a:off x="0" y="0"/>
          <a:ext cx="0" cy="0"/>
          <a:chOff x="0" y="0"/>
          <a:chExt cx="0" cy="0"/>
        </a:xfrm>
      </p:grpSpPr>
      <p:sp>
        <p:nvSpPr>
          <p:cNvPr id="133" name="Shape 133"/>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34" name="Shape 134"/>
          <p:cNvSpPr>
            <a:spLocks noGrp="1"/>
          </p:cNvSpPr>
          <p:nvPr>
            <p:ph type="title"/>
          </p:nvPr>
        </p:nvSpPr>
        <p:spPr>
          <a:xfrm>
            <a:off x="6875463" y="30162"/>
            <a:ext cx="2211396" cy="6827840"/>
          </a:xfrm>
          <a:prstGeom prst="rect">
            <a:avLst/>
          </a:prstGeom>
        </p:spPr>
        <p:txBody>
          <a:bodyPr/>
          <a:lstStyle/>
          <a:p>
            <a:pPr lvl="0">
              <a:defRPr sz="1800"/>
            </a:pPr>
            <a:r>
              <a:rPr sz="4400"/>
              <a:t>Titolo Testo</a:t>
            </a:r>
          </a:p>
        </p:txBody>
      </p:sp>
      <p:sp>
        <p:nvSpPr>
          <p:cNvPr id="135" name="Shape 135"/>
          <p:cNvSpPr>
            <a:spLocks noGrp="1"/>
          </p:cNvSpPr>
          <p:nvPr>
            <p:ph type="body" idx="1"/>
          </p:nvPr>
        </p:nvSpPr>
        <p:spPr>
          <a:xfrm>
            <a:off x="238125" y="30162"/>
            <a:ext cx="6484938" cy="68278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36" name="Shape 136"/>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844984565"/>
      </p:ext>
    </p:extLst>
  </p:cSld>
  <p:clrMapOvr>
    <a:masterClrMapping/>
  </p:clrMapOvr>
  <p:transition spd="med"/>
</p:sldLayout>
</file>

<file path=ppt/slideLayouts/slideLayout673.xml><?xml version="1.0" encoding="utf-8"?>
<p:sldLayout xmlns:a="http://schemas.openxmlformats.org/drawingml/2006/main" xmlns:r="http://schemas.openxmlformats.org/officeDocument/2006/relationships" xmlns:p="http://schemas.openxmlformats.org/presentationml/2006/main" type="tx">
  <p:cSld name="3_Diapositiva titolo">
    <p:spTree>
      <p:nvGrpSpPr>
        <p:cNvPr id="1" name=""/>
        <p:cNvGrpSpPr/>
        <p:nvPr/>
      </p:nvGrpSpPr>
      <p:grpSpPr>
        <a:xfrm>
          <a:off x="0" y="0"/>
          <a:ext cx="0" cy="0"/>
          <a:chOff x="0" y="0"/>
          <a:chExt cx="0" cy="0"/>
        </a:xfrm>
      </p:grpSpPr>
      <p:sp>
        <p:nvSpPr>
          <p:cNvPr id="138" name="Shape 138"/>
          <p:cNvSpPr>
            <a:spLocks noGrp="1"/>
          </p:cNvSpPr>
          <p:nvPr>
            <p:ph type="title"/>
          </p:nvPr>
        </p:nvSpPr>
        <p:spPr>
          <a:xfrm>
            <a:off x="1143000" y="0"/>
            <a:ext cx="6858000" cy="3509963"/>
          </a:xfrm>
          <a:prstGeom prst="rect">
            <a:avLst/>
          </a:prstGeom>
        </p:spPr>
        <p:txBody>
          <a:bodyPr anchor="b"/>
          <a:lstStyle>
            <a:lvl1pPr>
              <a:defRPr sz="6000"/>
            </a:lvl1pPr>
          </a:lstStyle>
          <a:p>
            <a:pPr lvl="0">
              <a:defRPr sz="1800"/>
            </a:pPr>
            <a:r>
              <a:rPr sz="6000"/>
              <a:t>Titolo Testo</a:t>
            </a:r>
          </a:p>
        </p:txBody>
      </p:sp>
      <p:sp>
        <p:nvSpPr>
          <p:cNvPr id="139" name="Shape 139"/>
          <p:cNvSpPr>
            <a:spLocks noGrp="1"/>
          </p:cNvSpPr>
          <p:nvPr>
            <p:ph type="body" idx="1"/>
          </p:nvPr>
        </p:nvSpPr>
        <p:spPr>
          <a:xfrm>
            <a:off x="1143000" y="3602037"/>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140" name="Shape 140"/>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309263320"/>
      </p:ext>
    </p:extLst>
  </p:cSld>
  <p:clrMapOvr>
    <a:masterClrMapping/>
  </p:clrMapOvr>
  <p:transition spd="med"/>
</p:sldLayout>
</file>

<file path=ppt/slideLayouts/slideLayout674.xml><?xml version="1.0" encoding="utf-8"?>
<p:sldLayout xmlns:a="http://schemas.openxmlformats.org/drawingml/2006/main" xmlns:r="http://schemas.openxmlformats.org/officeDocument/2006/relationships" xmlns:p="http://schemas.openxmlformats.org/presentationml/2006/main" type="tx">
  <p:cSld name="3_Titolo e contenuto">
    <p:spTree>
      <p:nvGrpSpPr>
        <p:cNvPr id="1" name=""/>
        <p:cNvGrpSpPr/>
        <p:nvPr/>
      </p:nvGrpSpPr>
      <p:grpSpPr>
        <a:xfrm>
          <a:off x="0" y="0"/>
          <a:ext cx="0" cy="0"/>
          <a:chOff x="0" y="0"/>
          <a:chExt cx="0" cy="0"/>
        </a:xfrm>
      </p:grpSpPr>
      <p:sp>
        <p:nvSpPr>
          <p:cNvPr id="142" name="Shape 142"/>
          <p:cNvSpPr>
            <a:spLocks noGrp="1"/>
          </p:cNvSpPr>
          <p:nvPr>
            <p:ph type="title"/>
          </p:nvPr>
        </p:nvSpPr>
        <p:spPr>
          <a:prstGeom prst="rect">
            <a:avLst/>
          </a:prstGeom>
        </p:spPr>
        <p:txBody>
          <a:bodyPr/>
          <a:lstStyle/>
          <a:p>
            <a:pPr lvl="0">
              <a:defRPr sz="1800"/>
            </a:pPr>
            <a:r>
              <a:rPr sz="4400"/>
              <a:t>Titolo Testo</a:t>
            </a:r>
          </a:p>
        </p:txBody>
      </p:sp>
      <p:sp>
        <p:nvSpPr>
          <p:cNvPr id="143" name="Shape 143"/>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44" name="Shape 144"/>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877809753"/>
      </p:ext>
    </p:extLst>
  </p:cSld>
  <p:clrMapOvr>
    <a:masterClrMapping/>
  </p:clrMapOvr>
  <p:transition spd="med"/>
</p:sldLayout>
</file>

<file path=ppt/slideLayouts/slideLayout675.xml><?xml version="1.0" encoding="utf-8"?>
<p:sldLayout xmlns:a="http://schemas.openxmlformats.org/drawingml/2006/main" xmlns:r="http://schemas.openxmlformats.org/officeDocument/2006/relationships" xmlns:p="http://schemas.openxmlformats.org/presentationml/2006/main" type="tx">
  <p:cSld name="3_Intestazione sezione">
    <p:spTree>
      <p:nvGrpSpPr>
        <p:cNvPr id="1" name=""/>
        <p:cNvGrpSpPr/>
        <p:nvPr/>
      </p:nvGrpSpPr>
      <p:grpSpPr>
        <a:xfrm>
          <a:off x="0" y="0"/>
          <a:ext cx="0" cy="0"/>
          <a:chOff x="0" y="0"/>
          <a:chExt cx="0" cy="0"/>
        </a:xfrm>
      </p:grpSpPr>
      <p:sp>
        <p:nvSpPr>
          <p:cNvPr id="146" name="Shape 146"/>
          <p:cNvSpPr>
            <a:spLocks noGrp="1"/>
          </p:cNvSpPr>
          <p:nvPr>
            <p:ph type="title"/>
          </p:nvPr>
        </p:nvSpPr>
        <p:spPr>
          <a:xfrm>
            <a:off x="623887" y="0"/>
            <a:ext cx="7886701" cy="4562475"/>
          </a:xfrm>
          <a:prstGeom prst="rect">
            <a:avLst/>
          </a:prstGeom>
        </p:spPr>
        <p:txBody>
          <a:bodyPr anchor="b"/>
          <a:lstStyle>
            <a:lvl1pPr>
              <a:defRPr sz="6000"/>
            </a:lvl1pPr>
          </a:lstStyle>
          <a:p>
            <a:pPr lvl="0">
              <a:defRPr sz="1800"/>
            </a:pPr>
            <a:r>
              <a:rPr sz="6000"/>
              <a:t>Titolo Testo</a:t>
            </a:r>
          </a:p>
        </p:txBody>
      </p:sp>
      <p:sp>
        <p:nvSpPr>
          <p:cNvPr id="147" name="Shape 147"/>
          <p:cNvSpPr>
            <a:spLocks noGrp="1"/>
          </p:cNvSpPr>
          <p:nvPr>
            <p:ph type="body" idx="1"/>
          </p:nvPr>
        </p:nvSpPr>
        <p:spPr>
          <a:xfrm>
            <a:off x="623887"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148" name="Shape 148"/>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09833113"/>
      </p:ext>
    </p:extLst>
  </p:cSld>
  <p:clrMapOvr>
    <a:masterClrMapping/>
  </p:clrMapOvr>
  <p:transition spd="med"/>
</p:sldLayout>
</file>

<file path=ppt/slideLayouts/slideLayout676.xml><?xml version="1.0" encoding="utf-8"?>
<p:sldLayout xmlns:a="http://schemas.openxmlformats.org/drawingml/2006/main" xmlns:r="http://schemas.openxmlformats.org/officeDocument/2006/relationships" xmlns:p="http://schemas.openxmlformats.org/presentationml/2006/main" type="tx">
  <p:cSld name="3_Due contenuti">
    <p:spTree>
      <p:nvGrpSpPr>
        <p:cNvPr id="1" name=""/>
        <p:cNvGrpSpPr/>
        <p:nvPr/>
      </p:nvGrpSpPr>
      <p:grpSpPr>
        <a:xfrm>
          <a:off x="0" y="0"/>
          <a:ext cx="0" cy="0"/>
          <a:chOff x="0" y="0"/>
          <a:chExt cx="0" cy="0"/>
        </a:xfrm>
      </p:grpSpPr>
      <p:sp>
        <p:nvSpPr>
          <p:cNvPr id="150" name="Shape 150"/>
          <p:cNvSpPr>
            <a:spLocks noGrp="1"/>
          </p:cNvSpPr>
          <p:nvPr>
            <p:ph type="title"/>
          </p:nvPr>
        </p:nvSpPr>
        <p:spPr>
          <a:prstGeom prst="rect">
            <a:avLst/>
          </a:prstGeom>
        </p:spPr>
        <p:txBody>
          <a:bodyPr/>
          <a:lstStyle/>
          <a:p>
            <a:pPr lvl="0">
              <a:defRPr sz="1800"/>
            </a:pPr>
            <a:r>
              <a:rPr sz="4400"/>
              <a:t>Titolo Testo</a:t>
            </a:r>
          </a:p>
        </p:txBody>
      </p:sp>
      <p:sp>
        <p:nvSpPr>
          <p:cNvPr id="151" name="Shape 151"/>
          <p:cNvSpPr>
            <a:spLocks noGrp="1"/>
          </p:cNvSpPr>
          <p:nvPr>
            <p:ph type="body" idx="1"/>
          </p:nvPr>
        </p:nvSpPr>
        <p:spPr>
          <a:xfrm>
            <a:off x="406400" y="1347787"/>
            <a:ext cx="4086225" cy="551021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52" name="Shape 152"/>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541174346"/>
      </p:ext>
    </p:extLst>
  </p:cSld>
  <p:clrMapOvr>
    <a:masterClrMapping/>
  </p:clrMapOvr>
  <p:transition spd="med"/>
</p:sldLayout>
</file>

<file path=ppt/slideLayouts/slideLayout677.xml><?xml version="1.0" encoding="utf-8"?>
<p:sldLayout xmlns:a="http://schemas.openxmlformats.org/drawingml/2006/main" xmlns:r="http://schemas.openxmlformats.org/officeDocument/2006/relationships" xmlns:p="http://schemas.openxmlformats.org/presentationml/2006/main" type="tx">
  <p:cSld name="3_Confronto">
    <p:spTree>
      <p:nvGrpSpPr>
        <p:cNvPr id="1" name=""/>
        <p:cNvGrpSpPr/>
        <p:nvPr/>
      </p:nvGrpSpPr>
      <p:grpSpPr>
        <a:xfrm>
          <a:off x="0" y="0"/>
          <a:ext cx="0" cy="0"/>
          <a:chOff x="0" y="0"/>
          <a:chExt cx="0" cy="0"/>
        </a:xfrm>
      </p:grpSpPr>
      <p:sp>
        <p:nvSpPr>
          <p:cNvPr id="154" name="Shape 154"/>
          <p:cNvSpPr>
            <a:spLocks noGrp="1"/>
          </p:cNvSpPr>
          <p:nvPr>
            <p:ph type="title"/>
          </p:nvPr>
        </p:nvSpPr>
        <p:spPr>
          <a:xfrm>
            <a:off x="630237" y="365125"/>
            <a:ext cx="7886701" cy="1325563"/>
          </a:xfrm>
          <a:prstGeom prst="rect">
            <a:avLst/>
          </a:prstGeom>
        </p:spPr>
        <p:txBody>
          <a:bodyPr/>
          <a:lstStyle/>
          <a:p>
            <a:pPr lvl="0">
              <a:defRPr sz="1800"/>
            </a:pPr>
            <a:r>
              <a:rPr sz="4400"/>
              <a:t>Titolo Testo</a:t>
            </a:r>
          </a:p>
        </p:txBody>
      </p:sp>
      <p:sp>
        <p:nvSpPr>
          <p:cNvPr id="155" name="Shape 155"/>
          <p:cNvSpPr>
            <a:spLocks noGrp="1"/>
          </p:cNvSpPr>
          <p:nvPr>
            <p:ph type="body" idx="1"/>
          </p:nvPr>
        </p:nvSpPr>
        <p:spPr>
          <a:xfrm>
            <a:off x="630237" y="1681163"/>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156" name="Shape 156"/>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821626052"/>
      </p:ext>
    </p:extLst>
  </p:cSld>
  <p:clrMapOvr>
    <a:masterClrMapping/>
  </p:clrMapOvr>
  <p:transition spd="med"/>
</p:sldLayout>
</file>

<file path=ppt/slideLayouts/slideLayout678.xml><?xml version="1.0" encoding="utf-8"?>
<p:sldLayout xmlns:a="http://schemas.openxmlformats.org/drawingml/2006/main" xmlns:r="http://schemas.openxmlformats.org/officeDocument/2006/relationships" xmlns:p="http://schemas.openxmlformats.org/presentationml/2006/main" type="tx">
  <p:cSld name="3_Solo titolo">
    <p:spTree>
      <p:nvGrpSpPr>
        <p:cNvPr id="1" name=""/>
        <p:cNvGrpSpPr/>
        <p:nvPr/>
      </p:nvGrpSpPr>
      <p:grpSpPr>
        <a:xfrm>
          <a:off x="0" y="0"/>
          <a:ext cx="0" cy="0"/>
          <a:chOff x="0" y="0"/>
          <a:chExt cx="0" cy="0"/>
        </a:xfrm>
      </p:grpSpPr>
      <p:sp>
        <p:nvSpPr>
          <p:cNvPr id="158" name="Shape 158"/>
          <p:cNvSpPr>
            <a:spLocks noGrp="1"/>
          </p:cNvSpPr>
          <p:nvPr>
            <p:ph type="title"/>
          </p:nvPr>
        </p:nvSpPr>
        <p:spPr>
          <a:xfrm>
            <a:off x="238125" y="30162"/>
            <a:ext cx="8848725" cy="2408241"/>
          </a:xfrm>
          <a:prstGeom prst="rect">
            <a:avLst/>
          </a:prstGeom>
        </p:spPr>
        <p:txBody>
          <a:bodyPr/>
          <a:lstStyle/>
          <a:p>
            <a:pPr lvl="0">
              <a:defRPr sz="1800"/>
            </a:pPr>
            <a:r>
              <a:rPr sz="4400"/>
              <a:t>Titolo Testo</a:t>
            </a:r>
          </a:p>
        </p:txBody>
      </p:sp>
      <p:sp>
        <p:nvSpPr>
          <p:cNvPr id="159" name="Shape 159"/>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953838687"/>
      </p:ext>
    </p:extLst>
  </p:cSld>
  <p:clrMapOvr>
    <a:masterClrMapping/>
  </p:clrMapOvr>
  <p:transition spd="med"/>
</p:sldLayout>
</file>

<file path=ppt/slideLayouts/slideLayout679.xml><?xml version="1.0" encoding="utf-8"?>
<p:sldLayout xmlns:a="http://schemas.openxmlformats.org/drawingml/2006/main" xmlns:r="http://schemas.openxmlformats.org/officeDocument/2006/relationships" xmlns:p="http://schemas.openxmlformats.org/presentationml/2006/main" type="tx">
  <p:cSld name="2_Vuota">
    <p:spTree>
      <p:nvGrpSpPr>
        <p:cNvPr id="1" name=""/>
        <p:cNvGrpSpPr/>
        <p:nvPr/>
      </p:nvGrpSpPr>
      <p:grpSpPr>
        <a:xfrm>
          <a:off x="0" y="0"/>
          <a:ext cx="0" cy="0"/>
          <a:chOff x="0" y="0"/>
          <a:chExt cx="0" cy="0"/>
        </a:xfrm>
      </p:grpSpPr>
      <p:sp>
        <p:nvSpPr>
          <p:cNvPr id="161" name="Shape 161"/>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952863658"/>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sp>
        <p:nvSpPr>
          <p:cNvPr id="249" name="Shape 249"/>
          <p:cNvSpPr>
            <a:spLocks noGrp="1"/>
          </p:cNvSpPr>
          <p:nvPr>
            <p:ph type="title"/>
          </p:nvPr>
        </p:nvSpPr>
        <p:spPr>
          <a:xfrm>
            <a:off x="722312" y="4406905"/>
            <a:ext cx="7772404" cy="2451102"/>
          </a:xfrm>
          <a:prstGeom prst="rect">
            <a:avLst/>
          </a:prstGeom>
        </p:spPr>
        <p:txBody>
          <a:bodyPr lIns="45718" tIns="45718" rIns="45718" bIns="45718"/>
          <a:lstStyle>
            <a:lvl1pPr algn="l" defTabSz="914400">
              <a:lnSpc>
                <a:spcPct val="100000"/>
              </a:lnSpc>
              <a:defRPr sz="3500" cap="all">
                <a:latin typeface="Arial Bold"/>
                <a:ea typeface="Arial Bold"/>
                <a:cs typeface="Arial Bold"/>
                <a:sym typeface="Arial Bold"/>
              </a:defRPr>
            </a:lvl1pPr>
          </a:lstStyle>
          <a:p>
            <a:pPr lvl="0">
              <a:defRPr sz="1800" cap="none"/>
            </a:pPr>
            <a:r>
              <a:rPr sz="3500" cap="all"/>
              <a:t>Titolo Testo</a:t>
            </a:r>
          </a:p>
        </p:txBody>
      </p:sp>
      <p:sp>
        <p:nvSpPr>
          <p:cNvPr id="250" name="Shape 250"/>
          <p:cNvSpPr>
            <a:spLocks noGrp="1"/>
          </p:cNvSpPr>
          <p:nvPr>
            <p:ph type="body" idx="1"/>
          </p:nvPr>
        </p:nvSpPr>
        <p:spPr>
          <a:xfrm>
            <a:off x="722312" y="0"/>
            <a:ext cx="7772404" cy="4406904"/>
          </a:xfrm>
          <a:prstGeom prst="rect">
            <a:avLst/>
          </a:prstGeom>
        </p:spPr>
        <p:txBody>
          <a:bodyPr lIns="45718" tIns="45718" rIns="45718" bIns="45718" anchor="b"/>
          <a:lstStyle>
            <a:lvl1pPr marL="0" indent="0" defTabSz="914400">
              <a:lnSpc>
                <a:spcPct val="100000"/>
              </a:lnSpc>
              <a:spcBef>
                <a:spcPts val="400"/>
              </a:spcBef>
              <a:defRPr sz="1700">
                <a:latin typeface="Arial"/>
                <a:ea typeface="Arial"/>
                <a:cs typeface="Arial"/>
                <a:sym typeface="Arial"/>
              </a:defRPr>
            </a:lvl1pPr>
            <a:lvl2pPr marL="0" defTabSz="914400">
              <a:lnSpc>
                <a:spcPct val="100000"/>
              </a:lnSpc>
              <a:spcBef>
                <a:spcPts val="400"/>
              </a:spcBef>
              <a:defRPr sz="1700">
                <a:latin typeface="Arial"/>
                <a:ea typeface="Arial"/>
                <a:cs typeface="Arial"/>
                <a:sym typeface="Arial"/>
              </a:defRPr>
            </a:lvl2pPr>
            <a:lvl3pPr marL="0" defTabSz="914400">
              <a:lnSpc>
                <a:spcPct val="100000"/>
              </a:lnSpc>
              <a:spcBef>
                <a:spcPts val="400"/>
              </a:spcBef>
              <a:defRPr sz="1700">
                <a:latin typeface="Arial"/>
                <a:ea typeface="Arial"/>
                <a:cs typeface="Arial"/>
                <a:sym typeface="Arial"/>
              </a:defRPr>
            </a:lvl3pPr>
            <a:lvl4pPr marL="0" defTabSz="914400">
              <a:lnSpc>
                <a:spcPct val="100000"/>
              </a:lnSpc>
              <a:spcBef>
                <a:spcPts val="400"/>
              </a:spcBef>
              <a:defRPr sz="1700">
                <a:latin typeface="Arial"/>
                <a:ea typeface="Arial"/>
                <a:cs typeface="Arial"/>
                <a:sym typeface="Arial"/>
              </a:defRPr>
            </a:lvl4pPr>
            <a:lvl5pPr marL="0" defTabSz="914400">
              <a:lnSpc>
                <a:spcPct val="100000"/>
              </a:lnSpc>
              <a:spcBef>
                <a:spcPts val="400"/>
              </a:spcBef>
              <a:defRPr sz="1700">
                <a:latin typeface="Arial"/>
                <a:ea typeface="Arial"/>
                <a:cs typeface="Arial"/>
                <a:sym typeface="Arial"/>
              </a:defRPr>
            </a:lvl5pPr>
          </a:lstStyle>
          <a:p>
            <a:pPr lvl="0">
              <a:defRPr sz="1800"/>
            </a:pPr>
            <a:r>
              <a:rPr sz="1700"/>
              <a:t>Corpo livello uno</a:t>
            </a:r>
          </a:p>
          <a:p>
            <a:pPr lvl="1">
              <a:defRPr sz="1800"/>
            </a:pPr>
            <a:r>
              <a:rPr sz="1700"/>
              <a:t>Corpo livello due</a:t>
            </a:r>
          </a:p>
          <a:p>
            <a:pPr lvl="2">
              <a:defRPr sz="1800"/>
            </a:pPr>
            <a:r>
              <a:rPr sz="1700"/>
              <a:t>Corpo livello tre</a:t>
            </a:r>
          </a:p>
          <a:p>
            <a:pPr lvl="3">
              <a:defRPr sz="1800"/>
            </a:pPr>
            <a:r>
              <a:rPr sz="1700"/>
              <a:t>Corpo livello quattro</a:t>
            </a:r>
          </a:p>
          <a:p>
            <a:pPr lvl="4">
              <a:defRPr sz="1800"/>
            </a:pPr>
            <a:r>
              <a:rPr sz="1700"/>
              <a:t>Livello 5</a:t>
            </a:r>
          </a:p>
        </p:txBody>
      </p:sp>
      <p:sp>
        <p:nvSpPr>
          <p:cNvPr id="251" name="Shape 251"/>
          <p:cNvSpPr>
            <a:spLocks noGrp="1"/>
          </p:cNvSpPr>
          <p:nvPr>
            <p:ph type="sldNum" sz="quarter" idx="2"/>
          </p:nvPr>
        </p:nvSpPr>
        <p:spPr>
          <a:xfrm>
            <a:off x="6553200" y="6245226"/>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cSld>
  <p:clrMapOvr>
    <a:masterClrMapping/>
  </p:clrMapOvr>
  <p:transition spd="med"/>
</p:sldLayout>
</file>

<file path=ppt/slideLayouts/slideLayout680.xml><?xml version="1.0" encoding="utf-8"?>
<p:sldLayout xmlns:a="http://schemas.openxmlformats.org/drawingml/2006/main" xmlns:r="http://schemas.openxmlformats.org/officeDocument/2006/relationships" xmlns:p="http://schemas.openxmlformats.org/presentationml/2006/main" type="tx">
  <p:cSld name="3_Contenuto con didascalia">
    <p:spTree>
      <p:nvGrpSpPr>
        <p:cNvPr id="1" name=""/>
        <p:cNvGrpSpPr/>
        <p:nvPr/>
      </p:nvGrpSpPr>
      <p:grpSpPr>
        <a:xfrm>
          <a:off x="0" y="0"/>
          <a:ext cx="0" cy="0"/>
          <a:chOff x="0" y="0"/>
          <a:chExt cx="0" cy="0"/>
        </a:xfrm>
      </p:grpSpPr>
      <p:sp>
        <p:nvSpPr>
          <p:cNvPr id="163" name="Shape 163"/>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164" name="Shape 164"/>
          <p:cNvSpPr>
            <a:spLocks noGrp="1"/>
          </p:cNvSpPr>
          <p:nvPr>
            <p:ph type="body" idx="1"/>
          </p:nvPr>
        </p:nvSpPr>
        <p:spPr>
          <a:xfrm>
            <a:off x="3887787" y="987425"/>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65" name="Shape 165"/>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08908519"/>
      </p:ext>
    </p:extLst>
  </p:cSld>
  <p:clrMapOvr>
    <a:masterClrMapping/>
  </p:clrMapOvr>
  <p:transition spd="med"/>
</p:sldLayout>
</file>

<file path=ppt/slideLayouts/slideLayout681.xml><?xml version="1.0" encoding="utf-8"?>
<p:sldLayout xmlns:a="http://schemas.openxmlformats.org/drawingml/2006/main" xmlns:r="http://schemas.openxmlformats.org/officeDocument/2006/relationships" xmlns:p="http://schemas.openxmlformats.org/presentationml/2006/main" type="tx">
  <p:cSld name="3_Immagine con didascalia">
    <p:spTree>
      <p:nvGrpSpPr>
        <p:cNvPr id="1" name=""/>
        <p:cNvGrpSpPr/>
        <p:nvPr/>
      </p:nvGrpSpPr>
      <p:grpSpPr>
        <a:xfrm>
          <a:off x="0" y="0"/>
          <a:ext cx="0" cy="0"/>
          <a:chOff x="0" y="0"/>
          <a:chExt cx="0" cy="0"/>
        </a:xfrm>
      </p:grpSpPr>
      <p:sp>
        <p:nvSpPr>
          <p:cNvPr id="167" name="Shape 167"/>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168" name="Shape 168"/>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169" name="Shape 169"/>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923508344"/>
      </p:ext>
    </p:extLst>
  </p:cSld>
  <p:clrMapOvr>
    <a:masterClrMapping/>
  </p:clrMapOvr>
  <p:transition spd="med"/>
</p:sldLayout>
</file>

<file path=ppt/slideLayouts/slideLayout682.xml><?xml version="1.0" encoding="utf-8"?>
<p:sldLayout xmlns:a="http://schemas.openxmlformats.org/drawingml/2006/main" xmlns:r="http://schemas.openxmlformats.org/officeDocument/2006/relationships" xmlns:p="http://schemas.openxmlformats.org/presentationml/2006/main" type="tx">
  <p:cSld name="6_Titolo e testo verticale">
    <p:spTree>
      <p:nvGrpSpPr>
        <p:cNvPr id="1" name=""/>
        <p:cNvGrpSpPr/>
        <p:nvPr/>
      </p:nvGrpSpPr>
      <p:grpSpPr>
        <a:xfrm>
          <a:off x="0" y="0"/>
          <a:ext cx="0" cy="0"/>
          <a:chOff x="0" y="0"/>
          <a:chExt cx="0" cy="0"/>
        </a:xfrm>
      </p:grpSpPr>
      <p:sp>
        <p:nvSpPr>
          <p:cNvPr id="171" name="Shape 171"/>
          <p:cNvSpPr>
            <a:spLocks noGrp="1"/>
          </p:cNvSpPr>
          <p:nvPr>
            <p:ph type="title"/>
          </p:nvPr>
        </p:nvSpPr>
        <p:spPr>
          <a:prstGeom prst="rect">
            <a:avLst/>
          </a:prstGeom>
        </p:spPr>
        <p:txBody>
          <a:bodyPr/>
          <a:lstStyle/>
          <a:p>
            <a:pPr lvl="0">
              <a:defRPr sz="1800"/>
            </a:pPr>
            <a:r>
              <a:rPr sz="4400"/>
              <a:t>Titolo Testo</a:t>
            </a:r>
          </a:p>
        </p:txBody>
      </p:sp>
      <p:sp>
        <p:nvSpPr>
          <p:cNvPr id="172" name="Shape 172"/>
          <p:cNvSpPr>
            <a:spLocks noGrp="1"/>
          </p:cNvSpPr>
          <p:nvPr>
            <p:ph type="body" idx="1"/>
          </p:nvPr>
        </p:nvSpPr>
        <p:spPr>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73" name="Shape 173"/>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090604825"/>
      </p:ext>
    </p:extLst>
  </p:cSld>
  <p:clrMapOvr>
    <a:masterClrMapping/>
  </p:clrMapOvr>
  <p:transition spd="med"/>
</p:sldLayout>
</file>

<file path=ppt/slideLayouts/slideLayout683.xml><?xml version="1.0" encoding="utf-8"?>
<p:sldLayout xmlns:a="http://schemas.openxmlformats.org/drawingml/2006/main" xmlns:r="http://schemas.openxmlformats.org/officeDocument/2006/relationships" xmlns:p="http://schemas.openxmlformats.org/presentationml/2006/main" type="tx">
  <p:cSld name="7_Titolo e testo verticale">
    <p:spTree>
      <p:nvGrpSpPr>
        <p:cNvPr id="1" name=""/>
        <p:cNvGrpSpPr/>
        <p:nvPr/>
      </p:nvGrpSpPr>
      <p:grpSpPr>
        <a:xfrm>
          <a:off x="0" y="0"/>
          <a:ext cx="0" cy="0"/>
          <a:chOff x="0" y="0"/>
          <a:chExt cx="0" cy="0"/>
        </a:xfrm>
      </p:grpSpPr>
      <p:sp>
        <p:nvSpPr>
          <p:cNvPr id="175" name="Shape 175"/>
          <p:cNvSpPr>
            <a:spLocks noGrp="1"/>
          </p:cNvSpPr>
          <p:nvPr>
            <p:ph type="title"/>
          </p:nvPr>
        </p:nvSpPr>
        <p:spPr>
          <a:xfrm>
            <a:off x="6875463" y="30162"/>
            <a:ext cx="2211396" cy="6827840"/>
          </a:xfrm>
          <a:prstGeom prst="rect">
            <a:avLst/>
          </a:prstGeom>
        </p:spPr>
        <p:txBody>
          <a:bodyPr/>
          <a:lstStyle/>
          <a:p>
            <a:pPr lvl="0">
              <a:defRPr sz="1800"/>
            </a:pPr>
            <a:r>
              <a:rPr sz="4400"/>
              <a:t>Titolo Testo</a:t>
            </a:r>
          </a:p>
        </p:txBody>
      </p:sp>
      <p:sp>
        <p:nvSpPr>
          <p:cNvPr id="176" name="Shape 176"/>
          <p:cNvSpPr>
            <a:spLocks noGrp="1"/>
          </p:cNvSpPr>
          <p:nvPr>
            <p:ph type="body" idx="1"/>
          </p:nvPr>
        </p:nvSpPr>
        <p:spPr>
          <a:xfrm>
            <a:off x="238125" y="30162"/>
            <a:ext cx="6484938" cy="68278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77" name="Shape 177"/>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551284008"/>
      </p:ext>
    </p:extLst>
  </p:cSld>
  <p:clrMapOvr>
    <a:masterClrMapping/>
  </p:clrMapOvr>
  <p:transition spd="med"/>
</p:sldLayout>
</file>

<file path=ppt/slideLayouts/slideLayout684.xml><?xml version="1.0" encoding="utf-8"?>
<p:sldLayout xmlns:a="http://schemas.openxmlformats.org/drawingml/2006/main" xmlns:r="http://schemas.openxmlformats.org/officeDocument/2006/relationships" xmlns:p="http://schemas.openxmlformats.org/presentationml/2006/main" type="tx">
  <p:cSld name="4_Diapositiva titolo">
    <p:spTree>
      <p:nvGrpSpPr>
        <p:cNvPr id="1" name=""/>
        <p:cNvGrpSpPr/>
        <p:nvPr/>
      </p:nvGrpSpPr>
      <p:grpSpPr>
        <a:xfrm>
          <a:off x="0" y="0"/>
          <a:ext cx="0" cy="0"/>
          <a:chOff x="0" y="0"/>
          <a:chExt cx="0" cy="0"/>
        </a:xfrm>
      </p:grpSpPr>
      <p:sp>
        <p:nvSpPr>
          <p:cNvPr id="179" name="Shape 179"/>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80" name="Shape 180"/>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81" name="Shape 181"/>
          <p:cNvSpPr/>
          <p:nvPr/>
        </p:nvSpPr>
        <p:spPr>
          <a:xfrm>
            <a:off x="0" y="3175"/>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182" name="Shape 182"/>
          <p:cNvSpPr>
            <a:spLocks noGrp="1"/>
          </p:cNvSpPr>
          <p:nvPr>
            <p:ph type="title"/>
          </p:nvPr>
        </p:nvSpPr>
        <p:spPr>
          <a:xfrm>
            <a:off x="1143000" y="0"/>
            <a:ext cx="6858000" cy="3509963"/>
          </a:xfrm>
          <a:prstGeom prst="rect">
            <a:avLst/>
          </a:prstGeom>
        </p:spPr>
        <p:txBody>
          <a:bodyPr anchor="b"/>
          <a:lstStyle>
            <a:lvl1pPr>
              <a:defRPr sz="6000"/>
            </a:lvl1pPr>
          </a:lstStyle>
          <a:p>
            <a:pPr lvl="0">
              <a:defRPr sz="1800"/>
            </a:pPr>
            <a:r>
              <a:rPr sz="6000"/>
              <a:t>Titolo Testo</a:t>
            </a:r>
          </a:p>
        </p:txBody>
      </p:sp>
      <p:sp>
        <p:nvSpPr>
          <p:cNvPr id="183" name="Shape 183"/>
          <p:cNvSpPr>
            <a:spLocks noGrp="1"/>
          </p:cNvSpPr>
          <p:nvPr>
            <p:ph type="body" idx="1"/>
          </p:nvPr>
        </p:nvSpPr>
        <p:spPr>
          <a:xfrm>
            <a:off x="1143000" y="3602037"/>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184" name="Shape 184"/>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120186165"/>
      </p:ext>
    </p:extLst>
  </p:cSld>
  <p:clrMapOvr>
    <a:masterClrMapping/>
  </p:clrMapOvr>
  <p:transition spd="med"/>
</p:sldLayout>
</file>

<file path=ppt/slideLayouts/slideLayout685.xml><?xml version="1.0" encoding="utf-8"?>
<p:sldLayout xmlns:a="http://schemas.openxmlformats.org/drawingml/2006/main" xmlns:r="http://schemas.openxmlformats.org/officeDocument/2006/relationships" xmlns:p="http://schemas.openxmlformats.org/presentationml/2006/main" type="tx">
  <p:cSld name="4_Titolo e contenuto">
    <p:spTree>
      <p:nvGrpSpPr>
        <p:cNvPr id="1" name=""/>
        <p:cNvGrpSpPr/>
        <p:nvPr/>
      </p:nvGrpSpPr>
      <p:grpSpPr>
        <a:xfrm>
          <a:off x="0" y="0"/>
          <a:ext cx="0" cy="0"/>
          <a:chOff x="0" y="0"/>
          <a:chExt cx="0" cy="0"/>
        </a:xfrm>
      </p:grpSpPr>
      <p:sp>
        <p:nvSpPr>
          <p:cNvPr id="186" name="Shape 186"/>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87" name="Shape 187"/>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88" name="Shape 188"/>
          <p:cNvSpPr/>
          <p:nvPr/>
        </p:nvSpPr>
        <p:spPr>
          <a:xfrm>
            <a:off x="0" y="3175"/>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189" name="Shape 189"/>
          <p:cNvSpPr>
            <a:spLocks noGrp="1"/>
          </p:cNvSpPr>
          <p:nvPr>
            <p:ph type="title"/>
          </p:nvPr>
        </p:nvSpPr>
        <p:spPr>
          <a:xfrm>
            <a:off x="238125" y="30162"/>
            <a:ext cx="8848725" cy="2403476"/>
          </a:xfrm>
          <a:prstGeom prst="rect">
            <a:avLst/>
          </a:prstGeom>
        </p:spPr>
        <p:txBody>
          <a:bodyPr/>
          <a:lstStyle/>
          <a:p>
            <a:pPr lvl="0">
              <a:defRPr sz="1800"/>
            </a:pPr>
            <a:r>
              <a:rPr sz="4400"/>
              <a:t>Titolo Testo</a:t>
            </a:r>
          </a:p>
        </p:txBody>
      </p:sp>
      <p:sp>
        <p:nvSpPr>
          <p:cNvPr id="190" name="Shape 190"/>
          <p:cNvSpPr>
            <a:spLocks noGrp="1"/>
          </p:cNvSpPr>
          <p:nvPr>
            <p:ph type="body" idx="1"/>
          </p:nvPr>
        </p:nvSpPr>
        <p:spPr>
          <a:xfrm>
            <a:off x="457200" y="1604962"/>
            <a:ext cx="8224840" cy="45212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191" name="Shape 191"/>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830245820"/>
      </p:ext>
    </p:extLst>
  </p:cSld>
  <p:clrMapOvr>
    <a:masterClrMapping/>
  </p:clrMapOvr>
  <p:transition spd="med"/>
</p:sldLayout>
</file>

<file path=ppt/slideLayouts/slideLayout686.xml><?xml version="1.0" encoding="utf-8"?>
<p:sldLayout xmlns:a="http://schemas.openxmlformats.org/drawingml/2006/main" xmlns:r="http://schemas.openxmlformats.org/officeDocument/2006/relationships" xmlns:p="http://schemas.openxmlformats.org/presentationml/2006/main" type="tx">
  <p:cSld name="4_Intestazione sezione">
    <p:spTree>
      <p:nvGrpSpPr>
        <p:cNvPr id="1" name=""/>
        <p:cNvGrpSpPr/>
        <p:nvPr/>
      </p:nvGrpSpPr>
      <p:grpSpPr>
        <a:xfrm>
          <a:off x="0" y="0"/>
          <a:ext cx="0" cy="0"/>
          <a:chOff x="0" y="0"/>
          <a:chExt cx="0" cy="0"/>
        </a:xfrm>
      </p:grpSpPr>
      <p:sp>
        <p:nvSpPr>
          <p:cNvPr id="193" name="Shape 193"/>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94" name="Shape 194"/>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195" name="Shape 195"/>
          <p:cNvSpPr/>
          <p:nvPr/>
        </p:nvSpPr>
        <p:spPr>
          <a:xfrm>
            <a:off x="0" y="3175"/>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196" name="Shape 196"/>
          <p:cNvSpPr>
            <a:spLocks noGrp="1"/>
          </p:cNvSpPr>
          <p:nvPr>
            <p:ph type="title"/>
          </p:nvPr>
        </p:nvSpPr>
        <p:spPr>
          <a:xfrm>
            <a:off x="623887" y="0"/>
            <a:ext cx="7886701" cy="4562475"/>
          </a:xfrm>
          <a:prstGeom prst="rect">
            <a:avLst/>
          </a:prstGeom>
        </p:spPr>
        <p:txBody>
          <a:bodyPr anchor="b"/>
          <a:lstStyle>
            <a:lvl1pPr>
              <a:defRPr sz="6000"/>
            </a:lvl1pPr>
          </a:lstStyle>
          <a:p>
            <a:pPr lvl="0">
              <a:defRPr sz="1800"/>
            </a:pPr>
            <a:r>
              <a:rPr sz="6000"/>
              <a:t>Titolo Testo</a:t>
            </a:r>
          </a:p>
        </p:txBody>
      </p:sp>
      <p:sp>
        <p:nvSpPr>
          <p:cNvPr id="197" name="Shape 197"/>
          <p:cNvSpPr>
            <a:spLocks noGrp="1"/>
          </p:cNvSpPr>
          <p:nvPr>
            <p:ph type="body" idx="1"/>
          </p:nvPr>
        </p:nvSpPr>
        <p:spPr>
          <a:xfrm>
            <a:off x="623887"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198" name="Shape 198"/>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734410116"/>
      </p:ext>
    </p:extLst>
  </p:cSld>
  <p:clrMapOvr>
    <a:masterClrMapping/>
  </p:clrMapOvr>
  <p:transition spd="med"/>
</p:sldLayout>
</file>

<file path=ppt/slideLayouts/slideLayout687.xml><?xml version="1.0" encoding="utf-8"?>
<p:sldLayout xmlns:a="http://schemas.openxmlformats.org/drawingml/2006/main" xmlns:r="http://schemas.openxmlformats.org/officeDocument/2006/relationships" xmlns:p="http://schemas.openxmlformats.org/presentationml/2006/main" type="tx">
  <p:cSld name="4_Due contenuti">
    <p:spTree>
      <p:nvGrpSpPr>
        <p:cNvPr id="1" name=""/>
        <p:cNvGrpSpPr/>
        <p:nvPr/>
      </p:nvGrpSpPr>
      <p:grpSpPr>
        <a:xfrm>
          <a:off x="0" y="0"/>
          <a:ext cx="0" cy="0"/>
          <a:chOff x="0" y="0"/>
          <a:chExt cx="0" cy="0"/>
        </a:xfrm>
      </p:grpSpPr>
      <p:sp>
        <p:nvSpPr>
          <p:cNvPr id="200" name="Shape 200"/>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01" name="Shape 201"/>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02" name="Shape 202"/>
          <p:cNvSpPr/>
          <p:nvPr/>
        </p:nvSpPr>
        <p:spPr>
          <a:xfrm>
            <a:off x="0" y="3175"/>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203" name="Shape 203"/>
          <p:cNvSpPr>
            <a:spLocks noGrp="1"/>
          </p:cNvSpPr>
          <p:nvPr>
            <p:ph type="title"/>
          </p:nvPr>
        </p:nvSpPr>
        <p:spPr>
          <a:xfrm>
            <a:off x="238125" y="30162"/>
            <a:ext cx="8848725" cy="2403476"/>
          </a:xfrm>
          <a:prstGeom prst="rect">
            <a:avLst/>
          </a:prstGeom>
        </p:spPr>
        <p:txBody>
          <a:bodyPr/>
          <a:lstStyle/>
          <a:p>
            <a:pPr lvl="0">
              <a:defRPr sz="1800"/>
            </a:pPr>
            <a:r>
              <a:rPr sz="4400"/>
              <a:t>Titolo Testo</a:t>
            </a:r>
          </a:p>
        </p:txBody>
      </p:sp>
      <p:sp>
        <p:nvSpPr>
          <p:cNvPr id="204" name="Shape 204"/>
          <p:cNvSpPr>
            <a:spLocks noGrp="1"/>
          </p:cNvSpPr>
          <p:nvPr>
            <p:ph type="body" idx="1"/>
          </p:nvPr>
        </p:nvSpPr>
        <p:spPr>
          <a:xfrm>
            <a:off x="457200" y="1604962"/>
            <a:ext cx="4035425" cy="45212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05" name="Shape 205"/>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426357097"/>
      </p:ext>
    </p:extLst>
  </p:cSld>
  <p:clrMapOvr>
    <a:masterClrMapping/>
  </p:clrMapOvr>
  <p:transition spd="med"/>
</p:sldLayout>
</file>

<file path=ppt/slideLayouts/slideLayout688.xml><?xml version="1.0" encoding="utf-8"?>
<p:sldLayout xmlns:a="http://schemas.openxmlformats.org/drawingml/2006/main" xmlns:r="http://schemas.openxmlformats.org/officeDocument/2006/relationships" xmlns:p="http://schemas.openxmlformats.org/presentationml/2006/main" type="tx">
  <p:cSld name="4_Confronto">
    <p:spTree>
      <p:nvGrpSpPr>
        <p:cNvPr id="1" name=""/>
        <p:cNvGrpSpPr/>
        <p:nvPr/>
      </p:nvGrpSpPr>
      <p:grpSpPr>
        <a:xfrm>
          <a:off x="0" y="0"/>
          <a:ext cx="0" cy="0"/>
          <a:chOff x="0" y="0"/>
          <a:chExt cx="0" cy="0"/>
        </a:xfrm>
      </p:grpSpPr>
      <p:sp>
        <p:nvSpPr>
          <p:cNvPr id="207" name="Shape 207"/>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08" name="Shape 208"/>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09" name="Shape 209"/>
          <p:cNvSpPr/>
          <p:nvPr/>
        </p:nvSpPr>
        <p:spPr>
          <a:xfrm>
            <a:off x="0" y="3175"/>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210" name="Shape 210"/>
          <p:cNvSpPr>
            <a:spLocks noGrp="1"/>
          </p:cNvSpPr>
          <p:nvPr>
            <p:ph type="title"/>
          </p:nvPr>
        </p:nvSpPr>
        <p:spPr>
          <a:xfrm>
            <a:off x="630237" y="365125"/>
            <a:ext cx="7886701" cy="1325563"/>
          </a:xfrm>
          <a:prstGeom prst="rect">
            <a:avLst/>
          </a:prstGeom>
        </p:spPr>
        <p:txBody>
          <a:bodyPr/>
          <a:lstStyle/>
          <a:p>
            <a:pPr lvl="0">
              <a:defRPr sz="1800"/>
            </a:pPr>
            <a:r>
              <a:rPr sz="4400"/>
              <a:t>Titolo Testo</a:t>
            </a:r>
          </a:p>
        </p:txBody>
      </p:sp>
      <p:sp>
        <p:nvSpPr>
          <p:cNvPr id="211" name="Shape 211"/>
          <p:cNvSpPr>
            <a:spLocks noGrp="1"/>
          </p:cNvSpPr>
          <p:nvPr>
            <p:ph type="body" idx="1"/>
          </p:nvPr>
        </p:nvSpPr>
        <p:spPr>
          <a:xfrm>
            <a:off x="630237" y="1681163"/>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212" name="Shape 212"/>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730141764"/>
      </p:ext>
    </p:extLst>
  </p:cSld>
  <p:clrMapOvr>
    <a:masterClrMapping/>
  </p:clrMapOvr>
  <p:transition spd="med"/>
</p:sldLayout>
</file>

<file path=ppt/slideLayouts/slideLayout689.xml><?xml version="1.0" encoding="utf-8"?>
<p:sldLayout xmlns:a="http://schemas.openxmlformats.org/drawingml/2006/main" xmlns:r="http://schemas.openxmlformats.org/officeDocument/2006/relationships" xmlns:p="http://schemas.openxmlformats.org/presentationml/2006/main" type="tx">
  <p:cSld name="4_Solo titolo">
    <p:spTree>
      <p:nvGrpSpPr>
        <p:cNvPr id="1" name=""/>
        <p:cNvGrpSpPr/>
        <p:nvPr/>
      </p:nvGrpSpPr>
      <p:grpSpPr>
        <a:xfrm>
          <a:off x="0" y="0"/>
          <a:ext cx="0" cy="0"/>
          <a:chOff x="0" y="0"/>
          <a:chExt cx="0" cy="0"/>
        </a:xfrm>
      </p:grpSpPr>
      <p:sp>
        <p:nvSpPr>
          <p:cNvPr id="214" name="Shape 214"/>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15" name="Shape 215"/>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16" name="Shape 216"/>
          <p:cNvSpPr/>
          <p:nvPr/>
        </p:nvSpPr>
        <p:spPr>
          <a:xfrm>
            <a:off x="0" y="3175"/>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217" name="Shape 217"/>
          <p:cNvSpPr>
            <a:spLocks noGrp="1"/>
          </p:cNvSpPr>
          <p:nvPr>
            <p:ph type="title"/>
          </p:nvPr>
        </p:nvSpPr>
        <p:spPr>
          <a:xfrm>
            <a:off x="238125" y="30162"/>
            <a:ext cx="8848725" cy="2408241"/>
          </a:xfrm>
          <a:prstGeom prst="rect">
            <a:avLst/>
          </a:prstGeom>
        </p:spPr>
        <p:txBody>
          <a:bodyPr/>
          <a:lstStyle/>
          <a:p>
            <a:pPr lvl="0">
              <a:defRPr sz="1800"/>
            </a:pPr>
            <a:r>
              <a:rPr sz="4400"/>
              <a:t>Titolo Testo</a:t>
            </a:r>
          </a:p>
        </p:txBody>
      </p:sp>
      <p:sp>
        <p:nvSpPr>
          <p:cNvPr id="218" name="Shape 218"/>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405500720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sp>
        <p:nvSpPr>
          <p:cNvPr id="253" name="Shape 253"/>
          <p:cNvSpPr>
            <a:spLocks noGrp="1"/>
          </p:cNvSpPr>
          <p:nvPr>
            <p:ph type="title"/>
          </p:nvPr>
        </p:nvSpPr>
        <p:spPr>
          <a:xfrm>
            <a:off x="457200" y="92075"/>
            <a:ext cx="8229600" cy="1508132"/>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254" name="Shape 254"/>
          <p:cNvSpPr>
            <a:spLocks noGrp="1"/>
          </p:cNvSpPr>
          <p:nvPr>
            <p:ph type="body" idx="1"/>
          </p:nvPr>
        </p:nvSpPr>
        <p:spPr>
          <a:xfrm>
            <a:off x="457200" y="1600200"/>
            <a:ext cx="4038600" cy="5257800"/>
          </a:xfrm>
          <a:prstGeom prst="rect">
            <a:avLst/>
          </a:prstGeom>
        </p:spPr>
        <p:txBody>
          <a:bodyPr lIns="45718" tIns="45718" rIns="45718" bIns="45718"/>
          <a:lstStyle>
            <a:lvl1pPr marL="304042" indent="-304042" defTabSz="914400">
              <a:lnSpc>
                <a:spcPct val="100000"/>
              </a:lnSpc>
              <a:spcBef>
                <a:spcPts val="500"/>
              </a:spcBef>
              <a:buSzPct val="100000"/>
              <a:buChar char="•"/>
              <a:defRPr sz="2400">
                <a:latin typeface="Arial"/>
                <a:ea typeface="Arial"/>
                <a:cs typeface="Arial"/>
                <a:sym typeface="Arial"/>
              </a:defRPr>
            </a:lvl1pPr>
            <a:lvl2pPr marL="694952" indent="-289562" defTabSz="914400">
              <a:lnSpc>
                <a:spcPct val="100000"/>
              </a:lnSpc>
              <a:spcBef>
                <a:spcPts val="500"/>
              </a:spcBef>
              <a:buSzPct val="100000"/>
              <a:buChar char="–"/>
              <a:defRPr sz="2400">
                <a:latin typeface="Arial"/>
                <a:ea typeface="Arial"/>
                <a:cs typeface="Arial"/>
                <a:sym typeface="Arial"/>
              </a:defRPr>
            </a:lvl2pPr>
            <a:lvl3pPr marL="1096934" indent="-286157" defTabSz="914400">
              <a:lnSpc>
                <a:spcPct val="100000"/>
              </a:lnSpc>
              <a:spcBef>
                <a:spcPts val="500"/>
              </a:spcBef>
              <a:buSzPct val="100000"/>
              <a:buChar char="•"/>
              <a:defRPr sz="2400">
                <a:latin typeface="Arial"/>
                <a:ea typeface="Arial"/>
                <a:cs typeface="Arial"/>
                <a:sym typeface="Arial"/>
              </a:defRPr>
            </a:lvl3pPr>
            <a:lvl4pPr marL="1540479" indent="-324311" defTabSz="914400">
              <a:lnSpc>
                <a:spcPct val="100000"/>
              </a:lnSpc>
              <a:spcBef>
                <a:spcPts val="500"/>
              </a:spcBef>
              <a:buSzPct val="100000"/>
              <a:buChar char="–"/>
              <a:defRPr sz="2400">
                <a:latin typeface="Arial"/>
                <a:ea typeface="Arial"/>
                <a:cs typeface="Arial"/>
                <a:sym typeface="Arial"/>
              </a:defRPr>
            </a:lvl4pPr>
            <a:lvl5pPr marL="1945868" indent="-324311" defTabSz="914400">
              <a:lnSpc>
                <a:spcPct val="100000"/>
              </a:lnSpc>
              <a:spcBef>
                <a:spcPts val="500"/>
              </a:spcBef>
              <a:buSzPct val="100000"/>
              <a:buChar char="»"/>
              <a:defRPr sz="2400">
                <a:latin typeface="Arial"/>
                <a:ea typeface="Arial"/>
                <a:cs typeface="Arial"/>
                <a:sym typeface="Arial"/>
              </a:defRPr>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255" name="Shape 255"/>
          <p:cNvSpPr>
            <a:spLocks noGrp="1"/>
          </p:cNvSpPr>
          <p:nvPr>
            <p:ph type="sldNum" sz="quarter" idx="2"/>
          </p:nvPr>
        </p:nvSpPr>
        <p:spPr>
          <a:xfrm>
            <a:off x="6553200" y="6245226"/>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cSld>
  <p:clrMapOvr>
    <a:masterClrMapping/>
  </p:clrMapOvr>
  <p:transition spd="med"/>
</p:sldLayout>
</file>

<file path=ppt/slideLayouts/slideLayout690.xml><?xml version="1.0" encoding="utf-8"?>
<p:sldLayout xmlns:a="http://schemas.openxmlformats.org/drawingml/2006/main" xmlns:r="http://schemas.openxmlformats.org/officeDocument/2006/relationships" xmlns:p="http://schemas.openxmlformats.org/presentationml/2006/main" type="tx">
  <p:cSld name="3_Vuota">
    <p:spTree>
      <p:nvGrpSpPr>
        <p:cNvPr id="1" name=""/>
        <p:cNvGrpSpPr/>
        <p:nvPr/>
      </p:nvGrpSpPr>
      <p:grpSpPr>
        <a:xfrm>
          <a:off x="0" y="0"/>
          <a:ext cx="0" cy="0"/>
          <a:chOff x="0" y="0"/>
          <a:chExt cx="0" cy="0"/>
        </a:xfrm>
      </p:grpSpPr>
      <p:sp>
        <p:nvSpPr>
          <p:cNvPr id="220" name="Shape 220"/>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21" name="Shape 221"/>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22" name="Shape 222"/>
          <p:cNvSpPr/>
          <p:nvPr/>
        </p:nvSpPr>
        <p:spPr>
          <a:xfrm>
            <a:off x="0" y="3175"/>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223" name="Shape 223"/>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722159884"/>
      </p:ext>
    </p:extLst>
  </p:cSld>
  <p:clrMapOvr>
    <a:masterClrMapping/>
  </p:clrMapOvr>
  <p:transition spd="med"/>
</p:sldLayout>
</file>

<file path=ppt/slideLayouts/slideLayout691.xml><?xml version="1.0" encoding="utf-8"?>
<p:sldLayout xmlns:a="http://schemas.openxmlformats.org/drawingml/2006/main" xmlns:r="http://schemas.openxmlformats.org/officeDocument/2006/relationships" xmlns:p="http://schemas.openxmlformats.org/presentationml/2006/main" type="tx">
  <p:cSld name="4_Contenuto con didascalia">
    <p:spTree>
      <p:nvGrpSpPr>
        <p:cNvPr id="1" name=""/>
        <p:cNvGrpSpPr/>
        <p:nvPr/>
      </p:nvGrpSpPr>
      <p:grpSpPr>
        <a:xfrm>
          <a:off x="0" y="0"/>
          <a:ext cx="0" cy="0"/>
          <a:chOff x="0" y="0"/>
          <a:chExt cx="0" cy="0"/>
        </a:xfrm>
      </p:grpSpPr>
      <p:sp>
        <p:nvSpPr>
          <p:cNvPr id="225" name="Shape 225"/>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26" name="Shape 226"/>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27" name="Shape 227"/>
          <p:cNvSpPr/>
          <p:nvPr/>
        </p:nvSpPr>
        <p:spPr>
          <a:xfrm>
            <a:off x="0" y="3175"/>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228" name="Shape 228"/>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229" name="Shape 229"/>
          <p:cNvSpPr>
            <a:spLocks noGrp="1"/>
          </p:cNvSpPr>
          <p:nvPr>
            <p:ph type="body" idx="1"/>
          </p:nvPr>
        </p:nvSpPr>
        <p:spPr>
          <a:xfrm>
            <a:off x="3887787" y="987425"/>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30" name="Shape 230"/>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672305867"/>
      </p:ext>
    </p:extLst>
  </p:cSld>
  <p:clrMapOvr>
    <a:masterClrMapping/>
  </p:clrMapOvr>
  <p:transition spd="med"/>
</p:sldLayout>
</file>

<file path=ppt/slideLayouts/slideLayout692.xml><?xml version="1.0" encoding="utf-8"?>
<p:sldLayout xmlns:a="http://schemas.openxmlformats.org/drawingml/2006/main" xmlns:r="http://schemas.openxmlformats.org/officeDocument/2006/relationships" xmlns:p="http://schemas.openxmlformats.org/presentationml/2006/main" type="tx">
  <p:cSld name="4_Immagine con didascalia">
    <p:spTree>
      <p:nvGrpSpPr>
        <p:cNvPr id="1" name=""/>
        <p:cNvGrpSpPr/>
        <p:nvPr/>
      </p:nvGrpSpPr>
      <p:grpSpPr>
        <a:xfrm>
          <a:off x="0" y="0"/>
          <a:ext cx="0" cy="0"/>
          <a:chOff x="0" y="0"/>
          <a:chExt cx="0" cy="0"/>
        </a:xfrm>
      </p:grpSpPr>
      <p:sp>
        <p:nvSpPr>
          <p:cNvPr id="232" name="Shape 232"/>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33" name="Shape 233"/>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34" name="Shape 234"/>
          <p:cNvSpPr/>
          <p:nvPr/>
        </p:nvSpPr>
        <p:spPr>
          <a:xfrm>
            <a:off x="0" y="3175"/>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235" name="Shape 235"/>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236" name="Shape 236"/>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237" name="Shape 237"/>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381116979"/>
      </p:ext>
    </p:extLst>
  </p:cSld>
  <p:clrMapOvr>
    <a:masterClrMapping/>
  </p:clrMapOvr>
  <p:transition spd="med"/>
</p:sldLayout>
</file>

<file path=ppt/slideLayouts/slideLayout693.xml><?xml version="1.0" encoding="utf-8"?>
<p:sldLayout xmlns:a="http://schemas.openxmlformats.org/drawingml/2006/main" xmlns:r="http://schemas.openxmlformats.org/officeDocument/2006/relationships" xmlns:p="http://schemas.openxmlformats.org/presentationml/2006/main" type="tx">
  <p:cSld name="8_Titolo e testo verticale">
    <p:spTree>
      <p:nvGrpSpPr>
        <p:cNvPr id="1" name=""/>
        <p:cNvGrpSpPr/>
        <p:nvPr/>
      </p:nvGrpSpPr>
      <p:grpSpPr>
        <a:xfrm>
          <a:off x="0" y="0"/>
          <a:ext cx="0" cy="0"/>
          <a:chOff x="0" y="0"/>
          <a:chExt cx="0" cy="0"/>
        </a:xfrm>
      </p:grpSpPr>
      <p:sp>
        <p:nvSpPr>
          <p:cNvPr id="239" name="Shape 239"/>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40" name="Shape 240"/>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41" name="Shape 241"/>
          <p:cNvSpPr/>
          <p:nvPr/>
        </p:nvSpPr>
        <p:spPr>
          <a:xfrm>
            <a:off x="0" y="3175"/>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242" name="Shape 242"/>
          <p:cNvSpPr>
            <a:spLocks noGrp="1"/>
          </p:cNvSpPr>
          <p:nvPr>
            <p:ph type="title"/>
          </p:nvPr>
        </p:nvSpPr>
        <p:spPr>
          <a:xfrm>
            <a:off x="238125" y="30162"/>
            <a:ext cx="8848725" cy="2403476"/>
          </a:xfrm>
          <a:prstGeom prst="rect">
            <a:avLst/>
          </a:prstGeom>
        </p:spPr>
        <p:txBody>
          <a:bodyPr/>
          <a:lstStyle/>
          <a:p>
            <a:pPr lvl="0">
              <a:defRPr sz="1800"/>
            </a:pPr>
            <a:r>
              <a:rPr sz="4400"/>
              <a:t>Titolo Testo</a:t>
            </a:r>
          </a:p>
        </p:txBody>
      </p:sp>
      <p:sp>
        <p:nvSpPr>
          <p:cNvPr id="243" name="Shape 243"/>
          <p:cNvSpPr>
            <a:spLocks noGrp="1"/>
          </p:cNvSpPr>
          <p:nvPr>
            <p:ph type="body" idx="1"/>
          </p:nvPr>
        </p:nvSpPr>
        <p:spPr>
          <a:xfrm>
            <a:off x="457200" y="1604962"/>
            <a:ext cx="8224840" cy="45212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44" name="Shape 244"/>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93595007"/>
      </p:ext>
    </p:extLst>
  </p:cSld>
  <p:clrMapOvr>
    <a:masterClrMapping/>
  </p:clrMapOvr>
  <p:transition spd="med"/>
</p:sldLayout>
</file>

<file path=ppt/slideLayouts/slideLayout694.xml><?xml version="1.0" encoding="utf-8"?>
<p:sldLayout xmlns:a="http://schemas.openxmlformats.org/drawingml/2006/main" xmlns:r="http://schemas.openxmlformats.org/officeDocument/2006/relationships" xmlns:p="http://schemas.openxmlformats.org/presentationml/2006/main" type="tx">
  <p:cSld name="9_Titolo e testo verticale">
    <p:spTree>
      <p:nvGrpSpPr>
        <p:cNvPr id="1" name=""/>
        <p:cNvGrpSpPr/>
        <p:nvPr/>
      </p:nvGrpSpPr>
      <p:grpSpPr>
        <a:xfrm>
          <a:off x="0" y="0"/>
          <a:ext cx="0" cy="0"/>
          <a:chOff x="0" y="0"/>
          <a:chExt cx="0" cy="0"/>
        </a:xfrm>
      </p:grpSpPr>
      <p:sp>
        <p:nvSpPr>
          <p:cNvPr id="246" name="Shape 246"/>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47" name="Shape 247"/>
          <p:cNvSpPr/>
          <p:nvPr/>
        </p:nvSpPr>
        <p:spPr>
          <a:xfrm>
            <a:off x="5387975" y="1584325"/>
            <a:ext cx="3744913" cy="5260975"/>
          </a:xfrm>
          <a:prstGeom prst="rect">
            <a:avLst/>
          </a:prstGeom>
          <a:blipFill>
            <a:blip r:embed="rId3"/>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48" name="Shape 248"/>
          <p:cNvSpPr/>
          <p:nvPr/>
        </p:nvSpPr>
        <p:spPr>
          <a:xfrm>
            <a:off x="0" y="3175"/>
            <a:ext cx="8410576" cy="6845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12600">
            <a:solidFill>
              <a:srgbClr val="3366FF"/>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249" name="Shape 249"/>
          <p:cNvSpPr>
            <a:spLocks noGrp="1"/>
          </p:cNvSpPr>
          <p:nvPr>
            <p:ph type="title"/>
          </p:nvPr>
        </p:nvSpPr>
        <p:spPr>
          <a:xfrm>
            <a:off x="6875463" y="30162"/>
            <a:ext cx="2211396" cy="6827840"/>
          </a:xfrm>
          <a:prstGeom prst="rect">
            <a:avLst/>
          </a:prstGeom>
        </p:spPr>
        <p:txBody>
          <a:bodyPr/>
          <a:lstStyle/>
          <a:p>
            <a:pPr lvl="0">
              <a:defRPr sz="1800"/>
            </a:pPr>
            <a:r>
              <a:rPr sz="4400"/>
              <a:t>Titolo Testo</a:t>
            </a:r>
          </a:p>
        </p:txBody>
      </p:sp>
      <p:sp>
        <p:nvSpPr>
          <p:cNvPr id="250" name="Shape 250"/>
          <p:cNvSpPr>
            <a:spLocks noGrp="1"/>
          </p:cNvSpPr>
          <p:nvPr>
            <p:ph type="body" idx="1"/>
          </p:nvPr>
        </p:nvSpPr>
        <p:spPr>
          <a:xfrm>
            <a:off x="238125" y="30162"/>
            <a:ext cx="6484938" cy="68278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51" name="Shape 251"/>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822323022"/>
      </p:ext>
    </p:extLst>
  </p:cSld>
  <p:clrMapOvr>
    <a:masterClrMapping/>
  </p:clrMapOvr>
  <p:transition spd="med"/>
</p:sldLayout>
</file>

<file path=ppt/slideLayouts/slideLayout695.xml><?xml version="1.0" encoding="utf-8"?>
<p:sldLayout xmlns:a="http://schemas.openxmlformats.org/drawingml/2006/main" xmlns:r="http://schemas.openxmlformats.org/officeDocument/2006/relationships" xmlns:p="http://schemas.openxmlformats.org/presentationml/2006/main" type="tx">
  <p:cSld name="5_Diapositiva titolo">
    <p:spTree>
      <p:nvGrpSpPr>
        <p:cNvPr id="1" name=""/>
        <p:cNvGrpSpPr/>
        <p:nvPr/>
      </p:nvGrpSpPr>
      <p:grpSpPr>
        <a:xfrm>
          <a:off x="0" y="0"/>
          <a:ext cx="0" cy="0"/>
          <a:chOff x="0" y="0"/>
          <a:chExt cx="0" cy="0"/>
        </a:xfrm>
      </p:grpSpPr>
      <p:sp>
        <p:nvSpPr>
          <p:cNvPr id="253" name="Shape 253"/>
          <p:cNvSpPr>
            <a:spLocks noGrp="1"/>
          </p:cNvSpPr>
          <p:nvPr>
            <p:ph type="title"/>
          </p:nvPr>
        </p:nvSpPr>
        <p:spPr>
          <a:xfrm>
            <a:off x="1143000" y="0"/>
            <a:ext cx="6858000" cy="3509963"/>
          </a:xfrm>
          <a:prstGeom prst="rect">
            <a:avLst/>
          </a:prstGeom>
        </p:spPr>
        <p:txBody>
          <a:bodyPr anchor="b"/>
          <a:lstStyle>
            <a:lvl1pPr>
              <a:defRPr sz="6000"/>
            </a:lvl1pPr>
          </a:lstStyle>
          <a:p>
            <a:pPr lvl="0">
              <a:defRPr sz="1800"/>
            </a:pPr>
            <a:r>
              <a:rPr sz="6000"/>
              <a:t>Titolo Testo</a:t>
            </a:r>
          </a:p>
        </p:txBody>
      </p:sp>
      <p:sp>
        <p:nvSpPr>
          <p:cNvPr id="254" name="Shape 254"/>
          <p:cNvSpPr>
            <a:spLocks noGrp="1"/>
          </p:cNvSpPr>
          <p:nvPr>
            <p:ph type="body" idx="1"/>
          </p:nvPr>
        </p:nvSpPr>
        <p:spPr>
          <a:xfrm>
            <a:off x="1143000" y="3602037"/>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255" name="Shape 255"/>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124953289"/>
      </p:ext>
    </p:extLst>
  </p:cSld>
  <p:clrMapOvr>
    <a:masterClrMapping/>
  </p:clrMapOvr>
  <p:transition spd="med"/>
</p:sldLayout>
</file>

<file path=ppt/slideLayouts/slideLayout696.xml><?xml version="1.0" encoding="utf-8"?>
<p:sldLayout xmlns:a="http://schemas.openxmlformats.org/drawingml/2006/main" xmlns:r="http://schemas.openxmlformats.org/officeDocument/2006/relationships" xmlns:p="http://schemas.openxmlformats.org/presentationml/2006/main" type="tx">
  <p:cSld name="5_Titolo e contenuto">
    <p:spTree>
      <p:nvGrpSpPr>
        <p:cNvPr id="1" name=""/>
        <p:cNvGrpSpPr/>
        <p:nvPr/>
      </p:nvGrpSpPr>
      <p:grpSpPr>
        <a:xfrm>
          <a:off x="0" y="0"/>
          <a:ext cx="0" cy="0"/>
          <a:chOff x="0" y="0"/>
          <a:chExt cx="0" cy="0"/>
        </a:xfrm>
      </p:grpSpPr>
      <p:sp>
        <p:nvSpPr>
          <p:cNvPr id="257" name="Shape 257"/>
          <p:cNvSpPr>
            <a:spLocks noGrp="1"/>
          </p:cNvSpPr>
          <p:nvPr>
            <p:ph type="title"/>
          </p:nvPr>
        </p:nvSpPr>
        <p:spPr>
          <a:xfrm>
            <a:off x="238125" y="30162"/>
            <a:ext cx="8848725" cy="1546226"/>
          </a:xfrm>
          <a:prstGeom prst="rect">
            <a:avLst/>
          </a:prstGeom>
        </p:spPr>
        <p:txBody>
          <a:bodyPr/>
          <a:lstStyle/>
          <a:p>
            <a:pPr lvl="0">
              <a:defRPr sz="1800"/>
            </a:pPr>
            <a:r>
              <a:rPr sz="4400"/>
              <a:t>Titolo Testo</a:t>
            </a:r>
          </a:p>
        </p:txBody>
      </p:sp>
      <p:sp>
        <p:nvSpPr>
          <p:cNvPr id="258" name="Shape 258"/>
          <p:cNvSpPr>
            <a:spLocks noGrp="1"/>
          </p:cNvSpPr>
          <p:nvPr>
            <p:ph type="body" idx="1"/>
          </p:nvPr>
        </p:nvSpPr>
        <p:spPr>
          <a:xfrm>
            <a:off x="457200" y="1576387"/>
            <a:ext cx="3971925" cy="528161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59" name="Shape 259"/>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991618419"/>
      </p:ext>
    </p:extLst>
  </p:cSld>
  <p:clrMapOvr>
    <a:masterClrMapping/>
  </p:clrMapOvr>
  <p:transition spd="med"/>
</p:sldLayout>
</file>

<file path=ppt/slideLayouts/slideLayout697.xml><?xml version="1.0" encoding="utf-8"?>
<p:sldLayout xmlns:a="http://schemas.openxmlformats.org/drawingml/2006/main" xmlns:r="http://schemas.openxmlformats.org/officeDocument/2006/relationships" xmlns:p="http://schemas.openxmlformats.org/presentationml/2006/main" type="tx">
  <p:cSld name="5_Intestazione sezione">
    <p:spTree>
      <p:nvGrpSpPr>
        <p:cNvPr id="1" name=""/>
        <p:cNvGrpSpPr/>
        <p:nvPr/>
      </p:nvGrpSpPr>
      <p:grpSpPr>
        <a:xfrm>
          <a:off x="0" y="0"/>
          <a:ext cx="0" cy="0"/>
          <a:chOff x="0" y="0"/>
          <a:chExt cx="0" cy="0"/>
        </a:xfrm>
      </p:grpSpPr>
      <p:sp>
        <p:nvSpPr>
          <p:cNvPr id="261" name="Shape 261"/>
          <p:cNvSpPr>
            <a:spLocks noGrp="1"/>
          </p:cNvSpPr>
          <p:nvPr>
            <p:ph type="title"/>
          </p:nvPr>
        </p:nvSpPr>
        <p:spPr>
          <a:xfrm>
            <a:off x="623887" y="0"/>
            <a:ext cx="7886701" cy="4562475"/>
          </a:xfrm>
          <a:prstGeom prst="rect">
            <a:avLst/>
          </a:prstGeom>
        </p:spPr>
        <p:txBody>
          <a:bodyPr anchor="b"/>
          <a:lstStyle>
            <a:lvl1pPr>
              <a:defRPr sz="6000"/>
            </a:lvl1pPr>
          </a:lstStyle>
          <a:p>
            <a:pPr lvl="0">
              <a:defRPr sz="1800"/>
            </a:pPr>
            <a:r>
              <a:rPr sz="6000"/>
              <a:t>Titolo Testo</a:t>
            </a:r>
          </a:p>
        </p:txBody>
      </p:sp>
      <p:sp>
        <p:nvSpPr>
          <p:cNvPr id="262" name="Shape 262"/>
          <p:cNvSpPr>
            <a:spLocks noGrp="1"/>
          </p:cNvSpPr>
          <p:nvPr>
            <p:ph type="body" idx="1"/>
          </p:nvPr>
        </p:nvSpPr>
        <p:spPr>
          <a:xfrm>
            <a:off x="623887"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263" name="Shape 263"/>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555131256"/>
      </p:ext>
    </p:extLst>
  </p:cSld>
  <p:clrMapOvr>
    <a:masterClrMapping/>
  </p:clrMapOvr>
  <p:transition spd="med"/>
</p:sldLayout>
</file>

<file path=ppt/slideLayouts/slideLayout698.xml><?xml version="1.0" encoding="utf-8"?>
<p:sldLayout xmlns:a="http://schemas.openxmlformats.org/drawingml/2006/main" xmlns:r="http://schemas.openxmlformats.org/officeDocument/2006/relationships" xmlns:p="http://schemas.openxmlformats.org/presentationml/2006/main" type="tx">
  <p:cSld name="5_Due contenuti">
    <p:spTree>
      <p:nvGrpSpPr>
        <p:cNvPr id="1" name=""/>
        <p:cNvGrpSpPr/>
        <p:nvPr/>
      </p:nvGrpSpPr>
      <p:grpSpPr>
        <a:xfrm>
          <a:off x="0" y="0"/>
          <a:ext cx="0" cy="0"/>
          <a:chOff x="0" y="0"/>
          <a:chExt cx="0" cy="0"/>
        </a:xfrm>
      </p:grpSpPr>
      <p:sp>
        <p:nvSpPr>
          <p:cNvPr id="265" name="Shape 265"/>
          <p:cNvSpPr>
            <a:spLocks noGrp="1"/>
          </p:cNvSpPr>
          <p:nvPr>
            <p:ph type="title"/>
          </p:nvPr>
        </p:nvSpPr>
        <p:spPr>
          <a:xfrm>
            <a:off x="238125" y="30162"/>
            <a:ext cx="8848725" cy="1546226"/>
          </a:xfrm>
          <a:prstGeom prst="rect">
            <a:avLst/>
          </a:prstGeom>
        </p:spPr>
        <p:txBody>
          <a:bodyPr/>
          <a:lstStyle/>
          <a:p>
            <a:pPr lvl="0">
              <a:defRPr sz="1800"/>
            </a:pPr>
            <a:r>
              <a:rPr sz="4400"/>
              <a:t>Titolo Testo</a:t>
            </a:r>
          </a:p>
        </p:txBody>
      </p:sp>
      <p:sp>
        <p:nvSpPr>
          <p:cNvPr id="266" name="Shape 266"/>
          <p:cNvSpPr>
            <a:spLocks noGrp="1"/>
          </p:cNvSpPr>
          <p:nvPr>
            <p:ph type="body" idx="1"/>
          </p:nvPr>
        </p:nvSpPr>
        <p:spPr>
          <a:xfrm>
            <a:off x="457200" y="1576387"/>
            <a:ext cx="1909766" cy="528161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67" name="Shape 267"/>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578235989"/>
      </p:ext>
    </p:extLst>
  </p:cSld>
  <p:clrMapOvr>
    <a:masterClrMapping/>
  </p:clrMapOvr>
  <p:transition spd="med"/>
</p:sldLayout>
</file>

<file path=ppt/slideLayouts/slideLayout699.xml><?xml version="1.0" encoding="utf-8"?>
<p:sldLayout xmlns:a="http://schemas.openxmlformats.org/drawingml/2006/main" xmlns:r="http://schemas.openxmlformats.org/officeDocument/2006/relationships" xmlns:p="http://schemas.openxmlformats.org/presentationml/2006/main" type="tx">
  <p:cSld name="5_Confronto">
    <p:spTree>
      <p:nvGrpSpPr>
        <p:cNvPr id="1" name=""/>
        <p:cNvGrpSpPr/>
        <p:nvPr/>
      </p:nvGrpSpPr>
      <p:grpSpPr>
        <a:xfrm>
          <a:off x="0" y="0"/>
          <a:ext cx="0" cy="0"/>
          <a:chOff x="0" y="0"/>
          <a:chExt cx="0" cy="0"/>
        </a:xfrm>
      </p:grpSpPr>
      <p:sp>
        <p:nvSpPr>
          <p:cNvPr id="269" name="Shape 269"/>
          <p:cNvSpPr>
            <a:spLocks noGrp="1"/>
          </p:cNvSpPr>
          <p:nvPr>
            <p:ph type="title"/>
          </p:nvPr>
        </p:nvSpPr>
        <p:spPr>
          <a:xfrm>
            <a:off x="630237" y="365125"/>
            <a:ext cx="7886701" cy="1325563"/>
          </a:xfrm>
          <a:prstGeom prst="rect">
            <a:avLst/>
          </a:prstGeom>
        </p:spPr>
        <p:txBody>
          <a:bodyPr/>
          <a:lstStyle/>
          <a:p>
            <a:pPr lvl="0">
              <a:defRPr sz="1800"/>
            </a:pPr>
            <a:r>
              <a:rPr sz="4400"/>
              <a:t>Titolo Testo</a:t>
            </a:r>
          </a:p>
        </p:txBody>
      </p:sp>
      <p:sp>
        <p:nvSpPr>
          <p:cNvPr id="270" name="Shape 270"/>
          <p:cNvSpPr>
            <a:spLocks noGrp="1"/>
          </p:cNvSpPr>
          <p:nvPr>
            <p:ph type="body" idx="1"/>
          </p:nvPr>
        </p:nvSpPr>
        <p:spPr>
          <a:xfrm>
            <a:off x="630237" y="1681163"/>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271" name="Shape 271"/>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451706603"/>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27" name="Shape 27"/>
          <p:cNvSpPr>
            <a:spLocks noGrp="1"/>
          </p:cNvSpPr>
          <p:nvPr>
            <p:ph type="title"/>
          </p:nvPr>
        </p:nvSpPr>
        <p:spPr>
          <a:xfrm>
            <a:off x="629841" y="0"/>
            <a:ext cx="2949178" cy="2057400"/>
          </a:xfrm>
          <a:prstGeom prst="rect">
            <a:avLst/>
          </a:prstGeom>
        </p:spPr>
        <p:txBody>
          <a:bodyPr lIns="45718" tIns="45718" rIns="45718" bIns="45718" anchor="b">
            <a:normAutofit/>
          </a:bodyPr>
          <a:lstStyle>
            <a:lvl1pPr algn="l" defTabSz="684086">
              <a:lnSpc>
                <a:spcPct val="90000"/>
              </a:lnSpc>
              <a:defRPr sz="2300">
                <a:latin typeface="Calibri Light"/>
                <a:ea typeface="Calibri Light"/>
                <a:cs typeface="Calibri Light"/>
                <a:sym typeface="Calibri Light"/>
              </a:defRPr>
            </a:lvl1pPr>
          </a:lstStyle>
          <a:p>
            <a:pPr lvl="0">
              <a:defRPr sz="1800"/>
            </a:pPr>
            <a:r>
              <a:rPr sz="2300"/>
              <a:t>Titolo Testo</a:t>
            </a:r>
          </a:p>
        </p:txBody>
      </p:sp>
      <p:sp>
        <p:nvSpPr>
          <p:cNvPr id="28" name="Shape 28"/>
          <p:cNvSpPr>
            <a:spLocks noGrp="1"/>
          </p:cNvSpPr>
          <p:nvPr>
            <p:ph type="body" idx="1"/>
          </p:nvPr>
        </p:nvSpPr>
        <p:spPr>
          <a:xfrm>
            <a:off x="3887392" y="987427"/>
            <a:ext cx="4629156" cy="5870574"/>
          </a:xfrm>
          <a:prstGeom prst="rect">
            <a:avLst/>
          </a:prstGeom>
        </p:spPr>
        <p:txBody>
          <a:bodyPr lIns="45718" tIns="45718" rIns="45718" bIns="45718">
            <a:normAutofit/>
          </a:bodyPr>
          <a:lstStyle>
            <a:lvl1pPr marL="171021" indent="-171021" defTabSz="684086">
              <a:lnSpc>
                <a:spcPct val="90000"/>
              </a:lnSpc>
              <a:spcBef>
                <a:spcPts val="700"/>
              </a:spcBef>
              <a:buSzPct val="100000"/>
              <a:buFont typeface="Arial"/>
              <a:buChar char="•"/>
              <a:defRPr sz="2300"/>
            </a:lvl1pPr>
            <a:lvl2pPr marL="538717" indent="-196673" defTabSz="684086">
              <a:lnSpc>
                <a:spcPct val="90000"/>
              </a:lnSpc>
              <a:spcBef>
                <a:spcPts val="700"/>
              </a:spcBef>
              <a:buSzPct val="100000"/>
              <a:buFont typeface="Arial"/>
              <a:buChar char="•"/>
              <a:defRPr sz="2300"/>
            </a:lvl2pPr>
            <a:lvl3pPr marL="915466" indent="-231381" defTabSz="684086">
              <a:lnSpc>
                <a:spcPct val="90000"/>
              </a:lnSpc>
              <a:spcBef>
                <a:spcPts val="700"/>
              </a:spcBef>
              <a:buSzPct val="100000"/>
              <a:buFont typeface="Arial"/>
              <a:buChar char="•"/>
              <a:defRPr sz="2300"/>
            </a:lvl3pPr>
            <a:lvl4pPr marL="1307092" indent="-280962" defTabSz="684086">
              <a:lnSpc>
                <a:spcPct val="90000"/>
              </a:lnSpc>
              <a:spcBef>
                <a:spcPts val="700"/>
              </a:spcBef>
              <a:buSzPct val="100000"/>
              <a:buFont typeface="Arial"/>
              <a:buChar char="•"/>
              <a:defRPr sz="2300"/>
            </a:lvl4pPr>
            <a:lvl5pPr marL="1649134" indent="-280962" defTabSz="684086">
              <a:lnSpc>
                <a:spcPct val="90000"/>
              </a:lnSpc>
              <a:spcBef>
                <a:spcPts val="700"/>
              </a:spcBef>
              <a:buSzPct val="100000"/>
              <a:buFont typeface="Arial"/>
              <a:buChar char="•"/>
              <a:defRPr sz="2300"/>
            </a:lvl5pPr>
          </a:lstStyle>
          <a:p>
            <a:pPr lvl="0">
              <a:defRPr sz="1800"/>
            </a:pPr>
            <a:r>
              <a:rPr sz="2300"/>
              <a:t>Corpo livello uno</a:t>
            </a:r>
          </a:p>
          <a:p>
            <a:pPr lvl="1">
              <a:defRPr sz="1800"/>
            </a:pPr>
            <a:r>
              <a:rPr sz="2300"/>
              <a:t>Corpo livello due</a:t>
            </a:r>
          </a:p>
          <a:p>
            <a:pPr lvl="2">
              <a:defRPr sz="1800"/>
            </a:pPr>
            <a:r>
              <a:rPr sz="2300"/>
              <a:t>Corpo livello tre</a:t>
            </a:r>
          </a:p>
          <a:p>
            <a:pPr lvl="3">
              <a:defRPr sz="1800"/>
            </a:pPr>
            <a:r>
              <a:rPr sz="2300"/>
              <a:t>Corpo livello quattro</a:t>
            </a:r>
          </a:p>
          <a:p>
            <a:pPr lvl="4">
              <a:defRPr sz="1800"/>
            </a:pPr>
            <a:r>
              <a:rPr sz="2300"/>
              <a:t>Livello 5</a:t>
            </a:r>
          </a:p>
        </p:txBody>
      </p:sp>
      <p:sp>
        <p:nvSpPr>
          <p:cNvPr id="29" name="Shape 29"/>
          <p:cNvSpPr>
            <a:spLocks noGrp="1"/>
          </p:cNvSpPr>
          <p:nvPr>
            <p:ph type="sldNum" sz="quarter" idx="2"/>
          </p:nvPr>
        </p:nvSpPr>
        <p:spPr>
          <a:xfrm>
            <a:off x="6457950" y="6423900"/>
            <a:ext cx="2057400" cy="218437"/>
          </a:xfrm>
          <a:prstGeom prst="rect">
            <a:avLst/>
          </a:prstGeom>
        </p:spPr>
        <p:txBody>
          <a:bodyPr lIns="45718" tIns="45718" rIns="45718" bIns="45718" anchor="ctr"/>
          <a:lstStyle>
            <a:lvl1pPr algn="r">
              <a:tabLst/>
              <a:defRPr sz="800">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sp>
        <p:nvSpPr>
          <p:cNvPr id="257" name="Shape 257"/>
          <p:cNvSpPr>
            <a:spLocks noGrp="1"/>
          </p:cNvSpPr>
          <p:nvPr>
            <p:ph type="title"/>
          </p:nvPr>
        </p:nvSpPr>
        <p:spPr>
          <a:xfrm>
            <a:off x="457200" y="256810"/>
            <a:ext cx="8229600" cy="1178656"/>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258" name="Shape 258"/>
          <p:cNvSpPr>
            <a:spLocks noGrp="1"/>
          </p:cNvSpPr>
          <p:nvPr>
            <p:ph type="body" idx="1"/>
          </p:nvPr>
        </p:nvSpPr>
        <p:spPr>
          <a:xfrm>
            <a:off x="457200" y="1435464"/>
            <a:ext cx="4040188" cy="739416"/>
          </a:xfrm>
          <a:prstGeom prst="rect">
            <a:avLst/>
          </a:prstGeom>
        </p:spPr>
        <p:txBody>
          <a:bodyPr lIns="45718" tIns="45718" rIns="45718" bIns="45718" anchor="b"/>
          <a:lstStyle>
            <a:lvl1pPr marL="0" indent="0" defTabSz="914400">
              <a:lnSpc>
                <a:spcPct val="100000"/>
              </a:lnSpc>
              <a:spcBef>
                <a:spcPts val="500"/>
              </a:spcBef>
              <a:defRPr sz="2100">
                <a:latin typeface="Arial Bold"/>
                <a:ea typeface="Arial Bold"/>
                <a:cs typeface="Arial Bold"/>
                <a:sym typeface="Arial Bold"/>
              </a:defRPr>
            </a:lvl1pPr>
            <a:lvl2pPr marL="0" defTabSz="914400">
              <a:lnSpc>
                <a:spcPct val="100000"/>
              </a:lnSpc>
              <a:spcBef>
                <a:spcPts val="500"/>
              </a:spcBef>
              <a:defRPr sz="2100">
                <a:latin typeface="Arial Bold"/>
                <a:ea typeface="Arial Bold"/>
                <a:cs typeface="Arial Bold"/>
                <a:sym typeface="Arial Bold"/>
              </a:defRPr>
            </a:lvl2pPr>
            <a:lvl3pPr marL="0" defTabSz="914400">
              <a:lnSpc>
                <a:spcPct val="100000"/>
              </a:lnSpc>
              <a:spcBef>
                <a:spcPts val="500"/>
              </a:spcBef>
              <a:defRPr sz="2100">
                <a:latin typeface="Arial Bold"/>
                <a:ea typeface="Arial Bold"/>
                <a:cs typeface="Arial Bold"/>
                <a:sym typeface="Arial Bold"/>
              </a:defRPr>
            </a:lvl3pPr>
            <a:lvl4pPr marL="0" defTabSz="914400">
              <a:lnSpc>
                <a:spcPct val="100000"/>
              </a:lnSpc>
              <a:spcBef>
                <a:spcPts val="500"/>
              </a:spcBef>
              <a:defRPr sz="2100">
                <a:latin typeface="Arial Bold"/>
                <a:ea typeface="Arial Bold"/>
                <a:cs typeface="Arial Bold"/>
                <a:sym typeface="Arial Bold"/>
              </a:defRPr>
            </a:lvl4pPr>
            <a:lvl5pPr marL="0" defTabSz="914400">
              <a:lnSpc>
                <a:spcPct val="100000"/>
              </a:lnSpc>
              <a:spcBef>
                <a:spcPts val="500"/>
              </a:spcBef>
              <a:defRPr sz="2100">
                <a:latin typeface="Arial Bold"/>
                <a:ea typeface="Arial Bold"/>
                <a:cs typeface="Arial Bold"/>
                <a:sym typeface="Arial Bold"/>
              </a:defRPr>
            </a:lvl5pPr>
          </a:lstStyle>
          <a:p>
            <a:pPr lvl="0">
              <a:defRPr sz="1800"/>
            </a:pPr>
            <a:r>
              <a:rPr sz="2100"/>
              <a:t>Corpo livello uno</a:t>
            </a:r>
          </a:p>
          <a:p>
            <a:pPr lvl="1">
              <a:defRPr sz="1800"/>
            </a:pPr>
            <a:r>
              <a:rPr sz="2100"/>
              <a:t>Corpo livello due</a:t>
            </a:r>
          </a:p>
          <a:p>
            <a:pPr lvl="2">
              <a:defRPr sz="1800"/>
            </a:pPr>
            <a:r>
              <a:rPr sz="2100"/>
              <a:t>Corpo livello tre</a:t>
            </a:r>
          </a:p>
          <a:p>
            <a:pPr lvl="3">
              <a:defRPr sz="1800"/>
            </a:pPr>
            <a:r>
              <a:rPr sz="2100"/>
              <a:t>Corpo livello quattro</a:t>
            </a:r>
          </a:p>
          <a:p>
            <a:pPr lvl="4">
              <a:defRPr sz="1800"/>
            </a:pPr>
            <a:r>
              <a:rPr sz="2100"/>
              <a:t>Livello 5</a:t>
            </a:r>
          </a:p>
        </p:txBody>
      </p:sp>
      <p:sp>
        <p:nvSpPr>
          <p:cNvPr id="259" name="Shape 259"/>
          <p:cNvSpPr>
            <a:spLocks noGrp="1"/>
          </p:cNvSpPr>
          <p:nvPr>
            <p:ph type="sldNum" sz="quarter" idx="2"/>
          </p:nvPr>
        </p:nvSpPr>
        <p:spPr>
          <a:xfrm>
            <a:off x="6553200" y="6245226"/>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cSld>
  <p:clrMapOvr>
    <a:masterClrMapping/>
  </p:clrMapOvr>
  <p:transition spd="med"/>
</p:sldLayout>
</file>

<file path=ppt/slideLayouts/slideLayout700.xml><?xml version="1.0" encoding="utf-8"?>
<p:sldLayout xmlns:a="http://schemas.openxmlformats.org/drawingml/2006/main" xmlns:r="http://schemas.openxmlformats.org/officeDocument/2006/relationships" xmlns:p="http://schemas.openxmlformats.org/presentationml/2006/main" type="tx">
  <p:cSld name="5_Solo titolo">
    <p:spTree>
      <p:nvGrpSpPr>
        <p:cNvPr id="1" name=""/>
        <p:cNvGrpSpPr/>
        <p:nvPr/>
      </p:nvGrpSpPr>
      <p:grpSpPr>
        <a:xfrm>
          <a:off x="0" y="0"/>
          <a:ext cx="0" cy="0"/>
          <a:chOff x="0" y="0"/>
          <a:chExt cx="0" cy="0"/>
        </a:xfrm>
      </p:grpSpPr>
      <p:sp>
        <p:nvSpPr>
          <p:cNvPr id="273" name="Shape 273"/>
          <p:cNvSpPr>
            <a:spLocks noGrp="1"/>
          </p:cNvSpPr>
          <p:nvPr>
            <p:ph type="title"/>
          </p:nvPr>
        </p:nvSpPr>
        <p:spPr>
          <a:xfrm>
            <a:off x="238125" y="30162"/>
            <a:ext cx="8848725" cy="2408241"/>
          </a:xfrm>
          <a:prstGeom prst="rect">
            <a:avLst/>
          </a:prstGeom>
        </p:spPr>
        <p:txBody>
          <a:bodyPr/>
          <a:lstStyle/>
          <a:p>
            <a:pPr lvl="0">
              <a:defRPr sz="1800"/>
            </a:pPr>
            <a:r>
              <a:rPr sz="4400"/>
              <a:t>Titolo Testo</a:t>
            </a:r>
          </a:p>
        </p:txBody>
      </p:sp>
      <p:sp>
        <p:nvSpPr>
          <p:cNvPr id="274" name="Shape 274"/>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629267298"/>
      </p:ext>
    </p:extLst>
  </p:cSld>
  <p:clrMapOvr>
    <a:masterClrMapping/>
  </p:clrMapOvr>
  <p:transition spd="med"/>
</p:sldLayout>
</file>

<file path=ppt/slideLayouts/slideLayout701.xml><?xml version="1.0" encoding="utf-8"?>
<p:sldLayout xmlns:a="http://schemas.openxmlformats.org/drawingml/2006/main" xmlns:r="http://schemas.openxmlformats.org/officeDocument/2006/relationships" xmlns:p="http://schemas.openxmlformats.org/presentationml/2006/main" type="tx">
  <p:cSld name="4_Vuota">
    <p:spTree>
      <p:nvGrpSpPr>
        <p:cNvPr id="1" name=""/>
        <p:cNvGrpSpPr/>
        <p:nvPr/>
      </p:nvGrpSpPr>
      <p:grpSpPr>
        <a:xfrm>
          <a:off x="0" y="0"/>
          <a:ext cx="0" cy="0"/>
          <a:chOff x="0" y="0"/>
          <a:chExt cx="0" cy="0"/>
        </a:xfrm>
      </p:grpSpPr>
      <p:sp>
        <p:nvSpPr>
          <p:cNvPr id="276" name="Shape 276"/>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698861202"/>
      </p:ext>
    </p:extLst>
  </p:cSld>
  <p:clrMapOvr>
    <a:masterClrMapping/>
  </p:clrMapOvr>
  <p:transition spd="med"/>
</p:sldLayout>
</file>

<file path=ppt/slideLayouts/slideLayout702.xml><?xml version="1.0" encoding="utf-8"?>
<p:sldLayout xmlns:a="http://schemas.openxmlformats.org/drawingml/2006/main" xmlns:r="http://schemas.openxmlformats.org/officeDocument/2006/relationships" xmlns:p="http://schemas.openxmlformats.org/presentationml/2006/main" type="tx">
  <p:cSld name="5_Contenuto con didascalia">
    <p:spTree>
      <p:nvGrpSpPr>
        <p:cNvPr id="1" name=""/>
        <p:cNvGrpSpPr/>
        <p:nvPr/>
      </p:nvGrpSpPr>
      <p:grpSpPr>
        <a:xfrm>
          <a:off x="0" y="0"/>
          <a:ext cx="0" cy="0"/>
          <a:chOff x="0" y="0"/>
          <a:chExt cx="0" cy="0"/>
        </a:xfrm>
      </p:grpSpPr>
      <p:sp>
        <p:nvSpPr>
          <p:cNvPr id="278" name="Shape 278"/>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279" name="Shape 279"/>
          <p:cNvSpPr>
            <a:spLocks noGrp="1"/>
          </p:cNvSpPr>
          <p:nvPr>
            <p:ph type="body" idx="1"/>
          </p:nvPr>
        </p:nvSpPr>
        <p:spPr>
          <a:xfrm>
            <a:off x="3887787" y="987425"/>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80" name="Shape 280"/>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802464392"/>
      </p:ext>
    </p:extLst>
  </p:cSld>
  <p:clrMapOvr>
    <a:masterClrMapping/>
  </p:clrMapOvr>
  <p:transition spd="med"/>
</p:sldLayout>
</file>

<file path=ppt/slideLayouts/slideLayout703.xml><?xml version="1.0" encoding="utf-8"?>
<p:sldLayout xmlns:a="http://schemas.openxmlformats.org/drawingml/2006/main" xmlns:r="http://schemas.openxmlformats.org/officeDocument/2006/relationships" xmlns:p="http://schemas.openxmlformats.org/presentationml/2006/main" type="tx">
  <p:cSld name="5_Immagine con didascalia">
    <p:spTree>
      <p:nvGrpSpPr>
        <p:cNvPr id="1" name=""/>
        <p:cNvGrpSpPr/>
        <p:nvPr/>
      </p:nvGrpSpPr>
      <p:grpSpPr>
        <a:xfrm>
          <a:off x="0" y="0"/>
          <a:ext cx="0" cy="0"/>
          <a:chOff x="0" y="0"/>
          <a:chExt cx="0" cy="0"/>
        </a:xfrm>
      </p:grpSpPr>
      <p:sp>
        <p:nvSpPr>
          <p:cNvPr id="282" name="Shape 282"/>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283" name="Shape 283"/>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284" name="Shape 284"/>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896428377"/>
      </p:ext>
    </p:extLst>
  </p:cSld>
  <p:clrMapOvr>
    <a:masterClrMapping/>
  </p:clrMapOvr>
  <p:transition spd="med"/>
</p:sldLayout>
</file>

<file path=ppt/slideLayouts/slideLayout704.xml><?xml version="1.0" encoding="utf-8"?>
<p:sldLayout xmlns:a="http://schemas.openxmlformats.org/drawingml/2006/main" xmlns:r="http://schemas.openxmlformats.org/officeDocument/2006/relationships" xmlns:p="http://schemas.openxmlformats.org/presentationml/2006/main" type="tx">
  <p:cSld name="10_Titolo e testo verticale">
    <p:spTree>
      <p:nvGrpSpPr>
        <p:cNvPr id="1" name=""/>
        <p:cNvGrpSpPr/>
        <p:nvPr/>
      </p:nvGrpSpPr>
      <p:grpSpPr>
        <a:xfrm>
          <a:off x="0" y="0"/>
          <a:ext cx="0" cy="0"/>
          <a:chOff x="0" y="0"/>
          <a:chExt cx="0" cy="0"/>
        </a:xfrm>
      </p:grpSpPr>
      <p:sp>
        <p:nvSpPr>
          <p:cNvPr id="286" name="Shape 286"/>
          <p:cNvSpPr>
            <a:spLocks noGrp="1"/>
          </p:cNvSpPr>
          <p:nvPr>
            <p:ph type="title"/>
          </p:nvPr>
        </p:nvSpPr>
        <p:spPr>
          <a:xfrm>
            <a:off x="238125" y="30162"/>
            <a:ext cx="8848725" cy="1546226"/>
          </a:xfrm>
          <a:prstGeom prst="rect">
            <a:avLst/>
          </a:prstGeom>
        </p:spPr>
        <p:txBody>
          <a:bodyPr/>
          <a:lstStyle/>
          <a:p>
            <a:pPr lvl="0">
              <a:defRPr sz="1800"/>
            </a:pPr>
            <a:r>
              <a:rPr sz="4400"/>
              <a:t>Titolo Testo</a:t>
            </a:r>
          </a:p>
        </p:txBody>
      </p:sp>
      <p:sp>
        <p:nvSpPr>
          <p:cNvPr id="287" name="Shape 287"/>
          <p:cNvSpPr>
            <a:spLocks noGrp="1"/>
          </p:cNvSpPr>
          <p:nvPr>
            <p:ph type="body" idx="1"/>
          </p:nvPr>
        </p:nvSpPr>
        <p:spPr>
          <a:xfrm>
            <a:off x="457200" y="1576387"/>
            <a:ext cx="3971925" cy="528161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88" name="Shape 288"/>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383211607"/>
      </p:ext>
    </p:extLst>
  </p:cSld>
  <p:clrMapOvr>
    <a:masterClrMapping/>
  </p:clrMapOvr>
  <p:transition spd="med"/>
</p:sldLayout>
</file>

<file path=ppt/slideLayouts/slideLayout705.xml><?xml version="1.0" encoding="utf-8"?>
<p:sldLayout xmlns:a="http://schemas.openxmlformats.org/drawingml/2006/main" xmlns:r="http://schemas.openxmlformats.org/officeDocument/2006/relationships" xmlns:p="http://schemas.openxmlformats.org/presentationml/2006/main" type="tx">
  <p:cSld name="11_Titolo e testo verticale">
    <p:spTree>
      <p:nvGrpSpPr>
        <p:cNvPr id="1" name=""/>
        <p:cNvGrpSpPr/>
        <p:nvPr/>
      </p:nvGrpSpPr>
      <p:grpSpPr>
        <a:xfrm>
          <a:off x="0" y="0"/>
          <a:ext cx="0" cy="0"/>
          <a:chOff x="0" y="0"/>
          <a:chExt cx="0" cy="0"/>
        </a:xfrm>
      </p:grpSpPr>
      <p:sp>
        <p:nvSpPr>
          <p:cNvPr id="290" name="Shape 290"/>
          <p:cNvSpPr>
            <a:spLocks noGrp="1"/>
          </p:cNvSpPr>
          <p:nvPr>
            <p:ph type="title"/>
          </p:nvPr>
        </p:nvSpPr>
        <p:spPr>
          <a:xfrm>
            <a:off x="6875463" y="30162"/>
            <a:ext cx="2211396" cy="6827840"/>
          </a:xfrm>
          <a:prstGeom prst="rect">
            <a:avLst/>
          </a:prstGeom>
        </p:spPr>
        <p:txBody>
          <a:bodyPr/>
          <a:lstStyle/>
          <a:p>
            <a:pPr lvl="0">
              <a:defRPr sz="1800"/>
            </a:pPr>
            <a:r>
              <a:rPr sz="4400"/>
              <a:t>Titolo Testo</a:t>
            </a:r>
          </a:p>
        </p:txBody>
      </p:sp>
      <p:sp>
        <p:nvSpPr>
          <p:cNvPr id="291" name="Shape 291"/>
          <p:cNvSpPr>
            <a:spLocks noGrp="1"/>
          </p:cNvSpPr>
          <p:nvPr>
            <p:ph type="body" idx="1"/>
          </p:nvPr>
        </p:nvSpPr>
        <p:spPr>
          <a:xfrm>
            <a:off x="238125" y="30162"/>
            <a:ext cx="6484938" cy="68278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92" name="Shape 292"/>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892810639"/>
      </p:ext>
    </p:extLst>
  </p:cSld>
  <p:clrMapOvr>
    <a:masterClrMapping/>
  </p:clrMapOvr>
  <p:transition spd="med"/>
</p:sldLayout>
</file>

<file path=ppt/slideLayouts/slideLayout706.xml><?xml version="1.0" encoding="utf-8"?>
<p:sldLayout xmlns:a="http://schemas.openxmlformats.org/drawingml/2006/main" xmlns:r="http://schemas.openxmlformats.org/officeDocument/2006/relationships" xmlns:p="http://schemas.openxmlformats.org/presentationml/2006/main" type="tx">
  <p:cSld name="6_Diapositiva titolo">
    <p:spTree>
      <p:nvGrpSpPr>
        <p:cNvPr id="1" name=""/>
        <p:cNvGrpSpPr/>
        <p:nvPr/>
      </p:nvGrpSpPr>
      <p:grpSpPr>
        <a:xfrm>
          <a:off x="0" y="0"/>
          <a:ext cx="0" cy="0"/>
          <a:chOff x="0" y="0"/>
          <a:chExt cx="0" cy="0"/>
        </a:xfrm>
      </p:grpSpPr>
      <p:sp>
        <p:nvSpPr>
          <p:cNvPr id="294" name="Shape 294"/>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295" name="Shape 295"/>
          <p:cNvSpPr>
            <a:spLocks noGrp="1"/>
          </p:cNvSpPr>
          <p:nvPr>
            <p:ph type="title"/>
          </p:nvPr>
        </p:nvSpPr>
        <p:spPr>
          <a:xfrm>
            <a:off x="1143000" y="0"/>
            <a:ext cx="6858000" cy="3509963"/>
          </a:xfrm>
          <a:prstGeom prst="rect">
            <a:avLst/>
          </a:prstGeom>
        </p:spPr>
        <p:txBody>
          <a:bodyPr anchor="b"/>
          <a:lstStyle>
            <a:lvl1pPr>
              <a:defRPr sz="6000"/>
            </a:lvl1pPr>
          </a:lstStyle>
          <a:p>
            <a:pPr lvl="0">
              <a:defRPr sz="1800"/>
            </a:pPr>
            <a:r>
              <a:rPr sz="6000"/>
              <a:t>Titolo Testo</a:t>
            </a:r>
          </a:p>
        </p:txBody>
      </p:sp>
      <p:sp>
        <p:nvSpPr>
          <p:cNvPr id="296" name="Shape 296"/>
          <p:cNvSpPr>
            <a:spLocks noGrp="1"/>
          </p:cNvSpPr>
          <p:nvPr>
            <p:ph type="body" idx="1"/>
          </p:nvPr>
        </p:nvSpPr>
        <p:spPr>
          <a:xfrm>
            <a:off x="1143000" y="3602037"/>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297" name="Shape 297"/>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76800342"/>
      </p:ext>
    </p:extLst>
  </p:cSld>
  <p:clrMapOvr>
    <a:masterClrMapping/>
  </p:clrMapOvr>
  <p:transition spd="med"/>
</p:sldLayout>
</file>

<file path=ppt/slideLayouts/slideLayout707.xml><?xml version="1.0" encoding="utf-8"?>
<p:sldLayout xmlns:a="http://schemas.openxmlformats.org/drawingml/2006/main" xmlns:r="http://schemas.openxmlformats.org/officeDocument/2006/relationships" xmlns:p="http://schemas.openxmlformats.org/presentationml/2006/main" type="tx">
  <p:cSld name="6_Titolo e contenuto">
    <p:spTree>
      <p:nvGrpSpPr>
        <p:cNvPr id="1" name=""/>
        <p:cNvGrpSpPr/>
        <p:nvPr/>
      </p:nvGrpSpPr>
      <p:grpSpPr>
        <a:xfrm>
          <a:off x="0" y="0"/>
          <a:ext cx="0" cy="0"/>
          <a:chOff x="0" y="0"/>
          <a:chExt cx="0" cy="0"/>
        </a:xfrm>
      </p:grpSpPr>
      <p:sp>
        <p:nvSpPr>
          <p:cNvPr id="299" name="Shape 299"/>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00" name="Shape 300"/>
          <p:cNvSpPr>
            <a:spLocks noGrp="1"/>
          </p:cNvSpPr>
          <p:nvPr>
            <p:ph type="title"/>
          </p:nvPr>
        </p:nvSpPr>
        <p:spPr>
          <a:xfrm>
            <a:off x="595312" y="336550"/>
            <a:ext cx="7948615" cy="2190750"/>
          </a:xfrm>
          <a:prstGeom prst="rect">
            <a:avLst/>
          </a:prstGeom>
        </p:spPr>
        <p:txBody>
          <a:bodyPr/>
          <a:lstStyle/>
          <a:p>
            <a:pPr lvl="0">
              <a:defRPr sz="1800"/>
            </a:pPr>
            <a:r>
              <a:rPr sz="4400"/>
              <a:t>Titolo Testo</a:t>
            </a:r>
          </a:p>
        </p:txBody>
      </p:sp>
      <p:sp>
        <p:nvSpPr>
          <p:cNvPr id="301" name="Shape 301"/>
          <p:cNvSpPr>
            <a:spLocks noGrp="1"/>
          </p:cNvSpPr>
          <p:nvPr>
            <p:ph type="body" idx="1"/>
          </p:nvPr>
        </p:nvSpPr>
        <p:spPr>
          <a:xfrm>
            <a:off x="712787" y="2527300"/>
            <a:ext cx="7713665" cy="43307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02" name="Shape 302"/>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674779319"/>
      </p:ext>
    </p:extLst>
  </p:cSld>
  <p:clrMapOvr>
    <a:masterClrMapping/>
  </p:clrMapOvr>
  <p:transition spd="med"/>
</p:sldLayout>
</file>

<file path=ppt/slideLayouts/slideLayout708.xml><?xml version="1.0" encoding="utf-8"?>
<p:sldLayout xmlns:a="http://schemas.openxmlformats.org/drawingml/2006/main" xmlns:r="http://schemas.openxmlformats.org/officeDocument/2006/relationships" xmlns:p="http://schemas.openxmlformats.org/presentationml/2006/main" type="tx">
  <p:cSld name="6_Intestazione sezione">
    <p:spTree>
      <p:nvGrpSpPr>
        <p:cNvPr id="1" name=""/>
        <p:cNvGrpSpPr/>
        <p:nvPr/>
      </p:nvGrpSpPr>
      <p:grpSpPr>
        <a:xfrm>
          <a:off x="0" y="0"/>
          <a:ext cx="0" cy="0"/>
          <a:chOff x="0" y="0"/>
          <a:chExt cx="0" cy="0"/>
        </a:xfrm>
      </p:grpSpPr>
      <p:sp>
        <p:nvSpPr>
          <p:cNvPr id="304" name="Shape 304"/>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05" name="Shape 305"/>
          <p:cNvSpPr>
            <a:spLocks noGrp="1"/>
          </p:cNvSpPr>
          <p:nvPr>
            <p:ph type="title"/>
          </p:nvPr>
        </p:nvSpPr>
        <p:spPr>
          <a:xfrm>
            <a:off x="623887" y="0"/>
            <a:ext cx="7886701" cy="4562475"/>
          </a:xfrm>
          <a:prstGeom prst="rect">
            <a:avLst/>
          </a:prstGeom>
        </p:spPr>
        <p:txBody>
          <a:bodyPr anchor="b"/>
          <a:lstStyle>
            <a:lvl1pPr>
              <a:defRPr sz="6000"/>
            </a:lvl1pPr>
          </a:lstStyle>
          <a:p>
            <a:pPr lvl="0">
              <a:defRPr sz="1800"/>
            </a:pPr>
            <a:r>
              <a:rPr sz="6000"/>
              <a:t>Titolo Testo</a:t>
            </a:r>
          </a:p>
        </p:txBody>
      </p:sp>
      <p:sp>
        <p:nvSpPr>
          <p:cNvPr id="306" name="Shape 306"/>
          <p:cNvSpPr>
            <a:spLocks noGrp="1"/>
          </p:cNvSpPr>
          <p:nvPr>
            <p:ph type="body" idx="1"/>
          </p:nvPr>
        </p:nvSpPr>
        <p:spPr>
          <a:xfrm>
            <a:off x="623887"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307" name="Shape 307"/>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405378039"/>
      </p:ext>
    </p:extLst>
  </p:cSld>
  <p:clrMapOvr>
    <a:masterClrMapping/>
  </p:clrMapOvr>
  <p:transition spd="med"/>
</p:sldLayout>
</file>

<file path=ppt/slideLayouts/slideLayout709.xml><?xml version="1.0" encoding="utf-8"?>
<p:sldLayout xmlns:a="http://schemas.openxmlformats.org/drawingml/2006/main" xmlns:r="http://schemas.openxmlformats.org/officeDocument/2006/relationships" xmlns:p="http://schemas.openxmlformats.org/presentationml/2006/main" type="tx">
  <p:cSld name="6_Due contenuti">
    <p:spTree>
      <p:nvGrpSpPr>
        <p:cNvPr id="1" name=""/>
        <p:cNvGrpSpPr/>
        <p:nvPr/>
      </p:nvGrpSpPr>
      <p:grpSpPr>
        <a:xfrm>
          <a:off x="0" y="0"/>
          <a:ext cx="0" cy="0"/>
          <a:chOff x="0" y="0"/>
          <a:chExt cx="0" cy="0"/>
        </a:xfrm>
      </p:grpSpPr>
      <p:sp>
        <p:nvSpPr>
          <p:cNvPr id="309" name="Shape 309"/>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10" name="Shape 310"/>
          <p:cNvSpPr>
            <a:spLocks noGrp="1"/>
          </p:cNvSpPr>
          <p:nvPr>
            <p:ph type="title"/>
          </p:nvPr>
        </p:nvSpPr>
        <p:spPr>
          <a:xfrm>
            <a:off x="595312" y="336550"/>
            <a:ext cx="7948615" cy="2190750"/>
          </a:xfrm>
          <a:prstGeom prst="rect">
            <a:avLst/>
          </a:prstGeom>
        </p:spPr>
        <p:txBody>
          <a:bodyPr/>
          <a:lstStyle/>
          <a:p>
            <a:pPr lvl="0">
              <a:defRPr sz="1800"/>
            </a:pPr>
            <a:r>
              <a:rPr sz="4400"/>
              <a:t>Titolo Testo</a:t>
            </a:r>
          </a:p>
        </p:txBody>
      </p:sp>
      <p:sp>
        <p:nvSpPr>
          <p:cNvPr id="311" name="Shape 311"/>
          <p:cNvSpPr>
            <a:spLocks noGrp="1"/>
          </p:cNvSpPr>
          <p:nvPr>
            <p:ph type="body" idx="1"/>
          </p:nvPr>
        </p:nvSpPr>
        <p:spPr>
          <a:xfrm>
            <a:off x="712787" y="2527300"/>
            <a:ext cx="3779840" cy="43307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12" name="Shape 312"/>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002983013"/>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261" name="Shape 261"/>
          <p:cNvSpPr>
            <a:spLocks noGrp="1"/>
          </p:cNvSpPr>
          <p:nvPr>
            <p:ph type="title"/>
          </p:nvPr>
        </p:nvSpPr>
        <p:spPr>
          <a:xfrm>
            <a:off x="457200" y="0"/>
            <a:ext cx="8229600" cy="1692282"/>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262" name="Shape 262"/>
          <p:cNvSpPr>
            <a:spLocks noGrp="1"/>
          </p:cNvSpPr>
          <p:nvPr>
            <p:ph type="sldNum" sz="quarter" idx="2"/>
          </p:nvPr>
        </p:nvSpPr>
        <p:spPr>
          <a:xfrm>
            <a:off x="6553200" y="6245226"/>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cSld>
  <p:clrMapOvr>
    <a:masterClrMapping/>
  </p:clrMapOvr>
  <p:transition spd="med"/>
</p:sldLayout>
</file>

<file path=ppt/slideLayouts/slideLayout710.xml><?xml version="1.0" encoding="utf-8"?>
<p:sldLayout xmlns:a="http://schemas.openxmlformats.org/drawingml/2006/main" xmlns:r="http://schemas.openxmlformats.org/officeDocument/2006/relationships" xmlns:p="http://schemas.openxmlformats.org/presentationml/2006/main" type="tx">
  <p:cSld name="6_Confronto">
    <p:spTree>
      <p:nvGrpSpPr>
        <p:cNvPr id="1" name=""/>
        <p:cNvGrpSpPr/>
        <p:nvPr/>
      </p:nvGrpSpPr>
      <p:grpSpPr>
        <a:xfrm>
          <a:off x="0" y="0"/>
          <a:ext cx="0" cy="0"/>
          <a:chOff x="0" y="0"/>
          <a:chExt cx="0" cy="0"/>
        </a:xfrm>
      </p:grpSpPr>
      <p:sp>
        <p:nvSpPr>
          <p:cNvPr id="314" name="Shape 314"/>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15" name="Shape 315"/>
          <p:cNvSpPr>
            <a:spLocks noGrp="1"/>
          </p:cNvSpPr>
          <p:nvPr>
            <p:ph type="title"/>
          </p:nvPr>
        </p:nvSpPr>
        <p:spPr>
          <a:xfrm>
            <a:off x="630237" y="365125"/>
            <a:ext cx="7886701" cy="1325563"/>
          </a:xfrm>
          <a:prstGeom prst="rect">
            <a:avLst/>
          </a:prstGeom>
        </p:spPr>
        <p:txBody>
          <a:bodyPr/>
          <a:lstStyle/>
          <a:p>
            <a:pPr lvl="0">
              <a:defRPr sz="1800"/>
            </a:pPr>
            <a:r>
              <a:rPr sz="4400"/>
              <a:t>Titolo Testo</a:t>
            </a:r>
          </a:p>
        </p:txBody>
      </p:sp>
      <p:sp>
        <p:nvSpPr>
          <p:cNvPr id="316" name="Shape 316"/>
          <p:cNvSpPr>
            <a:spLocks noGrp="1"/>
          </p:cNvSpPr>
          <p:nvPr>
            <p:ph type="body" idx="1"/>
          </p:nvPr>
        </p:nvSpPr>
        <p:spPr>
          <a:xfrm>
            <a:off x="630237" y="1681163"/>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317" name="Shape 317"/>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440779632"/>
      </p:ext>
    </p:extLst>
  </p:cSld>
  <p:clrMapOvr>
    <a:masterClrMapping/>
  </p:clrMapOvr>
  <p:transition spd="med"/>
</p:sldLayout>
</file>

<file path=ppt/slideLayouts/slideLayout711.xml><?xml version="1.0" encoding="utf-8"?>
<p:sldLayout xmlns:a="http://schemas.openxmlformats.org/drawingml/2006/main" xmlns:r="http://schemas.openxmlformats.org/officeDocument/2006/relationships" xmlns:p="http://schemas.openxmlformats.org/presentationml/2006/main" type="tx">
  <p:cSld name="6_Solo titolo">
    <p:spTree>
      <p:nvGrpSpPr>
        <p:cNvPr id="1" name=""/>
        <p:cNvGrpSpPr/>
        <p:nvPr/>
      </p:nvGrpSpPr>
      <p:grpSpPr>
        <a:xfrm>
          <a:off x="0" y="0"/>
          <a:ext cx="0" cy="0"/>
          <a:chOff x="0" y="0"/>
          <a:chExt cx="0" cy="0"/>
        </a:xfrm>
      </p:grpSpPr>
      <p:sp>
        <p:nvSpPr>
          <p:cNvPr id="319" name="Shape 319"/>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20" name="Shape 320"/>
          <p:cNvSpPr>
            <a:spLocks noGrp="1"/>
          </p:cNvSpPr>
          <p:nvPr>
            <p:ph type="title"/>
          </p:nvPr>
        </p:nvSpPr>
        <p:spPr>
          <a:xfrm>
            <a:off x="595312" y="336550"/>
            <a:ext cx="7948615" cy="2185991"/>
          </a:xfrm>
          <a:prstGeom prst="rect">
            <a:avLst/>
          </a:prstGeom>
        </p:spPr>
        <p:txBody>
          <a:bodyPr/>
          <a:lstStyle/>
          <a:p>
            <a:pPr lvl="0">
              <a:defRPr sz="1800"/>
            </a:pPr>
            <a:r>
              <a:rPr sz="4400"/>
              <a:t>Titolo Testo</a:t>
            </a:r>
          </a:p>
        </p:txBody>
      </p:sp>
      <p:sp>
        <p:nvSpPr>
          <p:cNvPr id="321" name="Shape 321"/>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858422458"/>
      </p:ext>
    </p:extLst>
  </p:cSld>
  <p:clrMapOvr>
    <a:masterClrMapping/>
  </p:clrMapOvr>
  <p:transition spd="med"/>
</p:sldLayout>
</file>

<file path=ppt/slideLayouts/slideLayout712.xml><?xml version="1.0" encoding="utf-8"?>
<p:sldLayout xmlns:a="http://schemas.openxmlformats.org/drawingml/2006/main" xmlns:r="http://schemas.openxmlformats.org/officeDocument/2006/relationships" xmlns:p="http://schemas.openxmlformats.org/presentationml/2006/main" type="tx">
  <p:cSld name="5_Vuota">
    <p:spTree>
      <p:nvGrpSpPr>
        <p:cNvPr id="1" name=""/>
        <p:cNvGrpSpPr/>
        <p:nvPr/>
      </p:nvGrpSpPr>
      <p:grpSpPr>
        <a:xfrm>
          <a:off x="0" y="0"/>
          <a:ext cx="0" cy="0"/>
          <a:chOff x="0" y="0"/>
          <a:chExt cx="0" cy="0"/>
        </a:xfrm>
      </p:grpSpPr>
      <p:sp>
        <p:nvSpPr>
          <p:cNvPr id="323" name="Shape 323"/>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24" name="Shape 324"/>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153046211"/>
      </p:ext>
    </p:extLst>
  </p:cSld>
  <p:clrMapOvr>
    <a:masterClrMapping/>
  </p:clrMapOvr>
  <p:transition spd="med"/>
</p:sldLayout>
</file>

<file path=ppt/slideLayouts/slideLayout713.xml><?xml version="1.0" encoding="utf-8"?>
<p:sldLayout xmlns:a="http://schemas.openxmlformats.org/drawingml/2006/main" xmlns:r="http://schemas.openxmlformats.org/officeDocument/2006/relationships" xmlns:p="http://schemas.openxmlformats.org/presentationml/2006/main" type="tx">
  <p:cSld name="6_Contenuto con didascalia">
    <p:spTree>
      <p:nvGrpSpPr>
        <p:cNvPr id="1" name=""/>
        <p:cNvGrpSpPr/>
        <p:nvPr/>
      </p:nvGrpSpPr>
      <p:grpSpPr>
        <a:xfrm>
          <a:off x="0" y="0"/>
          <a:ext cx="0" cy="0"/>
          <a:chOff x="0" y="0"/>
          <a:chExt cx="0" cy="0"/>
        </a:xfrm>
      </p:grpSpPr>
      <p:sp>
        <p:nvSpPr>
          <p:cNvPr id="326" name="Shape 326"/>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27" name="Shape 327"/>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328" name="Shape 328"/>
          <p:cNvSpPr>
            <a:spLocks noGrp="1"/>
          </p:cNvSpPr>
          <p:nvPr>
            <p:ph type="body" idx="1"/>
          </p:nvPr>
        </p:nvSpPr>
        <p:spPr>
          <a:xfrm>
            <a:off x="3887787" y="987425"/>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29" name="Shape 329"/>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590200559"/>
      </p:ext>
    </p:extLst>
  </p:cSld>
  <p:clrMapOvr>
    <a:masterClrMapping/>
  </p:clrMapOvr>
  <p:transition spd="med"/>
</p:sldLayout>
</file>

<file path=ppt/slideLayouts/slideLayout714.xml><?xml version="1.0" encoding="utf-8"?>
<p:sldLayout xmlns:a="http://schemas.openxmlformats.org/drawingml/2006/main" xmlns:r="http://schemas.openxmlformats.org/officeDocument/2006/relationships" xmlns:p="http://schemas.openxmlformats.org/presentationml/2006/main" type="tx">
  <p:cSld name="6_Immagine con didascalia">
    <p:spTree>
      <p:nvGrpSpPr>
        <p:cNvPr id="1" name=""/>
        <p:cNvGrpSpPr/>
        <p:nvPr/>
      </p:nvGrpSpPr>
      <p:grpSpPr>
        <a:xfrm>
          <a:off x="0" y="0"/>
          <a:ext cx="0" cy="0"/>
          <a:chOff x="0" y="0"/>
          <a:chExt cx="0" cy="0"/>
        </a:xfrm>
      </p:grpSpPr>
      <p:sp>
        <p:nvSpPr>
          <p:cNvPr id="331" name="Shape 331"/>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32" name="Shape 332"/>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333" name="Shape 333"/>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334" name="Shape 334"/>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457758005"/>
      </p:ext>
    </p:extLst>
  </p:cSld>
  <p:clrMapOvr>
    <a:masterClrMapping/>
  </p:clrMapOvr>
  <p:transition spd="med"/>
</p:sldLayout>
</file>

<file path=ppt/slideLayouts/slideLayout715.xml><?xml version="1.0" encoding="utf-8"?>
<p:sldLayout xmlns:a="http://schemas.openxmlformats.org/drawingml/2006/main" xmlns:r="http://schemas.openxmlformats.org/officeDocument/2006/relationships" xmlns:p="http://schemas.openxmlformats.org/presentationml/2006/main" type="tx">
  <p:cSld name="12_Titolo e testo verticale">
    <p:spTree>
      <p:nvGrpSpPr>
        <p:cNvPr id="1" name=""/>
        <p:cNvGrpSpPr/>
        <p:nvPr/>
      </p:nvGrpSpPr>
      <p:grpSpPr>
        <a:xfrm>
          <a:off x="0" y="0"/>
          <a:ext cx="0" cy="0"/>
          <a:chOff x="0" y="0"/>
          <a:chExt cx="0" cy="0"/>
        </a:xfrm>
      </p:grpSpPr>
      <p:sp>
        <p:nvSpPr>
          <p:cNvPr id="336" name="Shape 336"/>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37" name="Shape 337"/>
          <p:cNvSpPr>
            <a:spLocks noGrp="1"/>
          </p:cNvSpPr>
          <p:nvPr>
            <p:ph type="title"/>
          </p:nvPr>
        </p:nvSpPr>
        <p:spPr>
          <a:xfrm>
            <a:off x="595312" y="336550"/>
            <a:ext cx="7948615" cy="2190750"/>
          </a:xfrm>
          <a:prstGeom prst="rect">
            <a:avLst/>
          </a:prstGeom>
        </p:spPr>
        <p:txBody>
          <a:bodyPr/>
          <a:lstStyle/>
          <a:p>
            <a:pPr lvl="0">
              <a:defRPr sz="1800"/>
            </a:pPr>
            <a:r>
              <a:rPr sz="4400"/>
              <a:t>Titolo Testo</a:t>
            </a:r>
          </a:p>
        </p:txBody>
      </p:sp>
      <p:sp>
        <p:nvSpPr>
          <p:cNvPr id="338" name="Shape 338"/>
          <p:cNvSpPr>
            <a:spLocks noGrp="1"/>
          </p:cNvSpPr>
          <p:nvPr>
            <p:ph type="body" idx="1"/>
          </p:nvPr>
        </p:nvSpPr>
        <p:spPr>
          <a:xfrm>
            <a:off x="712787" y="2527300"/>
            <a:ext cx="7713665" cy="4330702"/>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39" name="Shape 339"/>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034343459"/>
      </p:ext>
    </p:extLst>
  </p:cSld>
  <p:clrMapOvr>
    <a:masterClrMapping/>
  </p:clrMapOvr>
  <p:transition spd="med"/>
</p:sldLayout>
</file>

<file path=ppt/slideLayouts/slideLayout716.xml><?xml version="1.0" encoding="utf-8"?>
<p:sldLayout xmlns:a="http://schemas.openxmlformats.org/drawingml/2006/main" xmlns:r="http://schemas.openxmlformats.org/officeDocument/2006/relationships" xmlns:p="http://schemas.openxmlformats.org/presentationml/2006/main" type="tx">
  <p:cSld name="13_Titolo e testo verticale">
    <p:spTree>
      <p:nvGrpSpPr>
        <p:cNvPr id="1" name=""/>
        <p:cNvGrpSpPr/>
        <p:nvPr/>
      </p:nvGrpSpPr>
      <p:grpSpPr>
        <a:xfrm>
          <a:off x="0" y="0"/>
          <a:ext cx="0" cy="0"/>
          <a:chOff x="0" y="0"/>
          <a:chExt cx="0" cy="0"/>
        </a:xfrm>
      </p:grpSpPr>
      <p:sp>
        <p:nvSpPr>
          <p:cNvPr id="341" name="Shape 341"/>
          <p:cNvSpPr/>
          <p:nvPr/>
        </p:nvSpPr>
        <p:spPr>
          <a:xfrm>
            <a:off x="0" y="0"/>
            <a:ext cx="9144000" cy="6858000"/>
          </a:xfrm>
          <a:prstGeom prst="rect">
            <a:avLst/>
          </a:prstGeom>
          <a:blipFill>
            <a:blip r:embed="rId2"/>
            <a:stretch>
              <a:fillRect/>
            </a:stretch>
          </a:blipFill>
          <a:ln w="12700">
            <a:miter lim="400000"/>
          </a:ln>
        </p:spPr>
        <p:txBody>
          <a:bodyPr lIns="0" tIns="0" rIns="0" bIns="0" anchor="ctr"/>
          <a:lstStyle/>
          <a:p>
            <a:pPr lvl="0">
              <a:lnSpc>
                <a:spcPct val="93000"/>
              </a:lnSpc>
              <a:defRPr>
                <a:solidFill>
                  <a:srgbClr val="FFFFFF"/>
                </a:solidFill>
                <a:latin typeface="Arial"/>
                <a:ea typeface="Arial"/>
                <a:cs typeface="Arial"/>
                <a:sym typeface="Arial"/>
              </a:defRPr>
            </a:pPr>
            <a:endParaRPr/>
          </a:p>
        </p:txBody>
      </p:sp>
      <p:sp>
        <p:nvSpPr>
          <p:cNvPr id="342" name="Shape 342"/>
          <p:cNvSpPr>
            <a:spLocks noGrp="1"/>
          </p:cNvSpPr>
          <p:nvPr>
            <p:ph type="title"/>
          </p:nvPr>
        </p:nvSpPr>
        <p:spPr>
          <a:xfrm>
            <a:off x="6557963" y="336550"/>
            <a:ext cx="1985971" cy="6521450"/>
          </a:xfrm>
          <a:prstGeom prst="rect">
            <a:avLst/>
          </a:prstGeom>
        </p:spPr>
        <p:txBody>
          <a:bodyPr/>
          <a:lstStyle/>
          <a:p>
            <a:pPr lvl="0">
              <a:defRPr sz="1800"/>
            </a:pPr>
            <a:r>
              <a:rPr sz="4400"/>
              <a:t>Titolo Testo</a:t>
            </a:r>
          </a:p>
        </p:txBody>
      </p:sp>
      <p:sp>
        <p:nvSpPr>
          <p:cNvPr id="343" name="Shape 343"/>
          <p:cNvSpPr>
            <a:spLocks noGrp="1"/>
          </p:cNvSpPr>
          <p:nvPr>
            <p:ph type="body" idx="1"/>
          </p:nvPr>
        </p:nvSpPr>
        <p:spPr>
          <a:xfrm>
            <a:off x="595312" y="336550"/>
            <a:ext cx="5810252" cy="652145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44" name="Shape 344"/>
          <p:cNvSpPr>
            <a:spLocks noGrp="1"/>
          </p:cNvSpPr>
          <p:nvPr>
            <p:ph type="sldNum" sz="quarter" idx="2"/>
          </p:nvPr>
        </p:nvSpPr>
        <p:spPr>
          <a:prstGeom prst="rect">
            <a:avLst/>
          </a:prstGeom>
        </p:spPr>
        <p:txBody>
          <a:bodyPr/>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91911536"/>
      </p:ext>
    </p:extLst>
  </p:cSld>
  <p:clrMapOvr>
    <a:masterClrMapping/>
  </p:clrMapOvr>
  <p:transition spd="med"/>
</p:sldLayout>
</file>

<file path=ppt/slideLayouts/slideLayout717.xml><?xml version="1.0" encoding="utf-8"?>
<p:sldLayout xmlns:a="http://schemas.openxmlformats.org/drawingml/2006/main" xmlns:r="http://schemas.openxmlformats.org/officeDocument/2006/relationships" xmlns:p="http://schemas.openxmlformats.org/presentationml/2006/main" type="tx">
  <p:cSld name="7_Diapositiva titolo">
    <p:spTree>
      <p:nvGrpSpPr>
        <p:cNvPr id="1" name=""/>
        <p:cNvGrpSpPr/>
        <p:nvPr/>
      </p:nvGrpSpPr>
      <p:grpSpPr>
        <a:xfrm>
          <a:off x="0" y="0"/>
          <a:ext cx="0" cy="0"/>
          <a:chOff x="0" y="0"/>
          <a:chExt cx="0" cy="0"/>
        </a:xfrm>
      </p:grpSpPr>
      <p:sp>
        <p:nvSpPr>
          <p:cNvPr id="346" name="Shape 346"/>
          <p:cNvSpPr>
            <a:spLocks noGrp="1"/>
          </p:cNvSpPr>
          <p:nvPr>
            <p:ph type="title"/>
          </p:nvPr>
        </p:nvSpPr>
        <p:spPr>
          <a:xfrm>
            <a:off x="1143000" y="0"/>
            <a:ext cx="6858000" cy="3509963"/>
          </a:xfrm>
          <a:prstGeom prst="rect">
            <a:avLst/>
          </a:prstGeom>
        </p:spPr>
        <p:txBody>
          <a:bodyPr anchor="b"/>
          <a:lstStyle>
            <a:lvl1pPr>
              <a:defRPr sz="6000"/>
            </a:lvl1pPr>
          </a:lstStyle>
          <a:p>
            <a:pPr lvl="0">
              <a:defRPr sz="1800"/>
            </a:pPr>
            <a:r>
              <a:rPr sz="6000"/>
              <a:t>Titolo Testo</a:t>
            </a:r>
          </a:p>
        </p:txBody>
      </p:sp>
      <p:sp>
        <p:nvSpPr>
          <p:cNvPr id="347" name="Shape 347"/>
          <p:cNvSpPr>
            <a:spLocks noGrp="1"/>
          </p:cNvSpPr>
          <p:nvPr>
            <p:ph type="body" idx="1"/>
          </p:nvPr>
        </p:nvSpPr>
        <p:spPr>
          <a:xfrm>
            <a:off x="1143000" y="3602037"/>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348" name="Shape 348"/>
          <p:cNvSpPr>
            <a:spLocks noGrp="1"/>
          </p:cNvSpPr>
          <p:nvPr>
            <p:ph type="sldNum" sz="quarter" idx="2"/>
          </p:nvPr>
        </p:nvSpPr>
        <p:spPr>
          <a:xfrm>
            <a:off x="6553200" y="6356350"/>
            <a:ext cx="2124075"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015726711"/>
      </p:ext>
    </p:extLst>
  </p:cSld>
  <p:clrMapOvr>
    <a:masterClrMapping/>
  </p:clrMapOvr>
  <p:transition spd="med"/>
</p:sldLayout>
</file>

<file path=ppt/slideLayouts/slideLayout718.xml><?xml version="1.0" encoding="utf-8"?>
<p:sldLayout xmlns:a="http://schemas.openxmlformats.org/drawingml/2006/main" xmlns:r="http://schemas.openxmlformats.org/officeDocument/2006/relationships" xmlns:p="http://schemas.openxmlformats.org/presentationml/2006/main" type="tx">
  <p:cSld name="7_Titolo e contenuto">
    <p:spTree>
      <p:nvGrpSpPr>
        <p:cNvPr id="1" name=""/>
        <p:cNvGrpSpPr/>
        <p:nvPr/>
      </p:nvGrpSpPr>
      <p:grpSpPr>
        <a:xfrm>
          <a:off x="0" y="0"/>
          <a:ext cx="0" cy="0"/>
          <a:chOff x="0" y="0"/>
          <a:chExt cx="0" cy="0"/>
        </a:xfrm>
      </p:grpSpPr>
      <p:sp>
        <p:nvSpPr>
          <p:cNvPr id="350" name="Shape 350"/>
          <p:cNvSpPr>
            <a:spLocks noGrp="1"/>
          </p:cNvSpPr>
          <p:nvPr>
            <p:ph type="title"/>
          </p:nvPr>
        </p:nvSpPr>
        <p:spPr>
          <a:xfrm>
            <a:off x="457200" y="80958"/>
            <a:ext cx="8224840" cy="1524007"/>
          </a:xfrm>
          <a:prstGeom prst="rect">
            <a:avLst/>
          </a:prstGeom>
        </p:spPr>
        <p:txBody>
          <a:bodyPr anchor="ctr"/>
          <a:lstStyle/>
          <a:p>
            <a:pPr lvl="0">
              <a:defRPr sz="1800"/>
            </a:pPr>
            <a:r>
              <a:rPr sz="4400"/>
              <a:t>Titolo Testo</a:t>
            </a:r>
          </a:p>
        </p:txBody>
      </p:sp>
      <p:sp>
        <p:nvSpPr>
          <p:cNvPr id="351" name="Shape 351"/>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52" name="Shape 352"/>
          <p:cNvSpPr>
            <a:spLocks noGrp="1"/>
          </p:cNvSpPr>
          <p:nvPr>
            <p:ph type="sldNum" sz="quarter" idx="2"/>
          </p:nvPr>
        </p:nvSpPr>
        <p:spPr>
          <a:xfrm>
            <a:off x="6553200" y="6356350"/>
            <a:ext cx="2124075"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581948398"/>
      </p:ext>
    </p:extLst>
  </p:cSld>
  <p:clrMapOvr>
    <a:masterClrMapping/>
  </p:clrMapOvr>
  <p:transition spd="med"/>
</p:sldLayout>
</file>

<file path=ppt/slideLayouts/slideLayout719.xml><?xml version="1.0" encoding="utf-8"?>
<p:sldLayout xmlns:a="http://schemas.openxmlformats.org/drawingml/2006/main" xmlns:r="http://schemas.openxmlformats.org/officeDocument/2006/relationships" xmlns:p="http://schemas.openxmlformats.org/presentationml/2006/main" type="tx">
  <p:cSld name="7_Intestazione sezione">
    <p:spTree>
      <p:nvGrpSpPr>
        <p:cNvPr id="1" name=""/>
        <p:cNvGrpSpPr/>
        <p:nvPr/>
      </p:nvGrpSpPr>
      <p:grpSpPr>
        <a:xfrm>
          <a:off x="0" y="0"/>
          <a:ext cx="0" cy="0"/>
          <a:chOff x="0" y="0"/>
          <a:chExt cx="0" cy="0"/>
        </a:xfrm>
      </p:grpSpPr>
      <p:sp>
        <p:nvSpPr>
          <p:cNvPr id="354" name="Shape 354"/>
          <p:cNvSpPr>
            <a:spLocks noGrp="1"/>
          </p:cNvSpPr>
          <p:nvPr>
            <p:ph type="title"/>
          </p:nvPr>
        </p:nvSpPr>
        <p:spPr>
          <a:xfrm>
            <a:off x="623887" y="0"/>
            <a:ext cx="7886701" cy="4562475"/>
          </a:xfrm>
          <a:prstGeom prst="rect">
            <a:avLst/>
          </a:prstGeom>
        </p:spPr>
        <p:txBody>
          <a:bodyPr anchor="b"/>
          <a:lstStyle>
            <a:lvl1pPr>
              <a:defRPr sz="6000"/>
            </a:lvl1pPr>
          </a:lstStyle>
          <a:p>
            <a:pPr lvl="0">
              <a:defRPr sz="1800"/>
            </a:pPr>
            <a:r>
              <a:rPr sz="6000"/>
              <a:t>Titolo Testo</a:t>
            </a:r>
          </a:p>
        </p:txBody>
      </p:sp>
      <p:sp>
        <p:nvSpPr>
          <p:cNvPr id="355" name="Shape 355"/>
          <p:cNvSpPr>
            <a:spLocks noGrp="1"/>
          </p:cNvSpPr>
          <p:nvPr>
            <p:ph type="body" idx="1"/>
          </p:nvPr>
        </p:nvSpPr>
        <p:spPr>
          <a:xfrm>
            <a:off x="623887"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356" name="Shape 356"/>
          <p:cNvSpPr>
            <a:spLocks noGrp="1"/>
          </p:cNvSpPr>
          <p:nvPr>
            <p:ph type="sldNum" sz="quarter" idx="2"/>
          </p:nvPr>
        </p:nvSpPr>
        <p:spPr>
          <a:xfrm>
            <a:off x="6553200" y="6356350"/>
            <a:ext cx="2124075"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943250937"/>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sp>
        <p:nvSpPr>
          <p:cNvPr id="264" name="Shape 264"/>
          <p:cNvSpPr>
            <a:spLocks noGrp="1"/>
          </p:cNvSpPr>
          <p:nvPr>
            <p:ph type="title"/>
          </p:nvPr>
        </p:nvSpPr>
        <p:spPr>
          <a:xfrm>
            <a:off x="457203" y="0"/>
            <a:ext cx="3008316" cy="1435100"/>
          </a:xfrm>
          <a:prstGeom prst="rect">
            <a:avLst/>
          </a:prstGeom>
        </p:spPr>
        <p:txBody>
          <a:bodyPr lIns="45718" tIns="45718" rIns="45718" bIns="45718" anchor="b"/>
          <a:lstStyle>
            <a:lvl1pPr algn="l" defTabSz="914400">
              <a:lnSpc>
                <a:spcPct val="100000"/>
              </a:lnSpc>
              <a:defRPr sz="1700">
                <a:latin typeface="Arial Bold"/>
                <a:ea typeface="Arial Bold"/>
                <a:cs typeface="Arial Bold"/>
                <a:sym typeface="Arial Bold"/>
              </a:defRPr>
            </a:lvl1pPr>
          </a:lstStyle>
          <a:p>
            <a:pPr lvl="0">
              <a:defRPr sz="1800"/>
            </a:pPr>
            <a:r>
              <a:rPr sz="1700"/>
              <a:t>Titolo Testo</a:t>
            </a:r>
          </a:p>
        </p:txBody>
      </p:sp>
      <p:sp>
        <p:nvSpPr>
          <p:cNvPr id="265" name="Shape 265"/>
          <p:cNvSpPr>
            <a:spLocks noGrp="1"/>
          </p:cNvSpPr>
          <p:nvPr>
            <p:ph type="body" idx="1"/>
          </p:nvPr>
        </p:nvSpPr>
        <p:spPr>
          <a:xfrm>
            <a:off x="3575050" y="273053"/>
            <a:ext cx="5111750" cy="6584951"/>
          </a:xfrm>
          <a:prstGeom prst="rect">
            <a:avLst/>
          </a:prstGeom>
        </p:spPr>
        <p:txBody>
          <a:bodyPr lIns="45718" tIns="45718" rIns="45718" bIns="45718"/>
          <a:lstStyle>
            <a:lvl1pPr marL="304042" indent="-304042" defTabSz="914400">
              <a:lnSpc>
                <a:spcPct val="100000"/>
              </a:lnSpc>
              <a:spcBef>
                <a:spcPts val="600"/>
              </a:spcBef>
              <a:buSzPct val="100000"/>
              <a:buChar char="•"/>
              <a:defRPr sz="2800">
                <a:latin typeface="Arial"/>
                <a:ea typeface="Arial"/>
                <a:cs typeface="Arial"/>
                <a:sym typeface="Arial"/>
              </a:defRPr>
            </a:lvl1pPr>
            <a:lvl2pPr marL="700984" indent="-295593" defTabSz="914400">
              <a:lnSpc>
                <a:spcPct val="100000"/>
              </a:lnSpc>
              <a:spcBef>
                <a:spcPts val="600"/>
              </a:spcBef>
              <a:buSzPct val="100000"/>
              <a:buChar char="–"/>
              <a:defRPr sz="2800">
                <a:latin typeface="Arial"/>
                <a:ea typeface="Arial"/>
                <a:cs typeface="Arial"/>
                <a:sym typeface="Arial"/>
              </a:defRPr>
            </a:lvl2pPr>
            <a:lvl3pPr marL="1081037" indent="-270258" defTabSz="914400">
              <a:lnSpc>
                <a:spcPct val="100000"/>
              </a:lnSpc>
              <a:spcBef>
                <a:spcPts val="600"/>
              </a:spcBef>
              <a:buSzPct val="100000"/>
              <a:buChar char="•"/>
              <a:defRPr sz="2800">
                <a:latin typeface="Arial"/>
                <a:ea typeface="Arial"/>
                <a:cs typeface="Arial"/>
                <a:sym typeface="Arial"/>
              </a:defRPr>
            </a:lvl3pPr>
            <a:lvl4pPr marL="1550017" indent="-333849" defTabSz="914400">
              <a:lnSpc>
                <a:spcPct val="100000"/>
              </a:lnSpc>
              <a:spcBef>
                <a:spcPts val="600"/>
              </a:spcBef>
              <a:buSzPct val="100000"/>
              <a:buChar char="–"/>
              <a:defRPr sz="2800">
                <a:latin typeface="Arial"/>
                <a:ea typeface="Arial"/>
                <a:cs typeface="Arial"/>
                <a:sym typeface="Arial"/>
              </a:defRPr>
            </a:lvl4pPr>
            <a:lvl5pPr marL="1955406" indent="-333849" defTabSz="914400">
              <a:lnSpc>
                <a:spcPct val="100000"/>
              </a:lnSpc>
              <a:spcBef>
                <a:spcPts val="600"/>
              </a:spcBef>
              <a:buSzPct val="100000"/>
              <a:buChar char="»"/>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266" name="Shape 266"/>
          <p:cNvSpPr>
            <a:spLocks noGrp="1"/>
          </p:cNvSpPr>
          <p:nvPr>
            <p:ph type="sldNum" sz="quarter" idx="2"/>
          </p:nvPr>
        </p:nvSpPr>
        <p:spPr>
          <a:xfrm>
            <a:off x="6553200" y="6245226"/>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cSld>
  <p:clrMapOvr>
    <a:masterClrMapping/>
  </p:clrMapOvr>
  <p:transition spd="med"/>
</p:sldLayout>
</file>

<file path=ppt/slideLayouts/slideLayout720.xml><?xml version="1.0" encoding="utf-8"?>
<p:sldLayout xmlns:a="http://schemas.openxmlformats.org/drawingml/2006/main" xmlns:r="http://schemas.openxmlformats.org/officeDocument/2006/relationships" xmlns:p="http://schemas.openxmlformats.org/presentationml/2006/main" type="tx">
  <p:cSld name="7_Due contenuti">
    <p:spTree>
      <p:nvGrpSpPr>
        <p:cNvPr id="1" name=""/>
        <p:cNvGrpSpPr/>
        <p:nvPr/>
      </p:nvGrpSpPr>
      <p:grpSpPr>
        <a:xfrm>
          <a:off x="0" y="0"/>
          <a:ext cx="0" cy="0"/>
          <a:chOff x="0" y="0"/>
          <a:chExt cx="0" cy="0"/>
        </a:xfrm>
      </p:grpSpPr>
      <p:sp>
        <p:nvSpPr>
          <p:cNvPr id="358" name="Shape 358"/>
          <p:cNvSpPr>
            <a:spLocks noGrp="1"/>
          </p:cNvSpPr>
          <p:nvPr>
            <p:ph type="title"/>
          </p:nvPr>
        </p:nvSpPr>
        <p:spPr>
          <a:xfrm>
            <a:off x="457200" y="80958"/>
            <a:ext cx="8224840" cy="1524007"/>
          </a:xfrm>
          <a:prstGeom prst="rect">
            <a:avLst/>
          </a:prstGeom>
        </p:spPr>
        <p:txBody>
          <a:bodyPr anchor="ctr"/>
          <a:lstStyle/>
          <a:p>
            <a:pPr lvl="0">
              <a:defRPr sz="1800"/>
            </a:pPr>
            <a:r>
              <a:rPr sz="4400"/>
              <a:t>Titolo Testo</a:t>
            </a:r>
          </a:p>
        </p:txBody>
      </p:sp>
      <p:sp>
        <p:nvSpPr>
          <p:cNvPr id="359" name="Shape 359"/>
          <p:cNvSpPr>
            <a:spLocks noGrp="1"/>
          </p:cNvSpPr>
          <p:nvPr>
            <p:ph type="body" idx="1"/>
          </p:nvPr>
        </p:nvSpPr>
        <p:spPr>
          <a:xfrm>
            <a:off x="457200" y="1604962"/>
            <a:ext cx="4035425"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60" name="Shape 360"/>
          <p:cNvSpPr>
            <a:spLocks noGrp="1"/>
          </p:cNvSpPr>
          <p:nvPr>
            <p:ph type="sldNum" sz="quarter" idx="2"/>
          </p:nvPr>
        </p:nvSpPr>
        <p:spPr>
          <a:xfrm>
            <a:off x="6553200" y="6356350"/>
            <a:ext cx="2124075"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3988720116"/>
      </p:ext>
    </p:extLst>
  </p:cSld>
  <p:clrMapOvr>
    <a:masterClrMapping/>
  </p:clrMapOvr>
  <p:transition spd="med"/>
</p:sldLayout>
</file>

<file path=ppt/slideLayouts/slideLayout721.xml><?xml version="1.0" encoding="utf-8"?>
<p:sldLayout xmlns:a="http://schemas.openxmlformats.org/drawingml/2006/main" xmlns:r="http://schemas.openxmlformats.org/officeDocument/2006/relationships" xmlns:p="http://schemas.openxmlformats.org/presentationml/2006/main" type="tx">
  <p:cSld name="7_Confronto">
    <p:spTree>
      <p:nvGrpSpPr>
        <p:cNvPr id="1" name=""/>
        <p:cNvGrpSpPr/>
        <p:nvPr/>
      </p:nvGrpSpPr>
      <p:grpSpPr>
        <a:xfrm>
          <a:off x="0" y="0"/>
          <a:ext cx="0" cy="0"/>
          <a:chOff x="0" y="0"/>
          <a:chExt cx="0" cy="0"/>
        </a:xfrm>
      </p:grpSpPr>
      <p:sp>
        <p:nvSpPr>
          <p:cNvPr id="362" name="Shape 362"/>
          <p:cNvSpPr>
            <a:spLocks noGrp="1"/>
          </p:cNvSpPr>
          <p:nvPr>
            <p:ph type="title"/>
          </p:nvPr>
        </p:nvSpPr>
        <p:spPr>
          <a:xfrm>
            <a:off x="630237" y="365125"/>
            <a:ext cx="7886701" cy="1325563"/>
          </a:xfrm>
          <a:prstGeom prst="rect">
            <a:avLst/>
          </a:prstGeom>
        </p:spPr>
        <p:txBody>
          <a:bodyPr anchor="ctr"/>
          <a:lstStyle/>
          <a:p>
            <a:pPr lvl="0">
              <a:defRPr sz="1800"/>
            </a:pPr>
            <a:r>
              <a:rPr sz="4400"/>
              <a:t>Titolo Testo</a:t>
            </a:r>
          </a:p>
        </p:txBody>
      </p:sp>
      <p:sp>
        <p:nvSpPr>
          <p:cNvPr id="363" name="Shape 363"/>
          <p:cNvSpPr>
            <a:spLocks noGrp="1"/>
          </p:cNvSpPr>
          <p:nvPr>
            <p:ph type="body" idx="1"/>
          </p:nvPr>
        </p:nvSpPr>
        <p:spPr>
          <a:xfrm>
            <a:off x="630237" y="1681163"/>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364" name="Shape 364"/>
          <p:cNvSpPr>
            <a:spLocks noGrp="1"/>
          </p:cNvSpPr>
          <p:nvPr>
            <p:ph type="sldNum" sz="quarter" idx="2"/>
          </p:nvPr>
        </p:nvSpPr>
        <p:spPr>
          <a:xfrm>
            <a:off x="6553200" y="6356350"/>
            <a:ext cx="2124075"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949088484"/>
      </p:ext>
    </p:extLst>
  </p:cSld>
  <p:clrMapOvr>
    <a:masterClrMapping/>
  </p:clrMapOvr>
  <p:transition spd="med"/>
</p:sldLayout>
</file>

<file path=ppt/slideLayouts/slideLayout722.xml><?xml version="1.0" encoding="utf-8"?>
<p:sldLayout xmlns:a="http://schemas.openxmlformats.org/drawingml/2006/main" xmlns:r="http://schemas.openxmlformats.org/officeDocument/2006/relationships" xmlns:p="http://schemas.openxmlformats.org/presentationml/2006/main" type="tx">
  <p:cSld name="7_Solo titolo">
    <p:spTree>
      <p:nvGrpSpPr>
        <p:cNvPr id="1" name=""/>
        <p:cNvGrpSpPr/>
        <p:nvPr/>
      </p:nvGrpSpPr>
      <p:grpSpPr>
        <a:xfrm>
          <a:off x="0" y="0"/>
          <a:ext cx="0" cy="0"/>
          <a:chOff x="0" y="0"/>
          <a:chExt cx="0" cy="0"/>
        </a:xfrm>
      </p:grpSpPr>
      <p:sp>
        <p:nvSpPr>
          <p:cNvPr id="366" name="Shape 366"/>
          <p:cNvSpPr>
            <a:spLocks noGrp="1"/>
          </p:cNvSpPr>
          <p:nvPr>
            <p:ph type="title"/>
          </p:nvPr>
        </p:nvSpPr>
        <p:spPr>
          <a:xfrm>
            <a:off x="457200" y="0"/>
            <a:ext cx="8224840" cy="1685925"/>
          </a:xfrm>
          <a:prstGeom prst="rect">
            <a:avLst/>
          </a:prstGeom>
        </p:spPr>
        <p:txBody>
          <a:bodyPr anchor="ctr"/>
          <a:lstStyle/>
          <a:p>
            <a:pPr lvl="0">
              <a:defRPr sz="1800"/>
            </a:pPr>
            <a:r>
              <a:rPr sz="4400"/>
              <a:t>Titolo Testo</a:t>
            </a:r>
          </a:p>
        </p:txBody>
      </p:sp>
      <p:sp>
        <p:nvSpPr>
          <p:cNvPr id="367" name="Shape 367"/>
          <p:cNvSpPr>
            <a:spLocks noGrp="1"/>
          </p:cNvSpPr>
          <p:nvPr>
            <p:ph type="sldNum" sz="quarter" idx="2"/>
          </p:nvPr>
        </p:nvSpPr>
        <p:spPr>
          <a:xfrm>
            <a:off x="6553200" y="6356350"/>
            <a:ext cx="2124075"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892765475"/>
      </p:ext>
    </p:extLst>
  </p:cSld>
  <p:clrMapOvr>
    <a:masterClrMapping/>
  </p:clrMapOvr>
  <p:transition spd="med"/>
</p:sldLayout>
</file>

<file path=ppt/slideLayouts/slideLayout723.xml><?xml version="1.0" encoding="utf-8"?>
<p:sldLayout xmlns:a="http://schemas.openxmlformats.org/drawingml/2006/main" xmlns:r="http://schemas.openxmlformats.org/officeDocument/2006/relationships" xmlns:p="http://schemas.openxmlformats.org/presentationml/2006/main" type="tx">
  <p:cSld name="6_Vuota">
    <p:spTree>
      <p:nvGrpSpPr>
        <p:cNvPr id="1" name=""/>
        <p:cNvGrpSpPr/>
        <p:nvPr/>
      </p:nvGrpSpPr>
      <p:grpSpPr>
        <a:xfrm>
          <a:off x="0" y="0"/>
          <a:ext cx="0" cy="0"/>
          <a:chOff x="0" y="0"/>
          <a:chExt cx="0" cy="0"/>
        </a:xfrm>
      </p:grpSpPr>
      <p:sp>
        <p:nvSpPr>
          <p:cNvPr id="369" name="Shape 369"/>
          <p:cNvSpPr>
            <a:spLocks noGrp="1"/>
          </p:cNvSpPr>
          <p:nvPr>
            <p:ph type="sldNum" sz="quarter" idx="2"/>
          </p:nvPr>
        </p:nvSpPr>
        <p:spPr>
          <a:xfrm>
            <a:off x="6553200" y="6356350"/>
            <a:ext cx="2124075"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07519540"/>
      </p:ext>
    </p:extLst>
  </p:cSld>
  <p:clrMapOvr>
    <a:masterClrMapping/>
  </p:clrMapOvr>
  <p:transition spd="med"/>
</p:sldLayout>
</file>

<file path=ppt/slideLayouts/slideLayout724.xml><?xml version="1.0" encoding="utf-8"?>
<p:sldLayout xmlns:a="http://schemas.openxmlformats.org/drawingml/2006/main" xmlns:r="http://schemas.openxmlformats.org/officeDocument/2006/relationships" xmlns:p="http://schemas.openxmlformats.org/presentationml/2006/main" type="tx">
  <p:cSld name="7_Contenuto con didascalia">
    <p:spTree>
      <p:nvGrpSpPr>
        <p:cNvPr id="1" name=""/>
        <p:cNvGrpSpPr/>
        <p:nvPr/>
      </p:nvGrpSpPr>
      <p:grpSpPr>
        <a:xfrm>
          <a:off x="0" y="0"/>
          <a:ext cx="0" cy="0"/>
          <a:chOff x="0" y="0"/>
          <a:chExt cx="0" cy="0"/>
        </a:xfrm>
      </p:grpSpPr>
      <p:sp>
        <p:nvSpPr>
          <p:cNvPr id="371" name="Shape 371"/>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372" name="Shape 372"/>
          <p:cNvSpPr>
            <a:spLocks noGrp="1"/>
          </p:cNvSpPr>
          <p:nvPr>
            <p:ph type="body" idx="1"/>
          </p:nvPr>
        </p:nvSpPr>
        <p:spPr>
          <a:xfrm>
            <a:off x="3887787" y="987425"/>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73" name="Shape 373"/>
          <p:cNvSpPr>
            <a:spLocks noGrp="1"/>
          </p:cNvSpPr>
          <p:nvPr>
            <p:ph type="sldNum" sz="quarter" idx="2"/>
          </p:nvPr>
        </p:nvSpPr>
        <p:spPr>
          <a:xfrm>
            <a:off x="6553200" y="6356350"/>
            <a:ext cx="2124075"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736605234"/>
      </p:ext>
    </p:extLst>
  </p:cSld>
  <p:clrMapOvr>
    <a:masterClrMapping/>
  </p:clrMapOvr>
  <p:transition spd="med"/>
</p:sldLayout>
</file>

<file path=ppt/slideLayouts/slideLayout725.xml><?xml version="1.0" encoding="utf-8"?>
<p:sldLayout xmlns:a="http://schemas.openxmlformats.org/drawingml/2006/main" xmlns:r="http://schemas.openxmlformats.org/officeDocument/2006/relationships" xmlns:p="http://schemas.openxmlformats.org/presentationml/2006/main" type="tx">
  <p:cSld name="7_Immagine con didascalia">
    <p:spTree>
      <p:nvGrpSpPr>
        <p:cNvPr id="1" name=""/>
        <p:cNvGrpSpPr/>
        <p:nvPr/>
      </p:nvGrpSpPr>
      <p:grpSpPr>
        <a:xfrm>
          <a:off x="0" y="0"/>
          <a:ext cx="0" cy="0"/>
          <a:chOff x="0" y="0"/>
          <a:chExt cx="0" cy="0"/>
        </a:xfrm>
      </p:grpSpPr>
      <p:sp>
        <p:nvSpPr>
          <p:cNvPr id="375" name="Shape 375"/>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376" name="Shape 376"/>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377" name="Shape 377"/>
          <p:cNvSpPr>
            <a:spLocks noGrp="1"/>
          </p:cNvSpPr>
          <p:nvPr>
            <p:ph type="sldNum" sz="quarter" idx="2"/>
          </p:nvPr>
        </p:nvSpPr>
        <p:spPr>
          <a:xfrm>
            <a:off x="6553200" y="6356350"/>
            <a:ext cx="2124075"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4231306605"/>
      </p:ext>
    </p:extLst>
  </p:cSld>
  <p:clrMapOvr>
    <a:masterClrMapping/>
  </p:clrMapOvr>
  <p:transition spd="med"/>
</p:sldLayout>
</file>

<file path=ppt/slideLayouts/slideLayout726.xml><?xml version="1.0" encoding="utf-8"?>
<p:sldLayout xmlns:a="http://schemas.openxmlformats.org/drawingml/2006/main" xmlns:r="http://schemas.openxmlformats.org/officeDocument/2006/relationships" xmlns:p="http://schemas.openxmlformats.org/presentationml/2006/main" type="tx">
  <p:cSld name="14_Titolo e testo verticale">
    <p:spTree>
      <p:nvGrpSpPr>
        <p:cNvPr id="1" name=""/>
        <p:cNvGrpSpPr/>
        <p:nvPr/>
      </p:nvGrpSpPr>
      <p:grpSpPr>
        <a:xfrm>
          <a:off x="0" y="0"/>
          <a:ext cx="0" cy="0"/>
          <a:chOff x="0" y="0"/>
          <a:chExt cx="0" cy="0"/>
        </a:xfrm>
      </p:grpSpPr>
      <p:sp>
        <p:nvSpPr>
          <p:cNvPr id="379" name="Shape 379"/>
          <p:cNvSpPr>
            <a:spLocks noGrp="1"/>
          </p:cNvSpPr>
          <p:nvPr>
            <p:ph type="title"/>
          </p:nvPr>
        </p:nvSpPr>
        <p:spPr>
          <a:xfrm>
            <a:off x="457200" y="80958"/>
            <a:ext cx="8224840" cy="1524007"/>
          </a:xfrm>
          <a:prstGeom prst="rect">
            <a:avLst/>
          </a:prstGeom>
        </p:spPr>
        <p:txBody>
          <a:bodyPr anchor="ctr"/>
          <a:lstStyle/>
          <a:p>
            <a:pPr lvl="0">
              <a:defRPr sz="1800"/>
            </a:pPr>
            <a:r>
              <a:rPr sz="4400"/>
              <a:t>Titolo Testo</a:t>
            </a:r>
          </a:p>
        </p:txBody>
      </p:sp>
      <p:sp>
        <p:nvSpPr>
          <p:cNvPr id="380" name="Shape 380"/>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81" name="Shape 381"/>
          <p:cNvSpPr>
            <a:spLocks noGrp="1"/>
          </p:cNvSpPr>
          <p:nvPr>
            <p:ph type="sldNum" sz="quarter" idx="2"/>
          </p:nvPr>
        </p:nvSpPr>
        <p:spPr>
          <a:xfrm>
            <a:off x="6553200" y="6356350"/>
            <a:ext cx="2124075"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2573485716"/>
      </p:ext>
    </p:extLst>
  </p:cSld>
  <p:clrMapOvr>
    <a:masterClrMapping/>
  </p:clrMapOvr>
  <p:transition spd="med"/>
</p:sldLayout>
</file>

<file path=ppt/slideLayouts/slideLayout727.xml><?xml version="1.0" encoding="utf-8"?>
<p:sldLayout xmlns:a="http://schemas.openxmlformats.org/drawingml/2006/main" xmlns:r="http://schemas.openxmlformats.org/officeDocument/2006/relationships" xmlns:p="http://schemas.openxmlformats.org/presentationml/2006/main" type="tx">
  <p:cSld name="15_Titolo e testo verticale">
    <p:spTree>
      <p:nvGrpSpPr>
        <p:cNvPr id="1" name=""/>
        <p:cNvGrpSpPr/>
        <p:nvPr/>
      </p:nvGrpSpPr>
      <p:grpSpPr>
        <a:xfrm>
          <a:off x="0" y="0"/>
          <a:ext cx="0" cy="0"/>
          <a:chOff x="0" y="0"/>
          <a:chExt cx="0" cy="0"/>
        </a:xfrm>
      </p:grpSpPr>
      <p:sp>
        <p:nvSpPr>
          <p:cNvPr id="383" name="Shape 383"/>
          <p:cNvSpPr>
            <a:spLocks noGrp="1"/>
          </p:cNvSpPr>
          <p:nvPr>
            <p:ph type="title"/>
          </p:nvPr>
        </p:nvSpPr>
        <p:spPr>
          <a:xfrm>
            <a:off x="6626225" y="0"/>
            <a:ext cx="2055816" cy="6399213"/>
          </a:xfrm>
          <a:prstGeom prst="rect">
            <a:avLst/>
          </a:prstGeom>
        </p:spPr>
        <p:txBody>
          <a:bodyPr anchor="ctr"/>
          <a:lstStyle/>
          <a:p>
            <a:pPr lvl="0">
              <a:defRPr sz="1800"/>
            </a:pPr>
            <a:r>
              <a:rPr sz="4400"/>
              <a:t>Titolo Testo</a:t>
            </a:r>
          </a:p>
        </p:txBody>
      </p:sp>
      <p:sp>
        <p:nvSpPr>
          <p:cNvPr id="384" name="Shape 384"/>
          <p:cNvSpPr>
            <a:spLocks noGrp="1"/>
          </p:cNvSpPr>
          <p:nvPr>
            <p:ph type="body" idx="1"/>
          </p:nvPr>
        </p:nvSpPr>
        <p:spPr>
          <a:xfrm>
            <a:off x="457200" y="273050"/>
            <a:ext cx="6016625" cy="658495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85" name="Shape 385"/>
          <p:cNvSpPr>
            <a:spLocks noGrp="1"/>
          </p:cNvSpPr>
          <p:nvPr>
            <p:ph type="sldNum" sz="quarter" idx="2"/>
          </p:nvPr>
        </p:nvSpPr>
        <p:spPr>
          <a:xfrm>
            <a:off x="6553200" y="6356350"/>
            <a:ext cx="2124075" cy="352818"/>
          </a:xfrm>
          <a:prstGeom prst="rect">
            <a:avLst/>
          </a:prstGeom>
        </p:spPr>
        <p:txBody>
          <a:bodyPr lIns="46798" tIns="46798" rIns="46798" bIns="46798"/>
          <a:lstStyle>
            <a:lvl1pPr algn="r">
              <a:lnSpc>
                <a:spcPct val="100000"/>
              </a:lnSpc>
              <a:tabLst>
                <a:tab pos="723900" algn="l"/>
                <a:tab pos="1447800" algn="l"/>
              </a:tabLst>
            </a:lvl1pPr>
          </a:lstStyle>
          <a:p>
            <a:pPr lvl="0"/>
            <a:fld id="{86CB4B4D-7CA3-9044-876B-883B54F8677D}" type="slidenum">
              <a:rPr/>
              <a:pPr lvl="0"/>
              <a:t>‹N›</a:t>
            </a:fld>
            <a:endParaRPr/>
          </a:p>
        </p:txBody>
      </p:sp>
    </p:spTree>
    <p:extLst>
      <p:ext uri="{BB962C8B-B14F-4D97-AF65-F5344CB8AC3E}">
        <p14:creationId xmlns:p14="http://schemas.microsoft.com/office/powerpoint/2010/main" val="1814314292"/>
      </p:ext>
    </p:extLst>
  </p:cSld>
  <p:clrMapOvr>
    <a:masterClrMapping/>
  </p:clrMapOvr>
  <p:transition spd="med"/>
</p:sldLayout>
</file>

<file path=ppt/slideLayouts/slideLayout728.xml><?xml version="1.0" encoding="utf-8"?>
<p:sldLayout xmlns:a="http://schemas.openxmlformats.org/drawingml/2006/main" xmlns:r="http://schemas.openxmlformats.org/officeDocument/2006/relationships" xmlns:p="http://schemas.openxmlformats.org/presentationml/2006/main" type="tx">
  <p:cSld name="8_Diapositiva tito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7" name="Shape 387"/>
          <p:cNvSpPr>
            <a:spLocks noGrp="1"/>
          </p:cNvSpPr>
          <p:nvPr>
            <p:ph type="title"/>
          </p:nvPr>
        </p:nvSpPr>
        <p:spPr>
          <a:xfrm>
            <a:off x="1143000" y="0"/>
            <a:ext cx="6858000" cy="3509963"/>
          </a:xfrm>
          <a:prstGeom prst="rect">
            <a:avLst/>
          </a:prstGeom>
        </p:spPr>
        <p:txBody>
          <a:bodyPr anchor="b"/>
          <a:lstStyle>
            <a:lvl1pPr>
              <a:defRPr sz="6000"/>
            </a:lvl1pPr>
          </a:lstStyle>
          <a:p>
            <a:pPr lvl="0">
              <a:defRPr sz="1800"/>
            </a:pPr>
            <a:r>
              <a:rPr sz="6000"/>
              <a:t>Titolo Testo</a:t>
            </a:r>
          </a:p>
        </p:txBody>
      </p:sp>
      <p:sp>
        <p:nvSpPr>
          <p:cNvPr id="388" name="Shape 388"/>
          <p:cNvSpPr>
            <a:spLocks noGrp="1"/>
          </p:cNvSpPr>
          <p:nvPr>
            <p:ph type="body" idx="1"/>
          </p:nvPr>
        </p:nvSpPr>
        <p:spPr>
          <a:xfrm>
            <a:off x="1143000" y="3602037"/>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389" name="Shape 389"/>
          <p:cNvSpPr>
            <a:spLocks noGrp="1"/>
          </p:cNvSpPr>
          <p:nvPr>
            <p:ph type="sldNum" sz="quarter" idx="2"/>
          </p:nvPr>
        </p:nvSpPr>
        <p:spPr>
          <a:xfrm>
            <a:off x="6553200" y="6429328"/>
            <a:ext cx="2281241"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extLst>
      <p:ext uri="{BB962C8B-B14F-4D97-AF65-F5344CB8AC3E}">
        <p14:creationId xmlns:p14="http://schemas.microsoft.com/office/powerpoint/2010/main" val="1869583443"/>
      </p:ext>
    </p:extLst>
  </p:cSld>
  <p:clrMapOvr>
    <a:masterClrMapping/>
  </p:clrMapOvr>
  <p:transition spd="med"/>
</p:sldLayout>
</file>

<file path=ppt/slideLayouts/slideLayout729.xml><?xml version="1.0" encoding="utf-8"?>
<p:sldLayout xmlns:a="http://schemas.openxmlformats.org/drawingml/2006/main" xmlns:r="http://schemas.openxmlformats.org/officeDocument/2006/relationships" xmlns:p="http://schemas.openxmlformats.org/presentationml/2006/main" type="tx">
  <p:cSld name="8_Titolo e contenu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1" name="Shape 391"/>
          <p:cNvSpPr>
            <a:spLocks noGrp="1"/>
          </p:cNvSpPr>
          <p:nvPr>
            <p:ph type="title"/>
          </p:nvPr>
        </p:nvSpPr>
        <p:spPr>
          <a:xfrm>
            <a:off x="457200" y="80958"/>
            <a:ext cx="8224840" cy="1524007"/>
          </a:xfrm>
          <a:prstGeom prst="rect">
            <a:avLst/>
          </a:prstGeom>
        </p:spPr>
        <p:txBody>
          <a:bodyPr anchor="ctr"/>
          <a:lstStyle/>
          <a:p>
            <a:pPr lvl="0">
              <a:defRPr sz="1800"/>
            </a:pPr>
            <a:r>
              <a:rPr sz="4400"/>
              <a:t>Titolo Testo</a:t>
            </a:r>
          </a:p>
        </p:txBody>
      </p:sp>
      <p:sp>
        <p:nvSpPr>
          <p:cNvPr id="392" name="Shape 392"/>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93" name="Shape 393"/>
          <p:cNvSpPr>
            <a:spLocks noGrp="1"/>
          </p:cNvSpPr>
          <p:nvPr>
            <p:ph type="sldNum" sz="quarter" idx="2"/>
          </p:nvPr>
        </p:nvSpPr>
        <p:spPr>
          <a:xfrm>
            <a:off x="6553200" y="6429328"/>
            <a:ext cx="2281241"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extLst>
      <p:ext uri="{BB962C8B-B14F-4D97-AF65-F5344CB8AC3E}">
        <p14:creationId xmlns:p14="http://schemas.microsoft.com/office/powerpoint/2010/main" val="1093118642"/>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268" name="Shape 268"/>
          <p:cNvSpPr>
            <a:spLocks noGrp="1"/>
          </p:cNvSpPr>
          <p:nvPr>
            <p:ph type="title"/>
          </p:nvPr>
        </p:nvSpPr>
        <p:spPr>
          <a:xfrm>
            <a:off x="1792289" y="0"/>
            <a:ext cx="5486402" cy="5367340"/>
          </a:xfrm>
          <a:prstGeom prst="rect">
            <a:avLst/>
          </a:prstGeom>
        </p:spPr>
        <p:txBody>
          <a:bodyPr lIns="45718" tIns="45718" rIns="45718" bIns="45718" anchor="b"/>
          <a:lstStyle>
            <a:lvl1pPr algn="l" defTabSz="914400">
              <a:lnSpc>
                <a:spcPct val="100000"/>
              </a:lnSpc>
              <a:defRPr sz="1700">
                <a:latin typeface="Arial Bold"/>
                <a:ea typeface="Arial Bold"/>
                <a:cs typeface="Arial Bold"/>
                <a:sym typeface="Arial Bold"/>
              </a:defRPr>
            </a:lvl1pPr>
          </a:lstStyle>
          <a:p>
            <a:pPr lvl="0">
              <a:defRPr sz="1800"/>
            </a:pPr>
            <a:r>
              <a:rPr sz="1700"/>
              <a:t>Titolo Testo</a:t>
            </a:r>
          </a:p>
        </p:txBody>
      </p:sp>
      <p:sp>
        <p:nvSpPr>
          <p:cNvPr id="269" name="Shape 269"/>
          <p:cNvSpPr>
            <a:spLocks noGrp="1"/>
          </p:cNvSpPr>
          <p:nvPr>
            <p:ph type="body" idx="1"/>
          </p:nvPr>
        </p:nvSpPr>
        <p:spPr>
          <a:xfrm>
            <a:off x="1792289" y="5367339"/>
            <a:ext cx="5486402" cy="1490667"/>
          </a:xfrm>
          <a:prstGeom prst="rect">
            <a:avLst/>
          </a:prstGeom>
        </p:spPr>
        <p:txBody>
          <a:bodyPr lIns="45718" tIns="45718" rIns="45718" bIns="45718"/>
          <a:lstStyle>
            <a:lvl1pPr marL="0" indent="0" defTabSz="914400">
              <a:lnSpc>
                <a:spcPct val="100000"/>
              </a:lnSpc>
              <a:spcBef>
                <a:spcPts val="200"/>
              </a:spcBef>
              <a:defRPr sz="1200">
                <a:latin typeface="Arial"/>
                <a:ea typeface="Arial"/>
                <a:cs typeface="Arial"/>
                <a:sym typeface="Arial"/>
              </a:defRPr>
            </a:lvl1pPr>
            <a:lvl2pPr marL="0" defTabSz="914400">
              <a:lnSpc>
                <a:spcPct val="100000"/>
              </a:lnSpc>
              <a:spcBef>
                <a:spcPts val="200"/>
              </a:spcBef>
              <a:defRPr sz="1200">
                <a:latin typeface="Arial"/>
                <a:ea typeface="Arial"/>
                <a:cs typeface="Arial"/>
                <a:sym typeface="Arial"/>
              </a:defRPr>
            </a:lvl2pPr>
            <a:lvl3pPr marL="0" defTabSz="914400">
              <a:lnSpc>
                <a:spcPct val="100000"/>
              </a:lnSpc>
              <a:spcBef>
                <a:spcPts val="200"/>
              </a:spcBef>
              <a:defRPr sz="1200">
                <a:latin typeface="Arial"/>
                <a:ea typeface="Arial"/>
                <a:cs typeface="Arial"/>
                <a:sym typeface="Arial"/>
              </a:defRPr>
            </a:lvl3pPr>
            <a:lvl4pPr marL="0" defTabSz="914400">
              <a:lnSpc>
                <a:spcPct val="100000"/>
              </a:lnSpc>
              <a:spcBef>
                <a:spcPts val="200"/>
              </a:spcBef>
              <a:defRPr sz="1200">
                <a:latin typeface="Arial"/>
                <a:ea typeface="Arial"/>
                <a:cs typeface="Arial"/>
                <a:sym typeface="Arial"/>
              </a:defRPr>
            </a:lvl4pPr>
            <a:lvl5pPr marL="0" defTabSz="914400">
              <a:lnSpc>
                <a:spcPct val="100000"/>
              </a:lnSpc>
              <a:spcBef>
                <a:spcPts val="200"/>
              </a:spcBef>
              <a:defRPr sz="1200">
                <a:latin typeface="Arial"/>
                <a:ea typeface="Arial"/>
                <a:cs typeface="Arial"/>
                <a:sym typeface="Arial"/>
              </a:defRPr>
            </a:lvl5pPr>
          </a:lstStyle>
          <a:p>
            <a:pPr lvl="0">
              <a:defRPr sz="1800"/>
            </a:pPr>
            <a:r>
              <a:rPr sz="1200"/>
              <a:t>Corpo livello uno</a:t>
            </a:r>
          </a:p>
          <a:p>
            <a:pPr lvl="1">
              <a:defRPr sz="1800"/>
            </a:pPr>
            <a:r>
              <a:rPr sz="1200"/>
              <a:t>Corpo livello due</a:t>
            </a:r>
          </a:p>
          <a:p>
            <a:pPr lvl="2">
              <a:defRPr sz="1800"/>
            </a:pPr>
            <a:r>
              <a:rPr sz="1200"/>
              <a:t>Corpo livello tre</a:t>
            </a:r>
          </a:p>
          <a:p>
            <a:pPr lvl="3">
              <a:defRPr sz="1800"/>
            </a:pPr>
            <a:r>
              <a:rPr sz="1200"/>
              <a:t>Corpo livello quattro</a:t>
            </a:r>
          </a:p>
          <a:p>
            <a:pPr lvl="4">
              <a:defRPr sz="1800"/>
            </a:pPr>
            <a:r>
              <a:rPr sz="1200"/>
              <a:t>Livello 5</a:t>
            </a:r>
          </a:p>
        </p:txBody>
      </p:sp>
      <p:sp>
        <p:nvSpPr>
          <p:cNvPr id="270" name="Shape 270"/>
          <p:cNvSpPr>
            <a:spLocks noGrp="1"/>
          </p:cNvSpPr>
          <p:nvPr>
            <p:ph type="sldNum" sz="quarter" idx="2"/>
          </p:nvPr>
        </p:nvSpPr>
        <p:spPr>
          <a:xfrm>
            <a:off x="6553200" y="6245226"/>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cSld>
  <p:clrMapOvr>
    <a:masterClrMapping/>
  </p:clrMapOvr>
  <p:transition spd="med"/>
</p:sldLayout>
</file>

<file path=ppt/slideLayouts/slideLayout730.xml><?xml version="1.0" encoding="utf-8"?>
<p:sldLayout xmlns:a="http://schemas.openxmlformats.org/drawingml/2006/main" xmlns:r="http://schemas.openxmlformats.org/officeDocument/2006/relationships" xmlns:p="http://schemas.openxmlformats.org/presentationml/2006/main" type="tx">
  <p:cSld name="8_Intestazione sezion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5" name="Shape 395"/>
          <p:cNvSpPr>
            <a:spLocks noGrp="1"/>
          </p:cNvSpPr>
          <p:nvPr>
            <p:ph type="title"/>
          </p:nvPr>
        </p:nvSpPr>
        <p:spPr>
          <a:xfrm>
            <a:off x="623887" y="0"/>
            <a:ext cx="7886701" cy="4562475"/>
          </a:xfrm>
          <a:prstGeom prst="rect">
            <a:avLst/>
          </a:prstGeom>
        </p:spPr>
        <p:txBody>
          <a:bodyPr anchor="b"/>
          <a:lstStyle>
            <a:lvl1pPr>
              <a:defRPr sz="6000"/>
            </a:lvl1pPr>
          </a:lstStyle>
          <a:p>
            <a:pPr lvl="0">
              <a:defRPr sz="1800"/>
            </a:pPr>
            <a:r>
              <a:rPr sz="6000"/>
              <a:t>Titolo Testo</a:t>
            </a:r>
          </a:p>
        </p:txBody>
      </p:sp>
      <p:sp>
        <p:nvSpPr>
          <p:cNvPr id="396" name="Shape 396"/>
          <p:cNvSpPr>
            <a:spLocks noGrp="1"/>
          </p:cNvSpPr>
          <p:nvPr>
            <p:ph type="body" idx="1"/>
          </p:nvPr>
        </p:nvSpPr>
        <p:spPr>
          <a:xfrm>
            <a:off x="623887"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397" name="Shape 397"/>
          <p:cNvSpPr>
            <a:spLocks noGrp="1"/>
          </p:cNvSpPr>
          <p:nvPr>
            <p:ph type="sldNum" sz="quarter" idx="2"/>
          </p:nvPr>
        </p:nvSpPr>
        <p:spPr>
          <a:xfrm>
            <a:off x="6553200" y="6429328"/>
            <a:ext cx="2281241"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extLst>
      <p:ext uri="{BB962C8B-B14F-4D97-AF65-F5344CB8AC3E}">
        <p14:creationId xmlns:p14="http://schemas.microsoft.com/office/powerpoint/2010/main" val="3752729357"/>
      </p:ext>
    </p:extLst>
  </p:cSld>
  <p:clrMapOvr>
    <a:masterClrMapping/>
  </p:clrMapOvr>
  <p:transition spd="med"/>
</p:sldLayout>
</file>

<file path=ppt/slideLayouts/slideLayout731.xml><?xml version="1.0" encoding="utf-8"?>
<p:sldLayout xmlns:a="http://schemas.openxmlformats.org/drawingml/2006/main" xmlns:r="http://schemas.openxmlformats.org/officeDocument/2006/relationships" xmlns:p="http://schemas.openxmlformats.org/presentationml/2006/main" type="tx">
  <p:cSld name="8_Due contenuti">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9" name="Shape 399"/>
          <p:cNvSpPr>
            <a:spLocks noGrp="1"/>
          </p:cNvSpPr>
          <p:nvPr>
            <p:ph type="title"/>
          </p:nvPr>
        </p:nvSpPr>
        <p:spPr>
          <a:xfrm>
            <a:off x="457200" y="80958"/>
            <a:ext cx="8224840" cy="1524007"/>
          </a:xfrm>
          <a:prstGeom prst="rect">
            <a:avLst/>
          </a:prstGeom>
        </p:spPr>
        <p:txBody>
          <a:bodyPr anchor="ctr"/>
          <a:lstStyle/>
          <a:p>
            <a:pPr lvl="0">
              <a:defRPr sz="1800"/>
            </a:pPr>
            <a:r>
              <a:rPr sz="4400"/>
              <a:t>Titolo Testo</a:t>
            </a:r>
          </a:p>
        </p:txBody>
      </p:sp>
      <p:sp>
        <p:nvSpPr>
          <p:cNvPr id="400" name="Shape 400"/>
          <p:cNvSpPr>
            <a:spLocks noGrp="1"/>
          </p:cNvSpPr>
          <p:nvPr>
            <p:ph type="body" idx="1"/>
          </p:nvPr>
        </p:nvSpPr>
        <p:spPr>
          <a:xfrm>
            <a:off x="457200" y="1604962"/>
            <a:ext cx="4035425"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01" name="Shape 401"/>
          <p:cNvSpPr>
            <a:spLocks noGrp="1"/>
          </p:cNvSpPr>
          <p:nvPr>
            <p:ph type="sldNum" sz="quarter" idx="2"/>
          </p:nvPr>
        </p:nvSpPr>
        <p:spPr>
          <a:xfrm>
            <a:off x="6553200" y="6429328"/>
            <a:ext cx="2281241"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extLst>
      <p:ext uri="{BB962C8B-B14F-4D97-AF65-F5344CB8AC3E}">
        <p14:creationId xmlns:p14="http://schemas.microsoft.com/office/powerpoint/2010/main" val="2827613594"/>
      </p:ext>
    </p:extLst>
  </p:cSld>
  <p:clrMapOvr>
    <a:masterClrMapping/>
  </p:clrMapOvr>
  <p:transition spd="med"/>
</p:sldLayout>
</file>

<file path=ppt/slideLayouts/slideLayout732.xml><?xml version="1.0" encoding="utf-8"?>
<p:sldLayout xmlns:a="http://schemas.openxmlformats.org/drawingml/2006/main" xmlns:r="http://schemas.openxmlformats.org/officeDocument/2006/relationships" xmlns:p="http://schemas.openxmlformats.org/presentationml/2006/main" type="tx">
  <p:cSld name="8_Confron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3" name="Shape 403"/>
          <p:cNvSpPr>
            <a:spLocks noGrp="1"/>
          </p:cNvSpPr>
          <p:nvPr>
            <p:ph type="title"/>
          </p:nvPr>
        </p:nvSpPr>
        <p:spPr>
          <a:xfrm>
            <a:off x="630237" y="365125"/>
            <a:ext cx="7886701" cy="1325563"/>
          </a:xfrm>
          <a:prstGeom prst="rect">
            <a:avLst/>
          </a:prstGeom>
        </p:spPr>
        <p:txBody>
          <a:bodyPr anchor="ctr"/>
          <a:lstStyle/>
          <a:p>
            <a:pPr lvl="0">
              <a:defRPr sz="1800"/>
            </a:pPr>
            <a:r>
              <a:rPr sz="4400"/>
              <a:t>Titolo Testo</a:t>
            </a:r>
          </a:p>
        </p:txBody>
      </p:sp>
      <p:sp>
        <p:nvSpPr>
          <p:cNvPr id="404" name="Shape 404"/>
          <p:cNvSpPr>
            <a:spLocks noGrp="1"/>
          </p:cNvSpPr>
          <p:nvPr>
            <p:ph type="body" idx="1"/>
          </p:nvPr>
        </p:nvSpPr>
        <p:spPr>
          <a:xfrm>
            <a:off x="630237" y="1681163"/>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405" name="Shape 405"/>
          <p:cNvSpPr>
            <a:spLocks noGrp="1"/>
          </p:cNvSpPr>
          <p:nvPr>
            <p:ph type="sldNum" sz="quarter" idx="2"/>
          </p:nvPr>
        </p:nvSpPr>
        <p:spPr>
          <a:xfrm>
            <a:off x="6553200" y="6429328"/>
            <a:ext cx="2281241"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extLst>
      <p:ext uri="{BB962C8B-B14F-4D97-AF65-F5344CB8AC3E}">
        <p14:creationId xmlns:p14="http://schemas.microsoft.com/office/powerpoint/2010/main" val="259263972"/>
      </p:ext>
    </p:extLst>
  </p:cSld>
  <p:clrMapOvr>
    <a:masterClrMapping/>
  </p:clrMapOvr>
  <p:transition spd="med"/>
</p:sldLayout>
</file>

<file path=ppt/slideLayouts/slideLayout733.xml><?xml version="1.0" encoding="utf-8"?>
<p:sldLayout xmlns:a="http://schemas.openxmlformats.org/drawingml/2006/main" xmlns:r="http://schemas.openxmlformats.org/officeDocument/2006/relationships" xmlns:p="http://schemas.openxmlformats.org/presentationml/2006/main" type="tx">
  <p:cSld name="8_Solo titol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7" name="Shape 407"/>
          <p:cNvSpPr>
            <a:spLocks noGrp="1"/>
          </p:cNvSpPr>
          <p:nvPr>
            <p:ph type="title"/>
          </p:nvPr>
        </p:nvSpPr>
        <p:spPr>
          <a:xfrm>
            <a:off x="457200" y="0"/>
            <a:ext cx="8224840" cy="1685925"/>
          </a:xfrm>
          <a:prstGeom prst="rect">
            <a:avLst/>
          </a:prstGeom>
        </p:spPr>
        <p:txBody>
          <a:bodyPr anchor="ctr"/>
          <a:lstStyle/>
          <a:p>
            <a:pPr lvl="0">
              <a:defRPr sz="1800"/>
            </a:pPr>
            <a:r>
              <a:rPr sz="4400"/>
              <a:t>Titolo Testo</a:t>
            </a:r>
          </a:p>
        </p:txBody>
      </p:sp>
      <p:sp>
        <p:nvSpPr>
          <p:cNvPr id="408" name="Shape 408"/>
          <p:cNvSpPr>
            <a:spLocks noGrp="1"/>
          </p:cNvSpPr>
          <p:nvPr>
            <p:ph type="sldNum" sz="quarter" idx="2"/>
          </p:nvPr>
        </p:nvSpPr>
        <p:spPr>
          <a:xfrm>
            <a:off x="6553200" y="6429328"/>
            <a:ext cx="2281241"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extLst>
      <p:ext uri="{BB962C8B-B14F-4D97-AF65-F5344CB8AC3E}">
        <p14:creationId xmlns:p14="http://schemas.microsoft.com/office/powerpoint/2010/main" val="136007525"/>
      </p:ext>
    </p:extLst>
  </p:cSld>
  <p:clrMapOvr>
    <a:masterClrMapping/>
  </p:clrMapOvr>
  <p:transition spd="med"/>
</p:sldLayout>
</file>

<file path=ppt/slideLayouts/slideLayout734.xml><?xml version="1.0" encoding="utf-8"?>
<p:sldLayout xmlns:a="http://schemas.openxmlformats.org/drawingml/2006/main" xmlns:r="http://schemas.openxmlformats.org/officeDocument/2006/relationships" xmlns:p="http://schemas.openxmlformats.org/presentationml/2006/main" type="tx">
  <p:cSld name="7_Vuot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0" name="Shape 410"/>
          <p:cNvSpPr>
            <a:spLocks noGrp="1"/>
          </p:cNvSpPr>
          <p:nvPr>
            <p:ph type="sldNum" sz="quarter" idx="2"/>
          </p:nvPr>
        </p:nvSpPr>
        <p:spPr>
          <a:xfrm>
            <a:off x="6553200" y="6429328"/>
            <a:ext cx="2281241"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extLst>
      <p:ext uri="{BB962C8B-B14F-4D97-AF65-F5344CB8AC3E}">
        <p14:creationId xmlns:p14="http://schemas.microsoft.com/office/powerpoint/2010/main" val="3451221591"/>
      </p:ext>
    </p:extLst>
  </p:cSld>
  <p:clrMapOvr>
    <a:masterClrMapping/>
  </p:clrMapOvr>
  <p:transition spd="med"/>
</p:sldLayout>
</file>

<file path=ppt/slideLayouts/slideLayout735.xml><?xml version="1.0" encoding="utf-8"?>
<p:sldLayout xmlns:a="http://schemas.openxmlformats.org/drawingml/2006/main" xmlns:r="http://schemas.openxmlformats.org/officeDocument/2006/relationships" xmlns:p="http://schemas.openxmlformats.org/presentationml/2006/main" type="tx">
  <p:cSld name="8_Contenuto con didascali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2" name="Shape 412"/>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413" name="Shape 413"/>
          <p:cNvSpPr>
            <a:spLocks noGrp="1"/>
          </p:cNvSpPr>
          <p:nvPr>
            <p:ph type="body" idx="1"/>
          </p:nvPr>
        </p:nvSpPr>
        <p:spPr>
          <a:xfrm>
            <a:off x="3887787" y="987425"/>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14" name="Shape 414"/>
          <p:cNvSpPr>
            <a:spLocks noGrp="1"/>
          </p:cNvSpPr>
          <p:nvPr>
            <p:ph type="sldNum" sz="quarter" idx="2"/>
          </p:nvPr>
        </p:nvSpPr>
        <p:spPr>
          <a:xfrm>
            <a:off x="6553200" y="6429328"/>
            <a:ext cx="2281241"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extLst>
      <p:ext uri="{BB962C8B-B14F-4D97-AF65-F5344CB8AC3E}">
        <p14:creationId xmlns:p14="http://schemas.microsoft.com/office/powerpoint/2010/main" val="1258206200"/>
      </p:ext>
    </p:extLst>
  </p:cSld>
  <p:clrMapOvr>
    <a:masterClrMapping/>
  </p:clrMapOvr>
  <p:transition spd="med"/>
</p:sldLayout>
</file>

<file path=ppt/slideLayouts/slideLayout736.xml><?xml version="1.0" encoding="utf-8"?>
<p:sldLayout xmlns:a="http://schemas.openxmlformats.org/drawingml/2006/main" xmlns:r="http://schemas.openxmlformats.org/officeDocument/2006/relationships" xmlns:p="http://schemas.openxmlformats.org/presentationml/2006/main" type="tx">
  <p:cSld name="8_Immagine con didascalia">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6" name="Shape 416"/>
          <p:cNvSpPr>
            <a:spLocks noGrp="1"/>
          </p:cNvSpPr>
          <p:nvPr>
            <p:ph type="title"/>
          </p:nvPr>
        </p:nvSpPr>
        <p:spPr>
          <a:xfrm>
            <a:off x="630237" y="0"/>
            <a:ext cx="2949576" cy="2057400"/>
          </a:xfrm>
          <a:prstGeom prst="rect">
            <a:avLst/>
          </a:prstGeom>
        </p:spPr>
        <p:txBody>
          <a:bodyPr anchor="b"/>
          <a:lstStyle>
            <a:lvl1pPr>
              <a:defRPr sz="3200"/>
            </a:lvl1pPr>
          </a:lstStyle>
          <a:p>
            <a:pPr lvl="0">
              <a:defRPr sz="1800"/>
            </a:pPr>
            <a:r>
              <a:rPr sz="3200"/>
              <a:t>Titolo Testo</a:t>
            </a:r>
          </a:p>
        </p:txBody>
      </p:sp>
      <p:sp>
        <p:nvSpPr>
          <p:cNvPr id="417" name="Shape 417"/>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418" name="Shape 418"/>
          <p:cNvSpPr>
            <a:spLocks noGrp="1"/>
          </p:cNvSpPr>
          <p:nvPr>
            <p:ph type="sldNum" sz="quarter" idx="2"/>
          </p:nvPr>
        </p:nvSpPr>
        <p:spPr>
          <a:xfrm>
            <a:off x="6553200" y="6429328"/>
            <a:ext cx="2281241"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extLst>
      <p:ext uri="{BB962C8B-B14F-4D97-AF65-F5344CB8AC3E}">
        <p14:creationId xmlns:p14="http://schemas.microsoft.com/office/powerpoint/2010/main" val="791361776"/>
      </p:ext>
    </p:extLst>
  </p:cSld>
  <p:clrMapOvr>
    <a:masterClrMapping/>
  </p:clrMapOvr>
  <p:transition spd="med"/>
</p:sldLayout>
</file>

<file path=ppt/slideLayouts/slideLayout737.xml><?xml version="1.0" encoding="utf-8"?>
<p:sldLayout xmlns:a="http://schemas.openxmlformats.org/drawingml/2006/main" xmlns:r="http://schemas.openxmlformats.org/officeDocument/2006/relationships" xmlns:p="http://schemas.openxmlformats.org/presentationml/2006/main" type="tx">
  <p:cSld name="16_Titolo e testo vertica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0" name="Shape 420"/>
          <p:cNvSpPr>
            <a:spLocks noGrp="1"/>
          </p:cNvSpPr>
          <p:nvPr>
            <p:ph type="title"/>
          </p:nvPr>
        </p:nvSpPr>
        <p:spPr>
          <a:xfrm>
            <a:off x="457200" y="80958"/>
            <a:ext cx="8224840" cy="1524007"/>
          </a:xfrm>
          <a:prstGeom prst="rect">
            <a:avLst/>
          </a:prstGeom>
        </p:spPr>
        <p:txBody>
          <a:bodyPr anchor="ctr"/>
          <a:lstStyle/>
          <a:p>
            <a:pPr lvl="0">
              <a:defRPr sz="1800"/>
            </a:pPr>
            <a:r>
              <a:rPr sz="4400"/>
              <a:t>Titolo Testo</a:t>
            </a:r>
          </a:p>
        </p:txBody>
      </p:sp>
      <p:sp>
        <p:nvSpPr>
          <p:cNvPr id="421" name="Shape 421"/>
          <p:cNvSpPr>
            <a:spLocks noGrp="1"/>
          </p:cNvSpPr>
          <p:nvPr>
            <p:ph type="body" idx="1"/>
          </p:nvPr>
        </p:nvSpPr>
        <p:spPr>
          <a:xfrm>
            <a:off x="457200" y="1604962"/>
            <a:ext cx="8224840" cy="525304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22" name="Shape 422"/>
          <p:cNvSpPr>
            <a:spLocks noGrp="1"/>
          </p:cNvSpPr>
          <p:nvPr>
            <p:ph type="sldNum" sz="quarter" idx="2"/>
          </p:nvPr>
        </p:nvSpPr>
        <p:spPr>
          <a:xfrm>
            <a:off x="6553200" y="6429328"/>
            <a:ext cx="2281241"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extLst>
      <p:ext uri="{BB962C8B-B14F-4D97-AF65-F5344CB8AC3E}">
        <p14:creationId xmlns:p14="http://schemas.microsoft.com/office/powerpoint/2010/main" val="3484087460"/>
      </p:ext>
    </p:extLst>
  </p:cSld>
  <p:clrMapOvr>
    <a:masterClrMapping/>
  </p:clrMapOvr>
  <p:transition spd="med"/>
</p:sldLayout>
</file>

<file path=ppt/slideLayouts/slideLayout738.xml><?xml version="1.0" encoding="utf-8"?>
<p:sldLayout xmlns:a="http://schemas.openxmlformats.org/drawingml/2006/main" xmlns:r="http://schemas.openxmlformats.org/officeDocument/2006/relationships" xmlns:p="http://schemas.openxmlformats.org/presentationml/2006/main" type="tx">
  <p:cSld name="17_Titolo e testo vertica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4" name="Shape 424"/>
          <p:cNvSpPr>
            <a:spLocks noGrp="1"/>
          </p:cNvSpPr>
          <p:nvPr>
            <p:ph type="title"/>
          </p:nvPr>
        </p:nvSpPr>
        <p:spPr>
          <a:xfrm>
            <a:off x="6626225" y="0"/>
            <a:ext cx="2055816" cy="6399213"/>
          </a:xfrm>
          <a:prstGeom prst="rect">
            <a:avLst/>
          </a:prstGeom>
        </p:spPr>
        <p:txBody>
          <a:bodyPr anchor="ctr"/>
          <a:lstStyle/>
          <a:p>
            <a:pPr lvl="0">
              <a:defRPr sz="1800"/>
            </a:pPr>
            <a:r>
              <a:rPr sz="4400"/>
              <a:t>Titolo Testo</a:t>
            </a:r>
          </a:p>
        </p:txBody>
      </p:sp>
      <p:sp>
        <p:nvSpPr>
          <p:cNvPr id="425" name="Shape 425"/>
          <p:cNvSpPr>
            <a:spLocks noGrp="1"/>
          </p:cNvSpPr>
          <p:nvPr>
            <p:ph type="body" idx="1"/>
          </p:nvPr>
        </p:nvSpPr>
        <p:spPr>
          <a:xfrm>
            <a:off x="457200" y="273050"/>
            <a:ext cx="6016625" cy="6584950"/>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26" name="Shape 426"/>
          <p:cNvSpPr>
            <a:spLocks noGrp="1"/>
          </p:cNvSpPr>
          <p:nvPr>
            <p:ph type="sldNum" sz="quarter" idx="2"/>
          </p:nvPr>
        </p:nvSpPr>
        <p:spPr>
          <a:xfrm>
            <a:off x="6553200" y="6429328"/>
            <a:ext cx="2281241" cy="287382"/>
          </a:xfrm>
          <a:prstGeom prst="rect">
            <a:avLst/>
          </a:prstGeom>
        </p:spPr>
        <p:txBody>
          <a:bodyPr lIns="44999" tIns="44999" rIns="44999" bIns="44999" anchor="b"/>
          <a:lstStyle>
            <a:lvl1pPr algn="r">
              <a:lnSpc>
                <a:spcPct val="100000"/>
              </a:lnSpc>
              <a:tabLst>
                <a:tab pos="723900" algn="l"/>
                <a:tab pos="1447800" algn="l"/>
                <a:tab pos="2171700" algn="l"/>
              </a:tabLst>
              <a:defRPr sz="1400"/>
            </a:lvl1pPr>
          </a:lstStyle>
          <a:p>
            <a:pPr lvl="0"/>
            <a:fld id="{86CB4B4D-7CA3-9044-876B-883B54F8677D}" type="slidenum">
              <a:rPr/>
              <a:pPr lvl="0"/>
              <a:t>‹N›</a:t>
            </a:fld>
            <a:endParaRPr/>
          </a:p>
        </p:txBody>
      </p:sp>
    </p:spTree>
    <p:extLst>
      <p:ext uri="{BB962C8B-B14F-4D97-AF65-F5344CB8AC3E}">
        <p14:creationId xmlns:p14="http://schemas.microsoft.com/office/powerpoint/2010/main" val="2425373602"/>
      </p:ext>
    </p:extLst>
  </p:cSld>
  <p:clrMapOvr>
    <a:masterClrMapping/>
  </p:clrMapOvr>
  <p:transition spd="med"/>
</p:sldLayout>
</file>

<file path=ppt/slideLayouts/slideLayout739.xml><?xml version="1.0" encoding="utf-8"?>
<p:sldLayout xmlns:a="http://schemas.openxmlformats.org/drawingml/2006/main" xmlns:r="http://schemas.openxmlformats.org/officeDocument/2006/relationships" xmlns:p="http://schemas.openxmlformats.org/presentationml/2006/main" type="tx">
  <p:cSld name="9_Diapositiva titolo">
    <p:spTree>
      <p:nvGrpSpPr>
        <p:cNvPr id="1" name=""/>
        <p:cNvGrpSpPr/>
        <p:nvPr/>
      </p:nvGrpSpPr>
      <p:grpSpPr>
        <a:xfrm>
          <a:off x="0" y="0"/>
          <a:ext cx="0" cy="0"/>
          <a:chOff x="0" y="0"/>
          <a:chExt cx="0" cy="0"/>
        </a:xfrm>
      </p:grpSpPr>
      <p:sp>
        <p:nvSpPr>
          <p:cNvPr id="428" name="Shape 428"/>
          <p:cNvSpPr>
            <a:spLocks noGrp="1"/>
          </p:cNvSpPr>
          <p:nvPr>
            <p:ph type="title"/>
          </p:nvPr>
        </p:nvSpPr>
        <p:spPr>
          <a:xfrm>
            <a:off x="1143000" y="0"/>
            <a:ext cx="6858000" cy="3509963"/>
          </a:xfrm>
          <a:prstGeom prst="rect">
            <a:avLst/>
          </a:prstGeom>
        </p:spPr>
        <p:txBody>
          <a:bodyPr anchor="b"/>
          <a:lstStyle>
            <a:lvl1pPr>
              <a:defRPr sz="6000">
                <a:latin typeface="Calibri"/>
                <a:ea typeface="Calibri"/>
                <a:cs typeface="Calibri"/>
                <a:sym typeface="Calibri"/>
              </a:defRPr>
            </a:lvl1pPr>
          </a:lstStyle>
          <a:p>
            <a:pPr lvl="0">
              <a:defRPr sz="1800"/>
            </a:pPr>
            <a:r>
              <a:rPr sz="6000"/>
              <a:t>Titolo Testo</a:t>
            </a:r>
          </a:p>
        </p:txBody>
      </p:sp>
      <p:sp>
        <p:nvSpPr>
          <p:cNvPr id="429" name="Shape 429"/>
          <p:cNvSpPr>
            <a:spLocks noGrp="1"/>
          </p:cNvSpPr>
          <p:nvPr>
            <p:ph type="body" idx="1"/>
          </p:nvPr>
        </p:nvSpPr>
        <p:spPr>
          <a:xfrm>
            <a:off x="1143000" y="3602037"/>
            <a:ext cx="6858000" cy="3255963"/>
          </a:xfrm>
          <a:prstGeom prst="rect">
            <a:avLst/>
          </a:prstGeom>
        </p:spPr>
        <p:txBody>
          <a:bodyPr/>
          <a:lstStyle>
            <a:lvl1pPr marL="0" indent="0" algn="ctr">
              <a:defRPr sz="2400"/>
            </a:lvl1pPr>
            <a:lvl2pPr marL="0" algn="ctr">
              <a:defRPr sz="2400"/>
            </a:lvl2pPr>
            <a:lvl3pPr marL="0" algn="ctr">
              <a:defRPr sz="2400"/>
            </a:lvl3pPr>
            <a:lvl4pPr marL="0" algn="ctr">
              <a:defRPr sz="2400"/>
            </a:lvl4pPr>
            <a:lvl5pPr marL="0" algn="ctr">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430" name="Shape 430"/>
          <p:cNvSpPr>
            <a:spLocks noGrp="1"/>
          </p:cNvSpPr>
          <p:nvPr>
            <p:ph type="sldNum" sz="quarter" idx="2"/>
          </p:nvPr>
        </p:nvSpPr>
        <p:spPr>
          <a:xfrm>
            <a:off x="6583363" y="6378575"/>
            <a:ext cx="2101859" cy="266700"/>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1142127749"/>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272" name="Shape 272"/>
          <p:cNvSpPr>
            <a:spLocks noGrp="1"/>
          </p:cNvSpPr>
          <p:nvPr>
            <p:ph type="title"/>
          </p:nvPr>
        </p:nvSpPr>
        <p:spPr>
          <a:xfrm>
            <a:off x="457200" y="92075"/>
            <a:ext cx="8229600" cy="1508129"/>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273" name="Shape 273"/>
          <p:cNvSpPr>
            <a:spLocks noGrp="1"/>
          </p:cNvSpPr>
          <p:nvPr>
            <p:ph type="body" idx="1"/>
          </p:nvPr>
        </p:nvSpPr>
        <p:spPr>
          <a:xfrm>
            <a:off x="457200" y="1600200"/>
            <a:ext cx="8229600" cy="5257800"/>
          </a:xfrm>
          <a:prstGeom prst="rect">
            <a:avLst/>
          </a:prstGeom>
        </p:spPr>
        <p:txBody>
          <a:bodyPr lIns="45718" tIns="45718" rIns="45718" bIns="45718"/>
          <a:lstStyle>
            <a:lvl1pPr marL="304042" indent="-304042" defTabSz="914400">
              <a:lnSpc>
                <a:spcPct val="100000"/>
              </a:lnSpc>
              <a:spcBef>
                <a:spcPts val="600"/>
              </a:spcBef>
              <a:buSzPct val="100000"/>
              <a:buChar char="•"/>
              <a:defRPr sz="2800">
                <a:latin typeface="Arial"/>
                <a:ea typeface="Arial"/>
                <a:cs typeface="Arial"/>
                <a:sym typeface="Arial"/>
              </a:defRPr>
            </a:lvl1pPr>
            <a:lvl2pPr marL="700984" indent="-295593" defTabSz="914400">
              <a:lnSpc>
                <a:spcPct val="100000"/>
              </a:lnSpc>
              <a:spcBef>
                <a:spcPts val="600"/>
              </a:spcBef>
              <a:buSzPct val="100000"/>
              <a:buChar char="–"/>
              <a:defRPr sz="2800">
                <a:latin typeface="Arial"/>
                <a:ea typeface="Arial"/>
                <a:cs typeface="Arial"/>
                <a:sym typeface="Arial"/>
              </a:defRPr>
            </a:lvl2pPr>
            <a:lvl3pPr marL="1081037" indent="-270258" defTabSz="914400">
              <a:lnSpc>
                <a:spcPct val="100000"/>
              </a:lnSpc>
              <a:spcBef>
                <a:spcPts val="600"/>
              </a:spcBef>
              <a:buSzPct val="100000"/>
              <a:buChar char="•"/>
              <a:defRPr sz="2800">
                <a:latin typeface="Arial"/>
                <a:ea typeface="Arial"/>
                <a:cs typeface="Arial"/>
                <a:sym typeface="Arial"/>
              </a:defRPr>
            </a:lvl3pPr>
            <a:lvl4pPr marL="1550017" indent="-333849" defTabSz="914400">
              <a:lnSpc>
                <a:spcPct val="100000"/>
              </a:lnSpc>
              <a:spcBef>
                <a:spcPts val="600"/>
              </a:spcBef>
              <a:buSzPct val="100000"/>
              <a:buChar char="–"/>
              <a:defRPr sz="2800">
                <a:latin typeface="Arial"/>
                <a:ea typeface="Arial"/>
                <a:cs typeface="Arial"/>
                <a:sym typeface="Arial"/>
              </a:defRPr>
            </a:lvl4pPr>
            <a:lvl5pPr marL="1955406" indent="-333849" defTabSz="914400">
              <a:lnSpc>
                <a:spcPct val="100000"/>
              </a:lnSpc>
              <a:spcBef>
                <a:spcPts val="600"/>
              </a:spcBef>
              <a:buSzPct val="100000"/>
              <a:buChar char="»"/>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274" name="Shape 274"/>
          <p:cNvSpPr>
            <a:spLocks noGrp="1"/>
          </p:cNvSpPr>
          <p:nvPr>
            <p:ph type="sldNum" sz="quarter" idx="2"/>
          </p:nvPr>
        </p:nvSpPr>
        <p:spPr>
          <a:xfrm>
            <a:off x="6553200" y="6245226"/>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cSld>
  <p:clrMapOvr>
    <a:masterClrMapping/>
  </p:clrMapOvr>
  <p:transition spd="med"/>
</p:sldLayout>
</file>

<file path=ppt/slideLayouts/slideLayout740.xml><?xml version="1.0" encoding="utf-8"?>
<p:sldLayout xmlns:a="http://schemas.openxmlformats.org/drawingml/2006/main" xmlns:r="http://schemas.openxmlformats.org/officeDocument/2006/relationships" xmlns:p="http://schemas.openxmlformats.org/presentationml/2006/main" type="tx">
  <p:cSld name="9_Titolo e contenuto">
    <p:spTree>
      <p:nvGrpSpPr>
        <p:cNvPr id="1" name=""/>
        <p:cNvGrpSpPr/>
        <p:nvPr/>
      </p:nvGrpSpPr>
      <p:grpSpPr>
        <a:xfrm>
          <a:off x="0" y="0"/>
          <a:ext cx="0" cy="0"/>
          <a:chOff x="0" y="0"/>
          <a:chExt cx="0" cy="0"/>
        </a:xfrm>
      </p:grpSpPr>
      <p:sp>
        <p:nvSpPr>
          <p:cNvPr id="432" name="Shape 432"/>
          <p:cNvSpPr>
            <a:spLocks noGrp="1"/>
          </p:cNvSpPr>
          <p:nvPr>
            <p:ph type="title"/>
          </p:nvPr>
        </p:nvSpPr>
        <p:spPr>
          <a:xfrm>
            <a:off x="457200" y="84133"/>
            <a:ext cx="8228015" cy="1520832"/>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433" name="Shape 433"/>
          <p:cNvSpPr>
            <a:spLocks noGrp="1"/>
          </p:cNvSpPr>
          <p:nvPr>
            <p:ph type="body" idx="1"/>
          </p:nvPr>
        </p:nvSpPr>
        <p:spPr>
          <a:xfrm>
            <a:off x="457200" y="1604962"/>
            <a:ext cx="8228015" cy="5253040"/>
          </a:xfrm>
          <a:prstGeom prst="rect">
            <a:avLst/>
          </a:prstGeom>
        </p:spPr>
        <p:txBody>
          <a:bodyPr/>
          <a:lstStyle>
            <a:lvl1pPr>
              <a:defRPr sz="1800"/>
            </a:lvl1pPr>
            <a:lvl2pPr>
              <a:defRPr sz="1800"/>
            </a:lvl2pPr>
            <a:lvl3pPr>
              <a:defRPr sz="1800"/>
            </a:lvl3pPr>
            <a:lvl4pPr>
              <a:defRPr sz="1800"/>
            </a:lvl4pPr>
            <a:lvl5pPr>
              <a:defRPr sz="1800"/>
            </a:lvl5pPr>
          </a:lstStyle>
          <a:p>
            <a:pPr lvl="0"/>
            <a:r>
              <a:t>Corpo livello uno</a:t>
            </a:r>
          </a:p>
          <a:p>
            <a:pPr lvl="1"/>
            <a:r>
              <a:t>Corpo livello due</a:t>
            </a:r>
          </a:p>
          <a:p>
            <a:pPr lvl="2"/>
            <a:r>
              <a:t>Corpo livello tre</a:t>
            </a:r>
          </a:p>
          <a:p>
            <a:pPr lvl="3"/>
            <a:r>
              <a:t>Corpo livello quattro</a:t>
            </a:r>
          </a:p>
          <a:p>
            <a:pPr lvl="4"/>
            <a:r>
              <a:t>Livello 5</a:t>
            </a:r>
          </a:p>
        </p:txBody>
      </p:sp>
      <p:sp>
        <p:nvSpPr>
          <p:cNvPr id="434" name="Shape 434"/>
          <p:cNvSpPr>
            <a:spLocks noGrp="1"/>
          </p:cNvSpPr>
          <p:nvPr>
            <p:ph type="sldNum" sz="quarter" idx="2"/>
          </p:nvPr>
        </p:nvSpPr>
        <p:spPr>
          <a:xfrm>
            <a:off x="6583363" y="6378575"/>
            <a:ext cx="2101859" cy="266700"/>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2091324446"/>
      </p:ext>
    </p:extLst>
  </p:cSld>
  <p:clrMapOvr>
    <a:masterClrMapping/>
  </p:clrMapOvr>
  <p:transition spd="med"/>
</p:sldLayout>
</file>

<file path=ppt/slideLayouts/slideLayout741.xml><?xml version="1.0" encoding="utf-8"?>
<p:sldLayout xmlns:a="http://schemas.openxmlformats.org/drawingml/2006/main" xmlns:r="http://schemas.openxmlformats.org/officeDocument/2006/relationships" xmlns:p="http://schemas.openxmlformats.org/presentationml/2006/main" type="tx">
  <p:cSld name="9_Intestazione sezione">
    <p:spTree>
      <p:nvGrpSpPr>
        <p:cNvPr id="1" name=""/>
        <p:cNvGrpSpPr/>
        <p:nvPr/>
      </p:nvGrpSpPr>
      <p:grpSpPr>
        <a:xfrm>
          <a:off x="0" y="0"/>
          <a:ext cx="0" cy="0"/>
          <a:chOff x="0" y="0"/>
          <a:chExt cx="0" cy="0"/>
        </a:xfrm>
      </p:grpSpPr>
      <p:sp>
        <p:nvSpPr>
          <p:cNvPr id="436" name="Shape 436"/>
          <p:cNvSpPr>
            <a:spLocks noGrp="1"/>
          </p:cNvSpPr>
          <p:nvPr>
            <p:ph type="title"/>
          </p:nvPr>
        </p:nvSpPr>
        <p:spPr>
          <a:xfrm>
            <a:off x="623887" y="0"/>
            <a:ext cx="7886701" cy="4562475"/>
          </a:xfrm>
          <a:prstGeom prst="rect">
            <a:avLst/>
          </a:prstGeom>
        </p:spPr>
        <p:txBody>
          <a:bodyPr anchor="b"/>
          <a:lstStyle>
            <a:lvl1pPr>
              <a:defRPr sz="6000">
                <a:latin typeface="Calibri"/>
                <a:ea typeface="Calibri"/>
                <a:cs typeface="Calibri"/>
                <a:sym typeface="Calibri"/>
              </a:defRPr>
            </a:lvl1pPr>
          </a:lstStyle>
          <a:p>
            <a:pPr lvl="0">
              <a:defRPr sz="1800"/>
            </a:pPr>
            <a:r>
              <a:rPr sz="6000"/>
              <a:t>Titolo Testo</a:t>
            </a:r>
          </a:p>
        </p:txBody>
      </p:sp>
      <p:sp>
        <p:nvSpPr>
          <p:cNvPr id="437" name="Shape 437"/>
          <p:cNvSpPr>
            <a:spLocks noGrp="1"/>
          </p:cNvSpPr>
          <p:nvPr>
            <p:ph type="body" idx="1"/>
          </p:nvPr>
        </p:nvSpPr>
        <p:spPr>
          <a:xfrm>
            <a:off x="623887" y="4589462"/>
            <a:ext cx="7886701" cy="2268546"/>
          </a:xfrm>
          <a:prstGeom prst="rect">
            <a:avLst/>
          </a:prstGeom>
        </p:spPr>
        <p:txBody>
          <a:bodyPr/>
          <a:lstStyle>
            <a:lvl1pPr marL="0" indent="0">
              <a:defRPr sz="2400"/>
            </a:lvl1pPr>
            <a:lvl2pPr marL="0">
              <a:defRPr sz="2400"/>
            </a:lvl2pPr>
            <a:lvl3pPr marL="0">
              <a:defRPr sz="2400"/>
            </a:lvl3pPr>
            <a:lvl4pPr marL="0">
              <a:defRPr sz="2400"/>
            </a:lvl4pPr>
            <a:lvl5pPr marL="0">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438" name="Shape 438"/>
          <p:cNvSpPr>
            <a:spLocks noGrp="1"/>
          </p:cNvSpPr>
          <p:nvPr>
            <p:ph type="sldNum" sz="quarter" idx="2"/>
          </p:nvPr>
        </p:nvSpPr>
        <p:spPr>
          <a:xfrm>
            <a:off x="6583363" y="6378575"/>
            <a:ext cx="2101859" cy="266700"/>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661802968"/>
      </p:ext>
    </p:extLst>
  </p:cSld>
  <p:clrMapOvr>
    <a:masterClrMapping/>
  </p:clrMapOvr>
  <p:transition spd="med"/>
</p:sldLayout>
</file>

<file path=ppt/slideLayouts/slideLayout742.xml><?xml version="1.0" encoding="utf-8"?>
<p:sldLayout xmlns:a="http://schemas.openxmlformats.org/drawingml/2006/main" xmlns:r="http://schemas.openxmlformats.org/officeDocument/2006/relationships" xmlns:p="http://schemas.openxmlformats.org/presentationml/2006/main" type="tx">
  <p:cSld name="9_Due contenuti">
    <p:spTree>
      <p:nvGrpSpPr>
        <p:cNvPr id="1" name=""/>
        <p:cNvGrpSpPr/>
        <p:nvPr/>
      </p:nvGrpSpPr>
      <p:grpSpPr>
        <a:xfrm>
          <a:off x="0" y="0"/>
          <a:ext cx="0" cy="0"/>
          <a:chOff x="0" y="0"/>
          <a:chExt cx="0" cy="0"/>
        </a:xfrm>
      </p:grpSpPr>
      <p:sp>
        <p:nvSpPr>
          <p:cNvPr id="440" name="Shape 440"/>
          <p:cNvSpPr>
            <a:spLocks noGrp="1"/>
          </p:cNvSpPr>
          <p:nvPr>
            <p:ph type="title"/>
          </p:nvPr>
        </p:nvSpPr>
        <p:spPr>
          <a:xfrm>
            <a:off x="457200" y="84133"/>
            <a:ext cx="8228015" cy="1520832"/>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441" name="Shape 441"/>
          <p:cNvSpPr>
            <a:spLocks noGrp="1"/>
          </p:cNvSpPr>
          <p:nvPr>
            <p:ph type="body" idx="1"/>
          </p:nvPr>
        </p:nvSpPr>
        <p:spPr>
          <a:xfrm>
            <a:off x="457200" y="1604962"/>
            <a:ext cx="4037013" cy="5253040"/>
          </a:xfrm>
          <a:prstGeom prst="rect">
            <a:avLst/>
          </a:prstGeom>
        </p:spPr>
        <p:txBody>
          <a:bodyPr/>
          <a:lstStyle>
            <a:lvl1pPr>
              <a:defRPr sz="1800"/>
            </a:lvl1pPr>
            <a:lvl2pPr>
              <a:defRPr sz="1800"/>
            </a:lvl2pPr>
            <a:lvl3pPr>
              <a:defRPr sz="1800"/>
            </a:lvl3pPr>
            <a:lvl4pPr>
              <a:defRPr sz="1800"/>
            </a:lvl4pPr>
            <a:lvl5pPr>
              <a:defRPr sz="1800"/>
            </a:lvl5pPr>
          </a:lstStyle>
          <a:p>
            <a:pPr lvl="0"/>
            <a:r>
              <a:t>Corpo livello uno</a:t>
            </a:r>
          </a:p>
          <a:p>
            <a:pPr lvl="1"/>
            <a:r>
              <a:t>Corpo livello due</a:t>
            </a:r>
          </a:p>
          <a:p>
            <a:pPr lvl="2"/>
            <a:r>
              <a:t>Corpo livello tre</a:t>
            </a:r>
          </a:p>
          <a:p>
            <a:pPr lvl="3"/>
            <a:r>
              <a:t>Corpo livello quattro</a:t>
            </a:r>
          </a:p>
          <a:p>
            <a:pPr lvl="4"/>
            <a:r>
              <a:t>Livello 5</a:t>
            </a:r>
          </a:p>
        </p:txBody>
      </p:sp>
      <p:sp>
        <p:nvSpPr>
          <p:cNvPr id="442" name="Shape 442"/>
          <p:cNvSpPr>
            <a:spLocks noGrp="1"/>
          </p:cNvSpPr>
          <p:nvPr>
            <p:ph type="sldNum" sz="quarter" idx="2"/>
          </p:nvPr>
        </p:nvSpPr>
        <p:spPr>
          <a:xfrm>
            <a:off x="6583363" y="6378575"/>
            <a:ext cx="2101859" cy="266700"/>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890158289"/>
      </p:ext>
    </p:extLst>
  </p:cSld>
  <p:clrMapOvr>
    <a:masterClrMapping/>
  </p:clrMapOvr>
  <p:transition spd="med"/>
</p:sldLayout>
</file>

<file path=ppt/slideLayouts/slideLayout743.xml><?xml version="1.0" encoding="utf-8"?>
<p:sldLayout xmlns:a="http://schemas.openxmlformats.org/drawingml/2006/main" xmlns:r="http://schemas.openxmlformats.org/officeDocument/2006/relationships" xmlns:p="http://schemas.openxmlformats.org/presentationml/2006/main" type="tx">
  <p:cSld name="9_Confronto">
    <p:spTree>
      <p:nvGrpSpPr>
        <p:cNvPr id="1" name=""/>
        <p:cNvGrpSpPr/>
        <p:nvPr/>
      </p:nvGrpSpPr>
      <p:grpSpPr>
        <a:xfrm>
          <a:off x="0" y="0"/>
          <a:ext cx="0" cy="0"/>
          <a:chOff x="0" y="0"/>
          <a:chExt cx="0" cy="0"/>
        </a:xfrm>
      </p:grpSpPr>
      <p:sp>
        <p:nvSpPr>
          <p:cNvPr id="444" name="Shape 444"/>
          <p:cNvSpPr>
            <a:spLocks noGrp="1"/>
          </p:cNvSpPr>
          <p:nvPr>
            <p:ph type="title"/>
          </p:nvPr>
        </p:nvSpPr>
        <p:spPr>
          <a:xfrm>
            <a:off x="630237" y="365125"/>
            <a:ext cx="7886701" cy="1325563"/>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445" name="Shape 445"/>
          <p:cNvSpPr>
            <a:spLocks noGrp="1"/>
          </p:cNvSpPr>
          <p:nvPr>
            <p:ph type="body" idx="1"/>
          </p:nvPr>
        </p:nvSpPr>
        <p:spPr>
          <a:xfrm>
            <a:off x="630237" y="1681163"/>
            <a:ext cx="3868740" cy="823921"/>
          </a:xfrm>
          <a:prstGeom prst="rect">
            <a:avLst/>
          </a:prstGeom>
        </p:spPr>
        <p:txBody>
          <a:bodyPr anchor="b"/>
          <a:lstStyle>
            <a:lvl1pPr marL="0" indent="0">
              <a:defRPr sz="2400" b="1"/>
            </a:lvl1pPr>
            <a:lvl2pPr marL="0">
              <a:defRPr sz="2400" b="1"/>
            </a:lvl2pPr>
            <a:lvl3pPr marL="0">
              <a:defRPr sz="2400" b="1"/>
            </a:lvl3pPr>
            <a:lvl4pPr marL="0">
              <a:defRPr sz="2400" b="1"/>
            </a:lvl4pPr>
            <a:lvl5pPr marL="0">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446" name="Shape 446"/>
          <p:cNvSpPr>
            <a:spLocks noGrp="1"/>
          </p:cNvSpPr>
          <p:nvPr>
            <p:ph type="sldNum" sz="quarter" idx="2"/>
          </p:nvPr>
        </p:nvSpPr>
        <p:spPr>
          <a:xfrm>
            <a:off x="6583363" y="6378575"/>
            <a:ext cx="2101859" cy="266700"/>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2935019540"/>
      </p:ext>
    </p:extLst>
  </p:cSld>
  <p:clrMapOvr>
    <a:masterClrMapping/>
  </p:clrMapOvr>
  <p:transition spd="med"/>
</p:sldLayout>
</file>

<file path=ppt/slideLayouts/slideLayout744.xml><?xml version="1.0" encoding="utf-8"?>
<p:sldLayout xmlns:a="http://schemas.openxmlformats.org/drawingml/2006/main" xmlns:r="http://schemas.openxmlformats.org/officeDocument/2006/relationships" xmlns:p="http://schemas.openxmlformats.org/presentationml/2006/main" type="tx">
  <p:cSld name="9_Solo titolo">
    <p:spTree>
      <p:nvGrpSpPr>
        <p:cNvPr id="1" name=""/>
        <p:cNvGrpSpPr/>
        <p:nvPr/>
      </p:nvGrpSpPr>
      <p:grpSpPr>
        <a:xfrm>
          <a:off x="0" y="0"/>
          <a:ext cx="0" cy="0"/>
          <a:chOff x="0" y="0"/>
          <a:chExt cx="0" cy="0"/>
        </a:xfrm>
      </p:grpSpPr>
      <p:sp>
        <p:nvSpPr>
          <p:cNvPr id="448" name="Shape 448"/>
          <p:cNvSpPr>
            <a:spLocks noGrp="1"/>
          </p:cNvSpPr>
          <p:nvPr>
            <p:ph type="title"/>
          </p:nvPr>
        </p:nvSpPr>
        <p:spPr>
          <a:xfrm>
            <a:off x="457200" y="0"/>
            <a:ext cx="8228015" cy="1689100"/>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449" name="Shape 449"/>
          <p:cNvSpPr>
            <a:spLocks noGrp="1"/>
          </p:cNvSpPr>
          <p:nvPr>
            <p:ph type="sldNum" sz="quarter" idx="2"/>
          </p:nvPr>
        </p:nvSpPr>
        <p:spPr>
          <a:xfrm>
            <a:off x="6583363" y="6378575"/>
            <a:ext cx="2101859" cy="266700"/>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1151214500"/>
      </p:ext>
    </p:extLst>
  </p:cSld>
  <p:clrMapOvr>
    <a:masterClrMapping/>
  </p:clrMapOvr>
  <p:transition spd="med"/>
</p:sldLayout>
</file>

<file path=ppt/slideLayouts/slideLayout745.xml><?xml version="1.0" encoding="utf-8"?>
<p:sldLayout xmlns:a="http://schemas.openxmlformats.org/drawingml/2006/main" xmlns:r="http://schemas.openxmlformats.org/officeDocument/2006/relationships" xmlns:p="http://schemas.openxmlformats.org/presentationml/2006/main" type="tx">
  <p:cSld name="8_Vuota">
    <p:spTree>
      <p:nvGrpSpPr>
        <p:cNvPr id="1" name=""/>
        <p:cNvGrpSpPr/>
        <p:nvPr/>
      </p:nvGrpSpPr>
      <p:grpSpPr>
        <a:xfrm>
          <a:off x="0" y="0"/>
          <a:ext cx="0" cy="0"/>
          <a:chOff x="0" y="0"/>
          <a:chExt cx="0" cy="0"/>
        </a:xfrm>
      </p:grpSpPr>
      <p:sp>
        <p:nvSpPr>
          <p:cNvPr id="451" name="Shape 451"/>
          <p:cNvSpPr>
            <a:spLocks noGrp="1"/>
          </p:cNvSpPr>
          <p:nvPr>
            <p:ph type="sldNum" sz="quarter" idx="2"/>
          </p:nvPr>
        </p:nvSpPr>
        <p:spPr>
          <a:xfrm>
            <a:off x="6583363" y="6378575"/>
            <a:ext cx="2101859" cy="266700"/>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3493889572"/>
      </p:ext>
    </p:extLst>
  </p:cSld>
  <p:clrMapOvr>
    <a:masterClrMapping/>
  </p:clrMapOvr>
  <p:transition spd="med"/>
</p:sldLayout>
</file>

<file path=ppt/slideLayouts/slideLayout746.xml><?xml version="1.0" encoding="utf-8"?>
<p:sldLayout xmlns:a="http://schemas.openxmlformats.org/drawingml/2006/main" xmlns:r="http://schemas.openxmlformats.org/officeDocument/2006/relationships" xmlns:p="http://schemas.openxmlformats.org/presentationml/2006/main" type="tx">
  <p:cSld name="9_Contenuto con didascalia">
    <p:spTree>
      <p:nvGrpSpPr>
        <p:cNvPr id="1" name=""/>
        <p:cNvGrpSpPr/>
        <p:nvPr/>
      </p:nvGrpSpPr>
      <p:grpSpPr>
        <a:xfrm>
          <a:off x="0" y="0"/>
          <a:ext cx="0" cy="0"/>
          <a:chOff x="0" y="0"/>
          <a:chExt cx="0" cy="0"/>
        </a:xfrm>
      </p:grpSpPr>
      <p:sp>
        <p:nvSpPr>
          <p:cNvPr id="453" name="Shape 453"/>
          <p:cNvSpPr>
            <a:spLocks noGrp="1"/>
          </p:cNvSpPr>
          <p:nvPr>
            <p:ph type="title"/>
          </p:nvPr>
        </p:nvSpPr>
        <p:spPr>
          <a:xfrm>
            <a:off x="630237" y="0"/>
            <a:ext cx="2949576" cy="2057400"/>
          </a:xfrm>
          <a:prstGeom prst="rect">
            <a:avLst/>
          </a:prstGeom>
        </p:spPr>
        <p:txBody>
          <a:bodyPr anchor="b"/>
          <a:lstStyle>
            <a:lvl1pPr>
              <a:defRPr sz="3200">
                <a:latin typeface="Calibri"/>
                <a:ea typeface="Calibri"/>
                <a:cs typeface="Calibri"/>
                <a:sym typeface="Calibri"/>
              </a:defRPr>
            </a:lvl1pPr>
          </a:lstStyle>
          <a:p>
            <a:pPr lvl="0">
              <a:defRPr sz="1800"/>
            </a:pPr>
            <a:r>
              <a:rPr sz="3200"/>
              <a:t>Titolo Testo</a:t>
            </a:r>
          </a:p>
        </p:txBody>
      </p:sp>
      <p:sp>
        <p:nvSpPr>
          <p:cNvPr id="454" name="Shape 454"/>
          <p:cNvSpPr>
            <a:spLocks noGrp="1"/>
          </p:cNvSpPr>
          <p:nvPr>
            <p:ph type="body" idx="1"/>
          </p:nvPr>
        </p:nvSpPr>
        <p:spPr>
          <a:xfrm>
            <a:off x="3887787" y="987425"/>
            <a:ext cx="4629154" cy="5870575"/>
          </a:xfrm>
          <a:prstGeom prst="rect">
            <a:avLst/>
          </a:prstGeom>
        </p:spPr>
        <p:txBody>
          <a:body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55" name="Shape 455"/>
          <p:cNvSpPr>
            <a:spLocks noGrp="1"/>
          </p:cNvSpPr>
          <p:nvPr>
            <p:ph type="sldNum" sz="quarter" idx="2"/>
          </p:nvPr>
        </p:nvSpPr>
        <p:spPr>
          <a:xfrm>
            <a:off x="6583363" y="6378575"/>
            <a:ext cx="2101859" cy="266700"/>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3472632341"/>
      </p:ext>
    </p:extLst>
  </p:cSld>
  <p:clrMapOvr>
    <a:masterClrMapping/>
  </p:clrMapOvr>
  <p:transition spd="med"/>
</p:sldLayout>
</file>

<file path=ppt/slideLayouts/slideLayout747.xml><?xml version="1.0" encoding="utf-8"?>
<p:sldLayout xmlns:a="http://schemas.openxmlformats.org/drawingml/2006/main" xmlns:r="http://schemas.openxmlformats.org/officeDocument/2006/relationships" xmlns:p="http://schemas.openxmlformats.org/presentationml/2006/main" type="tx">
  <p:cSld name="9_Immagine con didascalia">
    <p:spTree>
      <p:nvGrpSpPr>
        <p:cNvPr id="1" name=""/>
        <p:cNvGrpSpPr/>
        <p:nvPr/>
      </p:nvGrpSpPr>
      <p:grpSpPr>
        <a:xfrm>
          <a:off x="0" y="0"/>
          <a:ext cx="0" cy="0"/>
          <a:chOff x="0" y="0"/>
          <a:chExt cx="0" cy="0"/>
        </a:xfrm>
      </p:grpSpPr>
      <p:sp>
        <p:nvSpPr>
          <p:cNvPr id="457" name="Shape 457"/>
          <p:cNvSpPr>
            <a:spLocks noGrp="1"/>
          </p:cNvSpPr>
          <p:nvPr>
            <p:ph type="title"/>
          </p:nvPr>
        </p:nvSpPr>
        <p:spPr>
          <a:xfrm>
            <a:off x="630237" y="0"/>
            <a:ext cx="2949576" cy="2057400"/>
          </a:xfrm>
          <a:prstGeom prst="rect">
            <a:avLst/>
          </a:prstGeom>
        </p:spPr>
        <p:txBody>
          <a:bodyPr anchor="b"/>
          <a:lstStyle>
            <a:lvl1pPr>
              <a:defRPr sz="3200">
                <a:latin typeface="Calibri"/>
                <a:ea typeface="Calibri"/>
                <a:cs typeface="Calibri"/>
                <a:sym typeface="Calibri"/>
              </a:defRPr>
            </a:lvl1pPr>
          </a:lstStyle>
          <a:p>
            <a:pPr lvl="0">
              <a:defRPr sz="1800"/>
            </a:pPr>
            <a:r>
              <a:rPr sz="3200"/>
              <a:t>Titolo Testo</a:t>
            </a:r>
          </a:p>
        </p:txBody>
      </p:sp>
      <p:sp>
        <p:nvSpPr>
          <p:cNvPr id="458" name="Shape 458"/>
          <p:cNvSpPr>
            <a:spLocks noGrp="1"/>
          </p:cNvSpPr>
          <p:nvPr>
            <p:ph type="body" idx="1"/>
          </p:nvPr>
        </p:nvSpPr>
        <p:spPr>
          <a:xfrm>
            <a:off x="630237" y="2057400"/>
            <a:ext cx="2949576" cy="4800600"/>
          </a:xfrm>
          <a:prstGeom prst="rect">
            <a:avLst/>
          </a:prstGeom>
        </p:spPr>
        <p:txBody>
          <a:bodyPr/>
          <a:lstStyle>
            <a:lvl1pPr marL="0" indent="0">
              <a:defRPr sz="1600"/>
            </a:lvl1pPr>
            <a:lvl2pPr marL="0">
              <a:defRPr sz="1600"/>
            </a:lvl2pPr>
            <a:lvl3pPr marL="0">
              <a:defRPr sz="1600"/>
            </a:lvl3pPr>
            <a:lvl4pPr marL="0">
              <a:defRPr sz="1600"/>
            </a:lvl4pPr>
            <a:lvl5pPr marL="0">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459" name="Shape 459"/>
          <p:cNvSpPr>
            <a:spLocks noGrp="1"/>
          </p:cNvSpPr>
          <p:nvPr>
            <p:ph type="sldNum" sz="quarter" idx="2"/>
          </p:nvPr>
        </p:nvSpPr>
        <p:spPr>
          <a:xfrm>
            <a:off x="6583363" y="6378575"/>
            <a:ext cx="2101859" cy="266700"/>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168440906"/>
      </p:ext>
    </p:extLst>
  </p:cSld>
  <p:clrMapOvr>
    <a:masterClrMapping/>
  </p:clrMapOvr>
  <p:transition spd="med"/>
</p:sldLayout>
</file>

<file path=ppt/slideLayouts/slideLayout748.xml><?xml version="1.0" encoding="utf-8"?>
<p:sldLayout xmlns:a="http://schemas.openxmlformats.org/drawingml/2006/main" xmlns:r="http://schemas.openxmlformats.org/officeDocument/2006/relationships" xmlns:p="http://schemas.openxmlformats.org/presentationml/2006/main" type="tx">
  <p:cSld name="18_Titolo e testo verticale">
    <p:spTree>
      <p:nvGrpSpPr>
        <p:cNvPr id="1" name=""/>
        <p:cNvGrpSpPr/>
        <p:nvPr/>
      </p:nvGrpSpPr>
      <p:grpSpPr>
        <a:xfrm>
          <a:off x="0" y="0"/>
          <a:ext cx="0" cy="0"/>
          <a:chOff x="0" y="0"/>
          <a:chExt cx="0" cy="0"/>
        </a:xfrm>
      </p:grpSpPr>
      <p:sp>
        <p:nvSpPr>
          <p:cNvPr id="461" name="Shape 461"/>
          <p:cNvSpPr>
            <a:spLocks noGrp="1"/>
          </p:cNvSpPr>
          <p:nvPr>
            <p:ph type="title"/>
          </p:nvPr>
        </p:nvSpPr>
        <p:spPr>
          <a:xfrm>
            <a:off x="457200" y="84133"/>
            <a:ext cx="8228015" cy="1520832"/>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462" name="Shape 462"/>
          <p:cNvSpPr>
            <a:spLocks noGrp="1"/>
          </p:cNvSpPr>
          <p:nvPr>
            <p:ph type="body" idx="1"/>
          </p:nvPr>
        </p:nvSpPr>
        <p:spPr>
          <a:xfrm>
            <a:off x="457200" y="1604962"/>
            <a:ext cx="8228015" cy="5253040"/>
          </a:xfrm>
          <a:prstGeom prst="rect">
            <a:avLst/>
          </a:prstGeom>
        </p:spPr>
        <p:txBody>
          <a:bodyPr/>
          <a:lstStyle>
            <a:lvl1pPr>
              <a:defRPr sz="1800"/>
            </a:lvl1pPr>
            <a:lvl2pPr>
              <a:defRPr sz="1800"/>
            </a:lvl2pPr>
            <a:lvl3pPr>
              <a:defRPr sz="1800"/>
            </a:lvl3pPr>
            <a:lvl4pPr>
              <a:defRPr sz="1800"/>
            </a:lvl4pPr>
            <a:lvl5pPr>
              <a:defRPr sz="1800"/>
            </a:lvl5pPr>
          </a:lstStyle>
          <a:p>
            <a:pPr lvl="0"/>
            <a:r>
              <a:t>Corpo livello uno</a:t>
            </a:r>
          </a:p>
          <a:p>
            <a:pPr lvl="1"/>
            <a:r>
              <a:t>Corpo livello due</a:t>
            </a:r>
          </a:p>
          <a:p>
            <a:pPr lvl="2"/>
            <a:r>
              <a:t>Corpo livello tre</a:t>
            </a:r>
          </a:p>
          <a:p>
            <a:pPr lvl="3"/>
            <a:r>
              <a:t>Corpo livello quattro</a:t>
            </a:r>
          </a:p>
          <a:p>
            <a:pPr lvl="4"/>
            <a:r>
              <a:t>Livello 5</a:t>
            </a:r>
          </a:p>
        </p:txBody>
      </p:sp>
      <p:sp>
        <p:nvSpPr>
          <p:cNvPr id="463" name="Shape 463"/>
          <p:cNvSpPr>
            <a:spLocks noGrp="1"/>
          </p:cNvSpPr>
          <p:nvPr>
            <p:ph type="sldNum" sz="quarter" idx="2"/>
          </p:nvPr>
        </p:nvSpPr>
        <p:spPr>
          <a:xfrm>
            <a:off x="6583363" y="6378575"/>
            <a:ext cx="2101859" cy="266700"/>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3060799699"/>
      </p:ext>
    </p:extLst>
  </p:cSld>
  <p:clrMapOvr>
    <a:masterClrMapping/>
  </p:clrMapOvr>
  <p:transition spd="med"/>
</p:sldLayout>
</file>

<file path=ppt/slideLayouts/slideLayout749.xml><?xml version="1.0" encoding="utf-8"?>
<p:sldLayout xmlns:a="http://schemas.openxmlformats.org/drawingml/2006/main" xmlns:r="http://schemas.openxmlformats.org/officeDocument/2006/relationships" xmlns:p="http://schemas.openxmlformats.org/presentationml/2006/main" type="tx">
  <p:cSld name="19_Titolo e testo verticale">
    <p:spTree>
      <p:nvGrpSpPr>
        <p:cNvPr id="1" name=""/>
        <p:cNvGrpSpPr/>
        <p:nvPr/>
      </p:nvGrpSpPr>
      <p:grpSpPr>
        <a:xfrm>
          <a:off x="0" y="0"/>
          <a:ext cx="0" cy="0"/>
          <a:chOff x="0" y="0"/>
          <a:chExt cx="0" cy="0"/>
        </a:xfrm>
      </p:grpSpPr>
      <p:sp>
        <p:nvSpPr>
          <p:cNvPr id="465" name="Shape 465"/>
          <p:cNvSpPr>
            <a:spLocks noGrp="1"/>
          </p:cNvSpPr>
          <p:nvPr>
            <p:ph type="title"/>
          </p:nvPr>
        </p:nvSpPr>
        <p:spPr>
          <a:xfrm>
            <a:off x="6629400" y="0"/>
            <a:ext cx="2055816" cy="6402388"/>
          </a:xfrm>
          <a:prstGeom prst="rect">
            <a:avLst/>
          </a:prstGeom>
        </p:spPr>
        <p:txBody>
          <a:bodyPr anchor="ctr"/>
          <a:lstStyle>
            <a:lvl1pPr>
              <a:defRPr sz="1800">
                <a:latin typeface="Calibri"/>
                <a:ea typeface="Calibri"/>
                <a:cs typeface="Calibri"/>
                <a:sym typeface="Calibri"/>
              </a:defRPr>
            </a:lvl1pPr>
          </a:lstStyle>
          <a:p>
            <a:pPr lvl="0"/>
            <a:r>
              <a:t>Titolo Testo</a:t>
            </a:r>
          </a:p>
        </p:txBody>
      </p:sp>
      <p:sp>
        <p:nvSpPr>
          <p:cNvPr id="466" name="Shape 466"/>
          <p:cNvSpPr>
            <a:spLocks noGrp="1"/>
          </p:cNvSpPr>
          <p:nvPr>
            <p:ph type="body" idx="1"/>
          </p:nvPr>
        </p:nvSpPr>
        <p:spPr>
          <a:xfrm>
            <a:off x="457200" y="273050"/>
            <a:ext cx="6019800" cy="6584950"/>
          </a:xfrm>
          <a:prstGeom prst="rect">
            <a:avLst/>
          </a:prstGeom>
        </p:spPr>
        <p:txBody>
          <a:bodyPr/>
          <a:lstStyle>
            <a:lvl1pPr>
              <a:defRPr sz="1800"/>
            </a:lvl1pPr>
            <a:lvl2pPr>
              <a:defRPr sz="1800"/>
            </a:lvl2pPr>
            <a:lvl3pPr>
              <a:defRPr sz="1800"/>
            </a:lvl3pPr>
            <a:lvl4pPr>
              <a:defRPr sz="1800"/>
            </a:lvl4pPr>
            <a:lvl5pPr>
              <a:defRPr sz="1800"/>
            </a:lvl5pPr>
          </a:lstStyle>
          <a:p>
            <a:pPr lvl="0"/>
            <a:r>
              <a:t>Corpo livello uno</a:t>
            </a:r>
          </a:p>
          <a:p>
            <a:pPr lvl="1"/>
            <a:r>
              <a:t>Corpo livello due</a:t>
            </a:r>
          </a:p>
          <a:p>
            <a:pPr lvl="2"/>
            <a:r>
              <a:t>Corpo livello tre</a:t>
            </a:r>
          </a:p>
          <a:p>
            <a:pPr lvl="3"/>
            <a:r>
              <a:t>Corpo livello quattro</a:t>
            </a:r>
          </a:p>
          <a:p>
            <a:pPr lvl="4"/>
            <a:r>
              <a:t>Livello 5</a:t>
            </a:r>
          </a:p>
        </p:txBody>
      </p:sp>
      <p:sp>
        <p:nvSpPr>
          <p:cNvPr id="467" name="Shape 467"/>
          <p:cNvSpPr>
            <a:spLocks noGrp="1"/>
          </p:cNvSpPr>
          <p:nvPr>
            <p:ph type="sldNum" sz="quarter" idx="2"/>
          </p:nvPr>
        </p:nvSpPr>
        <p:spPr>
          <a:xfrm>
            <a:off x="6583363" y="6378575"/>
            <a:ext cx="2101859" cy="266700"/>
          </a:xfrm>
          <a:prstGeom prst="rect">
            <a:avLst/>
          </a:prstGeom>
        </p:spPr>
        <p:txBody>
          <a:bodyPr/>
          <a:lstStyle>
            <a:lvl1pPr algn="r">
              <a:lnSpc>
                <a:spcPct val="100000"/>
              </a:lnSpc>
              <a:tabLst>
                <a:tab pos="723900" algn="l"/>
                <a:tab pos="1447800" algn="l"/>
              </a:tabLst>
              <a:defRPr>
                <a:solidFill>
                  <a:srgbClr val="8B8B8B"/>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1216461850"/>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sp>
        <p:nvSpPr>
          <p:cNvPr id="276" name="Shape 276"/>
          <p:cNvSpPr>
            <a:spLocks noGrp="1"/>
          </p:cNvSpPr>
          <p:nvPr>
            <p:ph type="title"/>
          </p:nvPr>
        </p:nvSpPr>
        <p:spPr>
          <a:xfrm>
            <a:off x="6629400" y="0"/>
            <a:ext cx="2057400" cy="6400811"/>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277" name="Shape 277"/>
          <p:cNvSpPr>
            <a:spLocks noGrp="1"/>
          </p:cNvSpPr>
          <p:nvPr>
            <p:ph type="body" idx="1"/>
          </p:nvPr>
        </p:nvSpPr>
        <p:spPr>
          <a:xfrm>
            <a:off x="457200" y="274639"/>
            <a:ext cx="6019800" cy="6583362"/>
          </a:xfrm>
          <a:prstGeom prst="rect">
            <a:avLst/>
          </a:prstGeom>
        </p:spPr>
        <p:txBody>
          <a:bodyPr lIns="45718" tIns="45718" rIns="45718" bIns="45718"/>
          <a:lstStyle>
            <a:lvl1pPr marL="304042" indent="-304042" defTabSz="914400">
              <a:lnSpc>
                <a:spcPct val="100000"/>
              </a:lnSpc>
              <a:spcBef>
                <a:spcPts val="600"/>
              </a:spcBef>
              <a:buSzPct val="100000"/>
              <a:buChar char="•"/>
              <a:defRPr sz="2800">
                <a:latin typeface="Arial"/>
                <a:ea typeface="Arial"/>
                <a:cs typeface="Arial"/>
                <a:sym typeface="Arial"/>
              </a:defRPr>
            </a:lvl1pPr>
            <a:lvl2pPr marL="700984" indent="-295593" defTabSz="914400">
              <a:lnSpc>
                <a:spcPct val="100000"/>
              </a:lnSpc>
              <a:spcBef>
                <a:spcPts val="600"/>
              </a:spcBef>
              <a:buSzPct val="100000"/>
              <a:buChar char="–"/>
              <a:defRPr sz="2800">
                <a:latin typeface="Arial"/>
                <a:ea typeface="Arial"/>
                <a:cs typeface="Arial"/>
                <a:sym typeface="Arial"/>
              </a:defRPr>
            </a:lvl2pPr>
            <a:lvl3pPr marL="1081037" indent="-270258" defTabSz="914400">
              <a:lnSpc>
                <a:spcPct val="100000"/>
              </a:lnSpc>
              <a:spcBef>
                <a:spcPts val="600"/>
              </a:spcBef>
              <a:buSzPct val="100000"/>
              <a:buChar char="•"/>
              <a:defRPr sz="2800">
                <a:latin typeface="Arial"/>
                <a:ea typeface="Arial"/>
                <a:cs typeface="Arial"/>
                <a:sym typeface="Arial"/>
              </a:defRPr>
            </a:lvl3pPr>
            <a:lvl4pPr marL="1550017" indent="-333849" defTabSz="914400">
              <a:lnSpc>
                <a:spcPct val="100000"/>
              </a:lnSpc>
              <a:spcBef>
                <a:spcPts val="600"/>
              </a:spcBef>
              <a:buSzPct val="100000"/>
              <a:buChar char="–"/>
              <a:defRPr sz="2800">
                <a:latin typeface="Arial"/>
                <a:ea typeface="Arial"/>
                <a:cs typeface="Arial"/>
                <a:sym typeface="Arial"/>
              </a:defRPr>
            </a:lvl4pPr>
            <a:lvl5pPr marL="1955406" indent="-333849" defTabSz="914400">
              <a:lnSpc>
                <a:spcPct val="100000"/>
              </a:lnSpc>
              <a:spcBef>
                <a:spcPts val="600"/>
              </a:spcBef>
              <a:buSzPct val="100000"/>
              <a:buChar char="»"/>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278" name="Shape 278"/>
          <p:cNvSpPr>
            <a:spLocks noGrp="1"/>
          </p:cNvSpPr>
          <p:nvPr>
            <p:ph type="sldNum" sz="quarter" idx="2"/>
          </p:nvPr>
        </p:nvSpPr>
        <p:spPr>
          <a:xfrm>
            <a:off x="6553200" y="6245226"/>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cSld>
  <p:clrMapOvr>
    <a:masterClrMapping/>
  </p:clrMapOvr>
  <p:transition spd="med"/>
</p:sldLayout>
</file>

<file path=ppt/slideLayouts/slideLayout750.xml><?xml version="1.0" encoding="utf-8"?>
<p:sldLayout xmlns:a="http://schemas.openxmlformats.org/drawingml/2006/main" xmlns:r="http://schemas.openxmlformats.org/officeDocument/2006/relationships" xmlns:p="http://schemas.openxmlformats.org/presentationml/2006/main" type="tx">
  <p:cSld name="10_Diapositiva titolo">
    <p:spTree>
      <p:nvGrpSpPr>
        <p:cNvPr id="1" name=""/>
        <p:cNvGrpSpPr/>
        <p:nvPr/>
      </p:nvGrpSpPr>
      <p:grpSpPr>
        <a:xfrm>
          <a:off x="0" y="0"/>
          <a:ext cx="0" cy="0"/>
          <a:chOff x="0" y="0"/>
          <a:chExt cx="0" cy="0"/>
        </a:xfrm>
      </p:grpSpPr>
      <p:sp>
        <p:nvSpPr>
          <p:cNvPr id="469" name="Shape 469"/>
          <p:cNvSpPr>
            <a:spLocks noGrp="1"/>
          </p:cNvSpPr>
          <p:nvPr>
            <p:ph type="title"/>
          </p:nvPr>
        </p:nvSpPr>
        <p:spPr>
          <a:xfrm>
            <a:off x="1143000" y="0"/>
            <a:ext cx="6858000" cy="3509963"/>
          </a:xfrm>
          <a:prstGeom prst="rect">
            <a:avLst/>
          </a:prstGeom>
        </p:spPr>
        <p:txBody>
          <a:bodyPr lIns="46798" tIns="46798" rIns="46798" bIns="46798" anchor="b"/>
          <a:lstStyle>
            <a:lvl1pPr>
              <a:lnSpc>
                <a:spcPct val="100000"/>
              </a:lnSpc>
              <a:defRPr sz="6000">
                <a:latin typeface="Calibri"/>
                <a:ea typeface="Calibri"/>
                <a:cs typeface="Calibri"/>
                <a:sym typeface="Calibri"/>
              </a:defRPr>
            </a:lvl1pPr>
          </a:lstStyle>
          <a:p>
            <a:pPr lvl="0">
              <a:defRPr sz="1800"/>
            </a:pPr>
            <a:r>
              <a:rPr sz="6000"/>
              <a:t>Titolo Testo</a:t>
            </a:r>
          </a:p>
        </p:txBody>
      </p:sp>
      <p:sp>
        <p:nvSpPr>
          <p:cNvPr id="470" name="Shape 470"/>
          <p:cNvSpPr>
            <a:spLocks noGrp="1"/>
          </p:cNvSpPr>
          <p:nvPr>
            <p:ph type="body" idx="1"/>
          </p:nvPr>
        </p:nvSpPr>
        <p:spPr>
          <a:xfrm>
            <a:off x="1143000" y="3602037"/>
            <a:ext cx="6858000" cy="3255963"/>
          </a:xfrm>
          <a:prstGeom prst="rect">
            <a:avLst/>
          </a:prstGeom>
        </p:spPr>
        <p:txBody>
          <a:bodyPr lIns="46798" tIns="46798" rIns="46798" bIns="46798"/>
          <a:lstStyle>
            <a:lvl1pPr marL="0" indent="0" algn="ctr">
              <a:lnSpc>
                <a:spcPct val="100000"/>
              </a:lnSpc>
              <a:spcBef>
                <a:spcPts val="800"/>
              </a:spcBef>
              <a:defRPr sz="2400"/>
            </a:lvl1pPr>
            <a:lvl2pPr marL="0" algn="ctr">
              <a:lnSpc>
                <a:spcPct val="100000"/>
              </a:lnSpc>
              <a:spcBef>
                <a:spcPts val="800"/>
              </a:spcBef>
              <a:defRPr sz="2400"/>
            </a:lvl2pPr>
            <a:lvl3pPr marL="0" algn="ctr">
              <a:lnSpc>
                <a:spcPct val="100000"/>
              </a:lnSpc>
              <a:spcBef>
                <a:spcPts val="800"/>
              </a:spcBef>
              <a:defRPr sz="2400"/>
            </a:lvl3pPr>
            <a:lvl4pPr marL="0" algn="ctr">
              <a:lnSpc>
                <a:spcPct val="100000"/>
              </a:lnSpc>
              <a:spcBef>
                <a:spcPts val="800"/>
              </a:spcBef>
              <a:defRPr sz="2400"/>
            </a:lvl4pPr>
            <a:lvl5pPr marL="0" algn="ctr">
              <a:lnSpc>
                <a:spcPct val="100000"/>
              </a:lnSpc>
              <a:spcBef>
                <a:spcPts val="800"/>
              </a:spcBef>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471" name="Shape 471"/>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extLst>
      <p:ext uri="{BB962C8B-B14F-4D97-AF65-F5344CB8AC3E}">
        <p14:creationId xmlns:p14="http://schemas.microsoft.com/office/powerpoint/2010/main" val="674038336"/>
      </p:ext>
    </p:extLst>
  </p:cSld>
  <p:clrMapOvr>
    <a:masterClrMapping/>
  </p:clrMapOvr>
  <p:transition spd="med"/>
</p:sldLayout>
</file>

<file path=ppt/slideLayouts/slideLayout751.xml><?xml version="1.0" encoding="utf-8"?>
<p:sldLayout xmlns:a="http://schemas.openxmlformats.org/drawingml/2006/main" xmlns:r="http://schemas.openxmlformats.org/officeDocument/2006/relationships" xmlns:p="http://schemas.openxmlformats.org/presentationml/2006/main" type="tx">
  <p:cSld name="10_Titolo e contenuto">
    <p:spTree>
      <p:nvGrpSpPr>
        <p:cNvPr id="1" name=""/>
        <p:cNvGrpSpPr/>
        <p:nvPr/>
      </p:nvGrpSpPr>
      <p:grpSpPr>
        <a:xfrm>
          <a:off x="0" y="0"/>
          <a:ext cx="0" cy="0"/>
          <a:chOff x="0" y="0"/>
          <a:chExt cx="0" cy="0"/>
        </a:xfrm>
      </p:grpSpPr>
      <p:sp>
        <p:nvSpPr>
          <p:cNvPr id="473" name="Shape 473"/>
          <p:cNvSpPr>
            <a:spLocks noGrp="1"/>
          </p:cNvSpPr>
          <p:nvPr>
            <p:ph type="title"/>
          </p:nvPr>
        </p:nvSpPr>
        <p:spPr>
          <a:xfrm>
            <a:off x="457200" y="90488"/>
            <a:ext cx="8228015" cy="1509713"/>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474" name="Shape 474"/>
          <p:cNvSpPr>
            <a:spLocks noGrp="1"/>
          </p:cNvSpPr>
          <p:nvPr>
            <p:ph type="body" idx="1"/>
          </p:nvPr>
        </p:nvSpPr>
        <p:spPr>
          <a:xfrm>
            <a:off x="457200" y="1600200"/>
            <a:ext cx="8228015" cy="5257800"/>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75" name="Shape 475"/>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extLst>
      <p:ext uri="{BB962C8B-B14F-4D97-AF65-F5344CB8AC3E}">
        <p14:creationId xmlns:p14="http://schemas.microsoft.com/office/powerpoint/2010/main" val="421658475"/>
      </p:ext>
    </p:extLst>
  </p:cSld>
  <p:clrMapOvr>
    <a:masterClrMapping/>
  </p:clrMapOvr>
  <p:transition spd="med"/>
</p:sldLayout>
</file>

<file path=ppt/slideLayouts/slideLayout752.xml><?xml version="1.0" encoding="utf-8"?>
<p:sldLayout xmlns:a="http://schemas.openxmlformats.org/drawingml/2006/main" xmlns:r="http://schemas.openxmlformats.org/officeDocument/2006/relationships" xmlns:p="http://schemas.openxmlformats.org/presentationml/2006/main" type="tx">
  <p:cSld name="Titolo e contenuto 0">
    <p:spTree>
      <p:nvGrpSpPr>
        <p:cNvPr id="1" name=""/>
        <p:cNvGrpSpPr/>
        <p:nvPr/>
      </p:nvGrpSpPr>
      <p:grpSpPr>
        <a:xfrm>
          <a:off x="0" y="0"/>
          <a:ext cx="0" cy="0"/>
          <a:chOff x="0" y="0"/>
          <a:chExt cx="0" cy="0"/>
        </a:xfrm>
      </p:grpSpPr>
      <p:sp>
        <p:nvSpPr>
          <p:cNvPr id="477" name="Shape 477"/>
          <p:cNvSpPr>
            <a:spLocks noGrp="1"/>
          </p:cNvSpPr>
          <p:nvPr>
            <p:ph type="title"/>
          </p:nvPr>
        </p:nvSpPr>
        <p:spPr>
          <a:xfrm>
            <a:off x="457200" y="90488"/>
            <a:ext cx="8228015" cy="1509713"/>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478" name="Shape 478"/>
          <p:cNvSpPr>
            <a:spLocks noGrp="1"/>
          </p:cNvSpPr>
          <p:nvPr>
            <p:ph type="body" idx="1"/>
          </p:nvPr>
        </p:nvSpPr>
        <p:spPr>
          <a:xfrm>
            <a:off x="457200" y="1600200"/>
            <a:ext cx="8228015" cy="5257800"/>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79" name="Shape 479"/>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extLst>
      <p:ext uri="{BB962C8B-B14F-4D97-AF65-F5344CB8AC3E}">
        <p14:creationId xmlns:p14="http://schemas.microsoft.com/office/powerpoint/2010/main" val="3981086983"/>
      </p:ext>
    </p:extLst>
  </p:cSld>
  <p:clrMapOvr>
    <a:masterClrMapping/>
  </p:clrMapOvr>
  <p:transition spd="med"/>
</p:sldLayout>
</file>

<file path=ppt/slideLayouts/slideLayout753.xml><?xml version="1.0" encoding="utf-8"?>
<p:sldLayout xmlns:a="http://schemas.openxmlformats.org/drawingml/2006/main" xmlns:r="http://schemas.openxmlformats.org/officeDocument/2006/relationships" xmlns:p="http://schemas.openxmlformats.org/presentationml/2006/main" type="tx">
  <p:cSld name="10_Intestazione sezione">
    <p:spTree>
      <p:nvGrpSpPr>
        <p:cNvPr id="1" name=""/>
        <p:cNvGrpSpPr/>
        <p:nvPr/>
      </p:nvGrpSpPr>
      <p:grpSpPr>
        <a:xfrm>
          <a:off x="0" y="0"/>
          <a:ext cx="0" cy="0"/>
          <a:chOff x="0" y="0"/>
          <a:chExt cx="0" cy="0"/>
        </a:xfrm>
      </p:grpSpPr>
      <p:sp>
        <p:nvSpPr>
          <p:cNvPr id="481" name="Shape 481"/>
          <p:cNvSpPr>
            <a:spLocks noGrp="1"/>
          </p:cNvSpPr>
          <p:nvPr>
            <p:ph type="title"/>
          </p:nvPr>
        </p:nvSpPr>
        <p:spPr>
          <a:xfrm>
            <a:off x="623887" y="0"/>
            <a:ext cx="7886701" cy="4562475"/>
          </a:xfrm>
          <a:prstGeom prst="rect">
            <a:avLst/>
          </a:prstGeom>
        </p:spPr>
        <p:txBody>
          <a:bodyPr lIns="46798" tIns="46798" rIns="46798" bIns="46798" anchor="b"/>
          <a:lstStyle>
            <a:lvl1pPr>
              <a:lnSpc>
                <a:spcPct val="100000"/>
              </a:lnSpc>
              <a:defRPr sz="6000">
                <a:latin typeface="Calibri"/>
                <a:ea typeface="Calibri"/>
                <a:cs typeface="Calibri"/>
                <a:sym typeface="Calibri"/>
              </a:defRPr>
            </a:lvl1pPr>
          </a:lstStyle>
          <a:p>
            <a:pPr lvl="0">
              <a:defRPr sz="1800"/>
            </a:pPr>
            <a:r>
              <a:rPr sz="6000"/>
              <a:t>Titolo Testo</a:t>
            </a:r>
          </a:p>
        </p:txBody>
      </p:sp>
      <p:sp>
        <p:nvSpPr>
          <p:cNvPr id="482" name="Shape 482"/>
          <p:cNvSpPr>
            <a:spLocks noGrp="1"/>
          </p:cNvSpPr>
          <p:nvPr>
            <p:ph type="body" idx="1"/>
          </p:nvPr>
        </p:nvSpPr>
        <p:spPr>
          <a:xfrm>
            <a:off x="623887" y="4589462"/>
            <a:ext cx="7886701" cy="2268546"/>
          </a:xfrm>
          <a:prstGeom prst="rect">
            <a:avLst/>
          </a:prstGeom>
        </p:spPr>
        <p:txBody>
          <a:bodyPr lIns="46798" tIns="46798" rIns="46798" bIns="46798"/>
          <a:lstStyle>
            <a:lvl1pPr marL="0" indent="0">
              <a:lnSpc>
                <a:spcPct val="100000"/>
              </a:lnSpc>
              <a:spcBef>
                <a:spcPts val="800"/>
              </a:spcBef>
              <a:defRPr sz="2400"/>
            </a:lvl1pPr>
            <a:lvl2pPr marL="0">
              <a:lnSpc>
                <a:spcPct val="100000"/>
              </a:lnSpc>
              <a:spcBef>
                <a:spcPts val="800"/>
              </a:spcBef>
              <a:defRPr sz="2400"/>
            </a:lvl2pPr>
            <a:lvl3pPr marL="0">
              <a:lnSpc>
                <a:spcPct val="100000"/>
              </a:lnSpc>
              <a:spcBef>
                <a:spcPts val="800"/>
              </a:spcBef>
              <a:defRPr sz="2400"/>
            </a:lvl3pPr>
            <a:lvl4pPr marL="0">
              <a:lnSpc>
                <a:spcPct val="100000"/>
              </a:lnSpc>
              <a:spcBef>
                <a:spcPts val="800"/>
              </a:spcBef>
              <a:defRPr sz="2400"/>
            </a:lvl4pPr>
            <a:lvl5pPr marL="0">
              <a:lnSpc>
                <a:spcPct val="100000"/>
              </a:lnSpc>
              <a:spcBef>
                <a:spcPts val="800"/>
              </a:spcBef>
              <a:defRPr sz="2400"/>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483" name="Shape 483"/>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extLst>
      <p:ext uri="{BB962C8B-B14F-4D97-AF65-F5344CB8AC3E}">
        <p14:creationId xmlns:p14="http://schemas.microsoft.com/office/powerpoint/2010/main" val="638768844"/>
      </p:ext>
    </p:extLst>
  </p:cSld>
  <p:clrMapOvr>
    <a:masterClrMapping/>
  </p:clrMapOvr>
  <p:transition spd="med"/>
</p:sldLayout>
</file>

<file path=ppt/slideLayouts/slideLayout754.xml><?xml version="1.0" encoding="utf-8"?>
<p:sldLayout xmlns:a="http://schemas.openxmlformats.org/drawingml/2006/main" xmlns:r="http://schemas.openxmlformats.org/officeDocument/2006/relationships" xmlns:p="http://schemas.openxmlformats.org/presentationml/2006/main" type="tx">
  <p:cSld name="10_Due contenuti">
    <p:spTree>
      <p:nvGrpSpPr>
        <p:cNvPr id="1" name=""/>
        <p:cNvGrpSpPr/>
        <p:nvPr/>
      </p:nvGrpSpPr>
      <p:grpSpPr>
        <a:xfrm>
          <a:off x="0" y="0"/>
          <a:ext cx="0" cy="0"/>
          <a:chOff x="0" y="0"/>
          <a:chExt cx="0" cy="0"/>
        </a:xfrm>
      </p:grpSpPr>
      <p:sp>
        <p:nvSpPr>
          <p:cNvPr id="485" name="Shape 485"/>
          <p:cNvSpPr>
            <a:spLocks noGrp="1"/>
          </p:cNvSpPr>
          <p:nvPr>
            <p:ph type="title"/>
          </p:nvPr>
        </p:nvSpPr>
        <p:spPr>
          <a:xfrm>
            <a:off x="457200" y="90488"/>
            <a:ext cx="8228015" cy="1509713"/>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486" name="Shape 486"/>
          <p:cNvSpPr>
            <a:spLocks noGrp="1"/>
          </p:cNvSpPr>
          <p:nvPr>
            <p:ph type="body" idx="1"/>
          </p:nvPr>
        </p:nvSpPr>
        <p:spPr>
          <a:xfrm>
            <a:off x="457200" y="1600200"/>
            <a:ext cx="4037013" cy="5257800"/>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87" name="Shape 487"/>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extLst>
      <p:ext uri="{BB962C8B-B14F-4D97-AF65-F5344CB8AC3E}">
        <p14:creationId xmlns:p14="http://schemas.microsoft.com/office/powerpoint/2010/main" val="1782079756"/>
      </p:ext>
    </p:extLst>
  </p:cSld>
  <p:clrMapOvr>
    <a:masterClrMapping/>
  </p:clrMapOvr>
  <p:transition spd="med"/>
</p:sldLayout>
</file>

<file path=ppt/slideLayouts/slideLayout755.xml><?xml version="1.0" encoding="utf-8"?>
<p:sldLayout xmlns:a="http://schemas.openxmlformats.org/drawingml/2006/main" xmlns:r="http://schemas.openxmlformats.org/officeDocument/2006/relationships" xmlns:p="http://schemas.openxmlformats.org/presentationml/2006/main" type="tx">
  <p:cSld name="10_Confronto">
    <p:spTree>
      <p:nvGrpSpPr>
        <p:cNvPr id="1" name=""/>
        <p:cNvGrpSpPr/>
        <p:nvPr/>
      </p:nvGrpSpPr>
      <p:grpSpPr>
        <a:xfrm>
          <a:off x="0" y="0"/>
          <a:ext cx="0" cy="0"/>
          <a:chOff x="0" y="0"/>
          <a:chExt cx="0" cy="0"/>
        </a:xfrm>
      </p:grpSpPr>
      <p:sp>
        <p:nvSpPr>
          <p:cNvPr id="489" name="Shape 489"/>
          <p:cNvSpPr>
            <a:spLocks noGrp="1"/>
          </p:cNvSpPr>
          <p:nvPr>
            <p:ph type="title"/>
          </p:nvPr>
        </p:nvSpPr>
        <p:spPr>
          <a:xfrm>
            <a:off x="630237" y="365125"/>
            <a:ext cx="7886701" cy="1325563"/>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490" name="Shape 490"/>
          <p:cNvSpPr>
            <a:spLocks noGrp="1"/>
          </p:cNvSpPr>
          <p:nvPr>
            <p:ph type="body" idx="1"/>
          </p:nvPr>
        </p:nvSpPr>
        <p:spPr>
          <a:xfrm>
            <a:off x="630237" y="1681163"/>
            <a:ext cx="3868740" cy="823921"/>
          </a:xfrm>
          <a:prstGeom prst="rect">
            <a:avLst/>
          </a:prstGeom>
        </p:spPr>
        <p:txBody>
          <a:bodyPr lIns="46798" tIns="46798" rIns="46798" bIns="46798" anchor="b"/>
          <a:lstStyle>
            <a:lvl1pPr marL="0" indent="0">
              <a:lnSpc>
                <a:spcPct val="100000"/>
              </a:lnSpc>
              <a:spcBef>
                <a:spcPts val="800"/>
              </a:spcBef>
              <a:defRPr sz="2400" b="1"/>
            </a:lvl1pPr>
            <a:lvl2pPr marL="0">
              <a:lnSpc>
                <a:spcPct val="100000"/>
              </a:lnSpc>
              <a:spcBef>
                <a:spcPts val="800"/>
              </a:spcBef>
              <a:defRPr sz="2400" b="1"/>
            </a:lvl2pPr>
            <a:lvl3pPr marL="0">
              <a:lnSpc>
                <a:spcPct val="100000"/>
              </a:lnSpc>
              <a:spcBef>
                <a:spcPts val="800"/>
              </a:spcBef>
              <a:defRPr sz="2400" b="1"/>
            </a:lvl3pPr>
            <a:lvl4pPr marL="0">
              <a:lnSpc>
                <a:spcPct val="100000"/>
              </a:lnSpc>
              <a:spcBef>
                <a:spcPts val="800"/>
              </a:spcBef>
              <a:defRPr sz="2400" b="1"/>
            </a:lvl4pPr>
            <a:lvl5pPr marL="0">
              <a:lnSpc>
                <a:spcPct val="100000"/>
              </a:lnSpc>
              <a:spcBef>
                <a:spcPts val="800"/>
              </a:spcBef>
              <a:defRPr sz="2400" b="1"/>
            </a:lvl5pPr>
          </a:lstStyle>
          <a:p>
            <a:pPr lvl="0">
              <a:defRPr sz="1800" b="0"/>
            </a:pPr>
            <a:r>
              <a:rPr sz="2400" b="1"/>
              <a:t>Corpo livello uno</a:t>
            </a:r>
          </a:p>
          <a:p>
            <a:pPr lvl="1">
              <a:defRPr sz="1800" b="0"/>
            </a:pPr>
            <a:r>
              <a:rPr sz="2400" b="1"/>
              <a:t>Corpo livello due</a:t>
            </a:r>
          </a:p>
          <a:p>
            <a:pPr lvl="2">
              <a:defRPr sz="1800" b="0"/>
            </a:pPr>
            <a:r>
              <a:rPr sz="2400" b="1"/>
              <a:t>Corpo livello tre</a:t>
            </a:r>
          </a:p>
          <a:p>
            <a:pPr lvl="3">
              <a:defRPr sz="1800" b="0"/>
            </a:pPr>
            <a:r>
              <a:rPr sz="2400" b="1"/>
              <a:t>Corpo livello quattro</a:t>
            </a:r>
          </a:p>
          <a:p>
            <a:pPr lvl="4">
              <a:defRPr sz="1800" b="0"/>
            </a:pPr>
            <a:r>
              <a:rPr sz="2400" b="1"/>
              <a:t>Livello 5</a:t>
            </a:r>
          </a:p>
        </p:txBody>
      </p:sp>
      <p:sp>
        <p:nvSpPr>
          <p:cNvPr id="491" name="Shape 491"/>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extLst>
      <p:ext uri="{BB962C8B-B14F-4D97-AF65-F5344CB8AC3E}">
        <p14:creationId xmlns:p14="http://schemas.microsoft.com/office/powerpoint/2010/main" val="2328454719"/>
      </p:ext>
    </p:extLst>
  </p:cSld>
  <p:clrMapOvr>
    <a:masterClrMapping/>
  </p:clrMapOvr>
  <p:transition spd="med"/>
</p:sldLayout>
</file>

<file path=ppt/slideLayouts/slideLayout756.xml><?xml version="1.0" encoding="utf-8"?>
<p:sldLayout xmlns:a="http://schemas.openxmlformats.org/drawingml/2006/main" xmlns:r="http://schemas.openxmlformats.org/officeDocument/2006/relationships" xmlns:p="http://schemas.openxmlformats.org/presentationml/2006/main" type="tx">
  <p:cSld name="10_Solo titolo">
    <p:spTree>
      <p:nvGrpSpPr>
        <p:cNvPr id="1" name=""/>
        <p:cNvGrpSpPr/>
        <p:nvPr/>
      </p:nvGrpSpPr>
      <p:grpSpPr>
        <a:xfrm>
          <a:off x="0" y="0"/>
          <a:ext cx="0" cy="0"/>
          <a:chOff x="0" y="0"/>
          <a:chExt cx="0" cy="0"/>
        </a:xfrm>
      </p:grpSpPr>
      <p:sp>
        <p:nvSpPr>
          <p:cNvPr id="493" name="Shape 493"/>
          <p:cNvSpPr>
            <a:spLocks noGrp="1"/>
          </p:cNvSpPr>
          <p:nvPr>
            <p:ph type="title"/>
          </p:nvPr>
        </p:nvSpPr>
        <p:spPr>
          <a:xfrm>
            <a:off x="457200" y="0"/>
            <a:ext cx="8228015" cy="1690691"/>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494" name="Shape 494"/>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extLst>
      <p:ext uri="{BB962C8B-B14F-4D97-AF65-F5344CB8AC3E}">
        <p14:creationId xmlns:p14="http://schemas.microsoft.com/office/powerpoint/2010/main" val="2731841695"/>
      </p:ext>
    </p:extLst>
  </p:cSld>
  <p:clrMapOvr>
    <a:masterClrMapping/>
  </p:clrMapOvr>
  <p:transition spd="med"/>
</p:sldLayout>
</file>

<file path=ppt/slideLayouts/slideLayout757.xml><?xml version="1.0" encoding="utf-8"?>
<p:sldLayout xmlns:a="http://schemas.openxmlformats.org/drawingml/2006/main" xmlns:r="http://schemas.openxmlformats.org/officeDocument/2006/relationships" xmlns:p="http://schemas.openxmlformats.org/presentationml/2006/main" type="tx">
  <p:cSld name="10_Contenuto con didascalia">
    <p:spTree>
      <p:nvGrpSpPr>
        <p:cNvPr id="1" name=""/>
        <p:cNvGrpSpPr/>
        <p:nvPr/>
      </p:nvGrpSpPr>
      <p:grpSpPr>
        <a:xfrm>
          <a:off x="0" y="0"/>
          <a:ext cx="0" cy="0"/>
          <a:chOff x="0" y="0"/>
          <a:chExt cx="0" cy="0"/>
        </a:xfrm>
      </p:grpSpPr>
      <p:sp>
        <p:nvSpPr>
          <p:cNvPr id="496" name="Shape 496"/>
          <p:cNvSpPr>
            <a:spLocks noGrp="1"/>
          </p:cNvSpPr>
          <p:nvPr>
            <p:ph type="title"/>
          </p:nvPr>
        </p:nvSpPr>
        <p:spPr>
          <a:xfrm>
            <a:off x="630237" y="0"/>
            <a:ext cx="2949576" cy="2057400"/>
          </a:xfrm>
          <a:prstGeom prst="rect">
            <a:avLst/>
          </a:prstGeom>
        </p:spPr>
        <p:txBody>
          <a:bodyPr lIns="46798" tIns="46798" rIns="46798" bIns="46798" anchor="b"/>
          <a:lstStyle>
            <a:lvl1pPr>
              <a:lnSpc>
                <a:spcPct val="100000"/>
              </a:lnSpc>
              <a:defRPr sz="3200">
                <a:latin typeface="Calibri"/>
                <a:ea typeface="Calibri"/>
                <a:cs typeface="Calibri"/>
                <a:sym typeface="Calibri"/>
              </a:defRPr>
            </a:lvl1pPr>
          </a:lstStyle>
          <a:p>
            <a:pPr lvl="0">
              <a:defRPr sz="1800"/>
            </a:pPr>
            <a:r>
              <a:rPr sz="3200"/>
              <a:t>Titolo Testo</a:t>
            </a:r>
          </a:p>
        </p:txBody>
      </p:sp>
      <p:sp>
        <p:nvSpPr>
          <p:cNvPr id="497" name="Shape 497"/>
          <p:cNvSpPr>
            <a:spLocks noGrp="1"/>
          </p:cNvSpPr>
          <p:nvPr>
            <p:ph type="body" idx="1"/>
          </p:nvPr>
        </p:nvSpPr>
        <p:spPr>
          <a:xfrm>
            <a:off x="3887787" y="987425"/>
            <a:ext cx="4629154" cy="5870575"/>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98" name="Shape 498"/>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extLst>
      <p:ext uri="{BB962C8B-B14F-4D97-AF65-F5344CB8AC3E}">
        <p14:creationId xmlns:p14="http://schemas.microsoft.com/office/powerpoint/2010/main" val="1019969025"/>
      </p:ext>
    </p:extLst>
  </p:cSld>
  <p:clrMapOvr>
    <a:masterClrMapping/>
  </p:clrMapOvr>
  <p:transition spd="med"/>
</p:sldLayout>
</file>

<file path=ppt/slideLayouts/slideLayout758.xml><?xml version="1.0" encoding="utf-8"?>
<p:sldLayout xmlns:a="http://schemas.openxmlformats.org/drawingml/2006/main" xmlns:r="http://schemas.openxmlformats.org/officeDocument/2006/relationships" xmlns:p="http://schemas.openxmlformats.org/presentationml/2006/main" type="tx">
  <p:cSld name="10_Immagine con didascalia">
    <p:spTree>
      <p:nvGrpSpPr>
        <p:cNvPr id="1" name=""/>
        <p:cNvGrpSpPr/>
        <p:nvPr/>
      </p:nvGrpSpPr>
      <p:grpSpPr>
        <a:xfrm>
          <a:off x="0" y="0"/>
          <a:ext cx="0" cy="0"/>
          <a:chOff x="0" y="0"/>
          <a:chExt cx="0" cy="0"/>
        </a:xfrm>
      </p:grpSpPr>
      <p:sp>
        <p:nvSpPr>
          <p:cNvPr id="500" name="Shape 500"/>
          <p:cNvSpPr>
            <a:spLocks noGrp="1"/>
          </p:cNvSpPr>
          <p:nvPr>
            <p:ph type="title"/>
          </p:nvPr>
        </p:nvSpPr>
        <p:spPr>
          <a:xfrm>
            <a:off x="630237" y="0"/>
            <a:ext cx="2949576" cy="2057400"/>
          </a:xfrm>
          <a:prstGeom prst="rect">
            <a:avLst/>
          </a:prstGeom>
        </p:spPr>
        <p:txBody>
          <a:bodyPr lIns="46798" tIns="46798" rIns="46798" bIns="46798" anchor="b"/>
          <a:lstStyle>
            <a:lvl1pPr>
              <a:lnSpc>
                <a:spcPct val="100000"/>
              </a:lnSpc>
              <a:defRPr sz="3200">
                <a:latin typeface="Calibri"/>
                <a:ea typeface="Calibri"/>
                <a:cs typeface="Calibri"/>
                <a:sym typeface="Calibri"/>
              </a:defRPr>
            </a:lvl1pPr>
          </a:lstStyle>
          <a:p>
            <a:pPr lvl="0">
              <a:defRPr sz="1800"/>
            </a:pPr>
            <a:r>
              <a:rPr sz="3200"/>
              <a:t>Titolo Testo</a:t>
            </a:r>
          </a:p>
        </p:txBody>
      </p:sp>
      <p:sp>
        <p:nvSpPr>
          <p:cNvPr id="501" name="Shape 501"/>
          <p:cNvSpPr>
            <a:spLocks noGrp="1"/>
          </p:cNvSpPr>
          <p:nvPr>
            <p:ph type="body" idx="1"/>
          </p:nvPr>
        </p:nvSpPr>
        <p:spPr>
          <a:xfrm>
            <a:off x="630237" y="2057400"/>
            <a:ext cx="2949576" cy="4800600"/>
          </a:xfrm>
          <a:prstGeom prst="rect">
            <a:avLst/>
          </a:prstGeom>
        </p:spPr>
        <p:txBody>
          <a:bodyPr lIns="46798" tIns="46798" rIns="46798" bIns="46798"/>
          <a:lstStyle>
            <a:lvl1pPr marL="0" indent="0">
              <a:lnSpc>
                <a:spcPct val="100000"/>
              </a:lnSpc>
              <a:spcBef>
                <a:spcPts val="800"/>
              </a:spcBef>
              <a:defRPr sz="1600"/>
            </a:lvl1pPr>
            <a:lvl2pPr marL="0">
              <a:lnSpc>
                <a:spcPct val="100000"/>
              </a:lnSpc>
              <a:spcBef>
                <a:spcPts val="800"/>
              </a:spcBef>
              <a:defRPr sz="1600"/>
            </a:lvl2pPr>
            <a:lvl3pPr marL="0">
              <a:lnSpc>
                <a:spcPct val="100000"/>
              </a:lnSpc>
              <a:spcBef>
                <a:spcPts val="800"/>
              </a:spcBef>
              <a:defRPr sz="1600"/>
            </a:lvl3pPr>
            <a:lvl4pPr marL="0">
              <a:lnSpc>
                <a:spcPct val="100000"/>
              </a:lnSpc>
              <a:spcBef>
                <a:spcPts val="800"/>
              </a:spcBef>
              <a:defRPr sz="1600"/>
            </a:lvl4pPr>
            <a:lvl5pPr marL="0">
              <a:lnSpc>
                <a:spcPct val="100000"/>
              </a:lnSpc>
              <a:spcBef>
                <a:spcPts val="800"/>
              </a:spcBef>
              <a:defRPr sz="1600"/>
            </a:lvl5pPr>
          </a:lstStyle>
          <a:p>
            <a:pPr lvl="0">
              <a:defRPr sz="1800"/>
            </a:pPr>
            <a:r>
              <a:rPr sz="1600"/>
              <a:t>Corpo livello uno</a:t>
            </a:r>
          </a:p>
          <a:p>
            <a:pPr lvl="1">
              <a:defRPr sz="1800"/>
            </a:pPr>
            <a:r>
              <a:rPr sz="1600"/>
              <a:t>Corpo livello due</a:t>
            </a:r>
          </a:p>
          <a:p>
            <a:pPr lvl="2">
              <a:defRPr sz="1800"/>
            </a:pPr>
            <a:r>
              <a:rPr sz="1600"/>
              <a:t>Corpo livello tre</a:t>
            </a:r>
          </a:p>
          <a:p>
            <a:pPr lvl="3">
              <a:defRPr sz="1800"/>
            </a:pPr>
            <a:r>
              <a:rPr sz="1600"/>
              <a:t>Corpo livello quattro</a:t>
            </a:r>
          </a:p>
          <a:p>
            <a:pPr lvl="4">
              <a:defRPr sz="1800"/>
            </a:pPr>
            <a:r>
              <a:rPr sz="1600"/>
              <a:t>Livello 5</a:t>
            </a:r>
          </a:p>
        </p:txBody>
      </p:sp>
      <p:sp>
        <p:nvSpPr>
          <p:cNvPr id="502" name="Shape 502"/>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extLst>
      <p:ext uri="{BB962C8B-B14F-4D97-AF65-F5344CB8AC3E}">
        <p14:creationId xmlns:p14="http://schemas.microsoft.com/office/powerpoint/2010/main" val="1758821420"/>
      </p:ext>
    </p:extLst>
  </p:cSld>
  <p:clrMapOvr>
    <a:masterClrMapping/>
  </p:clrMapOvr>
  <p:transition spd="med"/>
</p:sldLayout>
</file>

<file path=ppt/slideLayouts/slideLayout759.xml><?xml version="1.0" encoding="utf-8"?>
<p:sldLayout xmlns:a="http://schemas.openxmlformats.org/drawingml/2006/main" xmlns:r="http://schemas.openxmlformats.org/officeDocument/2006/relationships" xmlns:p="http://schemas.openxmlformats.org/presentationml/2006/main" type="tx">
  <p:cSld name="20_Titolo e testo verticale">
    <p:spTree>
      <p:nvGrpSpPr>
        <p:cNvPr id="1" name=""/>
        <p:cNvGrpSpPr/>
        <p:nvPr/>
      </p:nvGrpSpPr>
      <p:grpSpPr>
        <a:xfrm>
          <a:off x="0" y="0"/>
          <a:ext cx="0" cy="0"/>
          <a:chOff x="0" y="0"/>
          <a:chExt cx="0" cy="0"/>
        </a:xfrm>
      </p:grpSpPr>
      <p:sp>
        <p:nvSpPr>
          <p:cNvPr id="504" name="Shape 504"/>
          <p:cNvSpPr>
            <a:spLocks noGrp="1"/>
          </p:cNvSpPr>
          <p:nvPr>
            <p:ph type="title"/>
          </p:nvPr>
        </p:nvSpPr>
        <p:spPr>
          <a:xfrm>
            <a:off x="457200" y="90488"/>
            <a:ext cx="8228015" cy="1509713"/>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505" name="Shape 505"/>
          <p:cNvSpPr>
            <a:spLocks noGrp="1"/>
          </p:cNvSpPr>
          <p:nvPr>
            <p:ph type="body" idx="1"/>
          </p:nvPr>
        </p:nvSpPr>
        <p:spPr>
          <a:xfrm>
            <a:off x="457200" y="1600200"/>
            <a:ext cx="8228015" cy="5257800"/>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06" name="Shape 506"/>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extLst>
      <p:ext uri="{BB962C8B-B14F-4D97-AF65-F5344CB8AC3E}">
        <p14:creationId xmlns:p14="http://schemas.microsoft.com/office/powerpoint/2010/main" val="3241026655"/>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Layout personalizzato">
    <p:spTree>
      <p:nvGrpSpPr>
        <p:cNvPr id="1" name=""/>
        <p:cNvGrpSpPr/>
        <p:nvPr/>
      </p:nvGrpSpPr>
      <p:grpSpPr>
        <a:xfrm>
          <a:off x="0" y="0"/>
          <a:ext cx="0" cy="0"/>
          <a:chOff x="0" y="0"/>
          <a:chExt cx="0" cy="0"/>
        </a:xfrm>
      </p:grpSpPr>
      <p:sp>
        <p:nvSpPr>
          <p:cNvPr id="280" name="Shape 280"/>
          <p:cNvSpPr>
            <a:spLocks noGrp="1"/>
          </p:cNvSpPr>
          <p:nvPr>
            <p:ph type="title"/>
          </p:nvPr>
        </p:nvSpPr>
        <p:spPr>
          <a:xfrm>
            <a:off x="457200" y="0"/>
            <a:ext cx="8229600" cy="1692282"/>
          </a:xfrm>
          <a:prstGeom prst="rect">
            <a:avLst/>
          </a:prstGeom>
        </p:spPr>
        <p:txBody>
          <a:bodyPr lIns="45718" tIns="45718" rIns="45718" bIns="45718" anchor="ctr"/>
          <a:lstStyle>
            <a:lvl1pPr defTabSz="914400">
              <a:lnSpc>
                <a:spcPct val="100000"/>
              </a:lnSpc>
              <a:defRPr sz="3900"/>
            </a:lvl1pPr>
          </a:lstStyle>
          <a:p>
            <a:pPr lvl="0">
              <a:defRPr sz="1800"/>
            </a:pPr>
            <a:r>
              <a:rPr sz="3900"/>
              <a:t>Titolo Testo</a:t>
            </a:r>
          </a:p>
        </p:txBody>
      </p:sp>
      <p:sp>
        <p:nvSpPr>
          <p:cNvPr id="281" name="Shape 281"/>
          <p:cNvSpPr>
            <a:spLocks noGrp="1"/>
          </p:cNvSpPr>
          <p:nvPr>
            <p:ph type="sldNum" sz="quarter" idx="2"/>
          </p:nvPr>
        </p:nvSpPr>
        <p:spPr>
          <a:xfrm>
            <a:off x="6553200" y="6245226"/>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cSld>
  <p:clrMapOvr>
    <a:masterClrMapping/>
  </p:clrMapOvr>
  <p:transition spd="med"/>
</p:sldLayout>
</file>

<file path=ppt/slideLayouts/slideLayout760.xml><?xml version="1.0" encoding="utf-8"?>
<p:sldLayout xmlns:a="http://schemas.openxmlformats.org/drawingml/2006/main" xmlns:r="http://schemas.openxmlformats.org/officeDocument/2006/relationships" xmlns:p="http://schemas.openxmlformats.org/presentationml/2006/main" type="tx">
  <p:cSld name="21_Titolo e testo verticale">
    <p:spTree>
      <p:nvGrpSpPr>
        <p:cNvPr id="1" name=""/>
        <p:cNvGrpSpPr/>
        <p:nvPr/>
      </p:nvGrpSpPr>
      <p:grpSpPr>
        <a:xfrm>
          <a:off x="0" y="0"/>
          <a:ext cx="0" cy="0"/>
          <a:chOff x="0" y="0"/>
          <a:chExt cx="0" cy="0"/>
        </a:xfrm>
      </p:grpSpPr>
      <p:sp>
        <p:nvSpPr>
          <p:cNvPr id="508" name="Shape 508"/>
          <p:cNvSpPr>
            <a:spLocks noGrp="1"/>
          </p:cNvSpPr>
          <p:nvPr>
            <p:ph type="title"/>
          </p:nvPr>
        </p:nvSpPr>
        <p:spPr>
          <a:xfrm>
            <a:off x="6629400" y="0"/>
            <a:ext cx="2055816" cy="6399215"/>
          </a:xfrm>
          <a:prstGeom prst="rect">
            <a:avLst/>
          </a:prstGeom>
        </p:spPr>
        <p:txBody>
          <a:bodyPr lIns="46798" tIns="46798" rIns="46798" bIns="46798" anchor="ctr"/>
          <a:lstStyle>
            <a:lvl1pPr>
              <a:lnSpc>
                <a:spcPct val="100000"/>
              </a:lnSpc>
              <a:defRPr>
                <a:latin typeface="Calibri"/>
                <a:ea typeface="Calibri"/>
                <a:cs typeface="Calibri"/>
                <a:sym typeface="Calibri"/>
              </a:defRPr>
            </a:lvl1pPr>
          </a:lstStyle>
          <a:p>
            <a:pPr lvl="0">
              <a:defRPr sz="1800"/>
            </a:pPr>
            <a:r>
              <a:rPr sz="4400"/>
              <a:t>Titolo Testo</a:t>
            </a:r>
          </a:p>
        </p:txBody>
      </p:sp>
      <p:sp>
        <p:nvSpPr>
          <p:cNvPr id="509" name="Shape 509"/>
          <p:cNvSpPr>
            <a:spLocks noGrp="1"/>
          </p:cNvSpPr>
          <p:nvPr>
            <p:ph type="body" idx="1"/>
          </p:nvPr>
        </p:nvSpPr>
        <p:spPr>
          <a:xfrm>
            <a:off x="457200" y="274638"/>
            <a:ext cx="6019800" cy="6583365"/>
          </a:xfrm>
          <a:prstGeom prst="rect">
            <a:avLst/>
          </a:prstGeom>
        </p:spPr>
        <p:txBody>
          <a:bodyPr lIns="46798" tIns="46798" rIns="46798" bIns="46798"/>
          <a:lstStyle>
            <a:lvl1pPr>
              <a:lnSpc>
                <a:spcPct val="100000"/>
              </a:lnSpc>
              <a:spcBef>
                <a:spcPts val="800"/>
              </a:spcBef>
            </a:lvl1pPr>
            <a:lvl2pPr>
              <a:lnSpc>
                <a:spcPct val="100000"/>
              </a:lnSpc>
              <a:spcBef>
                <a:spcPts val="800"/>
              </a:spcBef>
            </a:lvl2pPr>
            <a:lvl3pPr>
              <a:lnSpc>
                <a:spcPct val="100000"/>
              </a:lnSpc>
              <a:spcBef>
                <a:spcPts val="800"/>
              </a:spcBef>
            </a:lvl3pPr>
            <a:lvl4pPr>
              <a:lnSpc>
                <a:spcPct val="100000"/>
              </a:lnSpc>
              <a:spcBef>
                <a:spcPts val="800"/>
              </a:spcBef>
            </a:lvl4pPr>
            <a:lvl5pPr>
              <a:lnSpc>
                <a:spcPct val="100000"/>
              </a:lnSpc>
              <a:spcBef>
                <a:spcPts val="800"/>
              </a:spcBef>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510" name="Shape 510"/>
          <p:cNvSpPr>
            <a:spLocks noGrp="1"/>
          </p:cNvSpPr>
          <p:nvPr>
            <p:ph type="sldNum" sz="quarter" idx="2"/>
          </p:nvPr>
        </p:nvSpPr>
        <p:spPr>
          <a:xfrm>
            <a:off x="6553200" y="6399303"/>
            <a:ext cx="2132016" cy="277623"/>
          </a:xfrm>
          <a:prstGeom prst="rect">
            <a:avLst/>
          </a:prstGeom>
        </p:spPr>
        <p:txBody>
          <a:bodyPr lIns="46798" tIns="46798" rIns="46798" bIns="46798" anchor="ctr"/>
          <a:lstStyle>
            <a:lvl1pPr algn="r">
              <a:lnSpc>
                <a:spcPct val="100000"/>
              </a:lnSpc>
              <a:tabLst>
                <a:tab pos="723900" algn="l"/>
                <a:tab pos="1447800" algn="l"/>
              </a:tabLst>
              <a:defRPr sz="1200">
                <a:solidFill>
                  <a:srgbClr val="898989"/>
                </a:solidFill>
                <a:latin typeface="Times New Roman"/>
                <a:ea typeface="Times New Roman"/>
                <a:cs typeface="Times New Roman"/>
                <a:sym typeface="Times New Roman"/>
              </a:defRPr>
            </a:lvl1pPr>
          </a:lstStyle>
          <a:p>
            <a:pPr lvl="0"/>
            <a:fld id="{86CB4B4D-7CA3-9044-876B-883B54F8677D}" type="slidenum">
              <a:rPr/>
              <a:pPr lvl="0"/>
              <a:t>‹N›</a:t>
            </a:fld>
            <a:endParaRPr/>
          </a:p>
        </p:txBody>
      </p:sp>
    </p:spTree>
    <p:extLst>
      <p:ext uri="{BB962C8B-B14F-4D97-AF65-F5344CB8AC3E}">
        <p14:creationId xmlns:p14="http://schemas.microsoft.com/office/powerpoint/2010/main" val="820933756"/>
      </p:ext>
    </p:extLst>
  </p:cSld>
  <p:clrMapOvr>
    <a:masterClrMapping/>
  </p:clrMapOvr>
  <p:transition spd="med"/>
</p:sldLayout>
</file>

<file path=ppt/slideLayouts/slideLayout76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512" name="Shape 512"/>
          <p:cNvSpPr>
            <a:spLocks noGrp="1"/>
          </p:cNvSpPr>
          <p:nvPr>
            <p:ph type="sldNum" sz="quarter" idx="2"/>
          </p:nvPr>
        </p:nvSpPr>
        <p:spPr>
          <a:xfrm>
            <a:off x="6553200" y="6356348"/>
            <a:ext cx="2128841" cy="360297"/>
          </a:xfrm>
          <a:prstGeom prst="rect">
            <a:avLst/>
          </a:prstGeom>
        </p:spPr>
        <p:txBody>
          <a:bodyPr lIns="46798" tIns="46798" rIns="46798" bIns="46798" anchor="ctr"/>
          <a:lstStyle>
            <a:lvl1pPr defTabSz="914400">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563220515"/>
      </p:ext>
    </p:extLst>
  </p:cSld>
  <p:clrMapOvr>
    <a:masterClrMapping/>
  </p:clrMapOvr>
  <p:transition spd="med"/>
</p:sldLayout>
</file>

<file path=ppt/slideLayouts/slideLayout762.xml><?xml version="1.0" encoding="utf-8"?>
<p:sldLayout xmlns:a="http://schemas.openxmlformats.org/drawingml/2006/main" xmlns:r="http://schemas.openxmlformats.org/officeDocument/2006/relationships" xmlns:p="http://schemas.openxmlformats.org/presentationml/2006/main" type="tx">
  <p:cSld name="1_Default">
    <p:spTree>
      <p:nvGrpSpPr>
        <p:cNvPr id="1" name=""/>
        <p:cNvGrpSpPr/>
        <p:nvPr/>
      </p:nvGrpSpPr>
      <p:grpSpPr>
        <a:xfrm>
          <a:off x="0" y="0"/>
          <a:ext cx="0" cy="0"/>
          <a:chOff x="0" y="0"/>
          <a:chExt cx="0" cy="0"/>
        </a:xfrm>
      </p:grpSpPr>
      <p:sp>
        <p:nvSpPr>
          <p:cNvPr id="514" name="Shape 514"/>
          <p:cNvSpPr>
            <a:spLocks noGrp="1"/>
          </p:cNvSpPr>
          <p:nvPr>
            <p:ph type="sldNum" sz="quarter" idx="2"/>
          </p:nvPr>
        </p:nvSpPr>
        <p:spPr>
          <a:xfrm>
            <a:off x="6583360" y="6378575"/>
            <a:ext cx="2103444" cy="266700"/>
          </a:xfrm>
          <a:prstGeom prst="rect">
            <a:avLst/>
          </a:prstGeom>
        </p:spPr>
        <p:txBody>
          <a:bodyPr/>
          <a:lstStyle>
            <a:lvl1pPr algn="r" defTabSz="914400">
              <a:lnSpc>
                <a:spcPct val="100000"/>
              </a:lnSpc>
              <a:tabLst/>
              <a:defRPr>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1831182603"/>
      </p:ext>
    </p:extLst>
  </p:cSld>
  <p:clrMapOvr>
    <a:masterClrMapping/>
  </p:clrMapOvr>
  <p:transition spd="med"/>
</p:sldLayout>
</file>

<file path=ppt/slideLayouts/slideLayout763.xml><?xml version="1.0" encoding="utf-8"?>
<p:sldLayout xmlns:a="http://schemas.openxmlformats.org/drawingml/2006/main" xmlns:r="http://schemas.openxmlformats.org/officeDocument/2006/relationships" xmlns:p="http://schemas.openxmlformats.org/presentationml/2006/main" type="tx">
  <p:cSld name="2_Default">
    <p:spTree>
      <p:nvGrpSpPr>
        <p:cNvPr id="1" name=""/>
        <p:cNvGrpSpPr/>
        <p:nvPr/>
      </p:nvGrpSpPr>
      <p:grpSpPr>
        <a:xfrm>
          <a:off x="0" y="0"/>
          <a:ext cx="0" cy="0"/>
          <a:chOff x="0" y="0"/>
          <a:chExt cx="0" cy="0"/>
        </a:xfrm>
      </p:grpSpPr>
      <p:sp>
        <p:nvSpPr>
          <p:cNvPr id="516" name="Shape 516"/>
          <p:cNvSpPr>
            <a:spLocks noGrp="1"/>
          </p:cNvSpPr>
          <p:nvPr>
            <p:ph type="sldNum" sz="quarter" idx="2"/>
          </p:nvPr>
        </p:nvSpPr>
        <p:spPr>
          <a:xfrm>
            <a:off x="6558801" y="6424059"/>
            <a:ext cx="2135206" cy="235387"/>
          </a:xfrm>
          <a:prstGeom prst="rect">
            <a:avLst/>
          </a:prstGeom>
        </p:spPr>
        <p:txBody>
          <a:bodyPr lIns="41493" tIns="41493" rIns="41493" bIns="41493" anchor="ctr"/>
          <a:lstStyle>
            <a:lvl1pPr algn="r" defTabSz="503237">
              <a:lnSpc>
                <a:spcPct val="100000"/>
              </a:lnSpc>
              <a:tabLst/>
              <a:defRPr sz="1100">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1593541640"/>
      </p:ext>
    </p:extLst>
  </p:cSld>
  <p:clrMapOvr>
    <a:masterClrMapping/>
  </p:clrMapOvr>
  <p:transition spd="med"/>
</p:sldLayout>
</file>

<file path=ppt/slideLayouts/slideLayout764.xml><?xml version="1.0" encoding="utf-8"?>
<p:sldLayout xmlns:a="http://schemas.openxmlformats.org/drawingml/2006/main" xmlns:r="http://schemas.openxmlformats.org/officeDocument/2006/relationships" xmlns:p="http://schemas.openxmlformats.org/presentationml/2006/main" type="tx">
  <p:cSld name="3_Default">
    <p:spTree>
      <p:nvGrpSpPr>
        <p:cNvPr id="1" name=""/>
        <p:cNvGrpSpPr/>
        <p:nvPr/>
      </p:nvGrpSpPr>
      <p:grpSpPr>
        <a:xfrm>
          <a:off x="0" y="0"/>
          <a:ext cx="0" cy="0"/>
          <a:chOff x="0" y="0"/>
          <a:chExt cx="0" cy="0"/>
        </a:xfrm>
      </p:grpSpPr>
      <p:sp>
        <p:nvSpPr>
          <p:cNvPr id="518" name="Shape 518"/>
          <p:cNvSpPr>
            <a:spLocks noGrp="1"/>
          </p:cNvSpPr>
          <p:nvPr>
            <p:ph type="sldNum" sz="quarter" idx="2"/>
          </p:nvPr>
        </p:nvSpPr>
        <p:spPr>
          <a:xfrm>
            <a:off x="6558801" y="6424174"/>
            <a:ext cx="2135206" cy="235157"/>
          </a:xfrm>
          <a:prstGeom prst="rect">
            <a:avLst/>
          </a:prstGeom>
        </p:spPr>
        <p:txBody>
          <a:bodyPr lIns="41378" tIns="41378" rIns="41378" bIns="41378" anchor="ctr"/>
          <a:lstStyle>
            <a:lvl1pPr algn="r" defTabSz="501650">
              <a:tabLst/>
              <a:defRPr sz="1100">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1457652229"/>
      </p:ext>
    </p:extLst>
  </p:cSld>
  <p:clrMapOvr>
    <a:masterClrMapping/>
  </p:clrMapOvr>
  <p:transition spd="med"/>
</p:sldLayout>
</file>

<file path=ppt/slideLayouts/slideLayout765.xml><?xml version="1.0" encoding="utf-8"?>
<p:sldLayout xmlns:a="http://schemas.openxmlformats.org/drawingml/2006/main" xmlns:r="http://schemas.openxmlformats.org/officeDocument/2006/relationships" xmlns:p="http://schemas.openxmlformats.org/presentationml/2006/main" type="tx">
  <p:cSld name="4_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37681"/>
      </p:ext>
    </p:extLst>
  </p:cSld>
  <p:clrMapOvr>
    <a:masterClrMapping/>
  </p:clrMapOvr>
  <p:transition spd="med"/>
</p:sldLayout>
</file>

<file path=ppt/slideLayouts/slideLayout766.xml><?xml version="1.0" encoding="utf-8"?>
<p:sldLayout xmlns:a="http://schemas.openxmlformats.org/drawingml/2006/main" xmlns:r="http://schemas.openxmlformats.org/officeDocument/2006/relationships" xmlns:p="http://schemas.openxmlformats.org/presentationml/2006/main" type="tx">
  <p:cSld name="5_Default">
    <p:spTree>
      <p:nvGrpSpPr>
        <p:cNvPr id="1" name=""/>
        <p:cNvGrpSpPr/>
        <p:nvPr/>
      </p:nvGrpSpPr>
      <p:grpSpPr>
        <a:xfrm>
          <a:off x="0" y="0"/>
          <a:ext cx="0" cy="0"/>
          <a:chOff x="0" y="0"/>
          <a:chExt cx="0" cy="0"/>
        </a:xfrm>
      </p:grpSpPr>
      <p:sp>
        <p:nvSpPr>
          <p:cNvPr id="521" name="Shape 521"/>
          <p:cNvSpPr>
            <a:spLocks noGrp="1"/>
          </p:cNvSpPr>
          <p:nvPr>
            <p:ph type="sldNum" sz="quarter" idx="2"/>
          </p:nvPr>
        </p:nvSpPr>
        <p:spPr>
          <a:xfrm>
            <a:off x="6558801" y="6424267"/>
            <a:ext cx="2135206" cy="234973"/>
          </a:xfrm>
          <a:prstGeom prst="rect">
            <a:avLst/>
          </a:prstGeom>
        </p:spPr>
        <p:txBody>
          <a:bodyPr lIns="41286" tIns="41286" rIns="41286" bIns="41286" anchor="ctr"/>
          <a:lstStyle>
            <a:lvl1pPr algn="r" defTabSz="1001712">
              <a:tabLst/>
              <a:defRPr sz="1100">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1405299321"/>
      </p:ext>
    </p:extLst>
  </p:cSld>
  <p:clrMapOvr>
    <a:masterClrMapping/>
  </p:clrMapOvr>
  <p:transition spd="med"/>
</p:sldLayout>
</file>

<file path=ppt/slideLayouts/slideLayout767.xml><?xml version="1.0" encoding="utf-8"?>
<p:sldLayout xmlns:a="http://schemas.openxmlformats.org/drawingml/2006/main" xmlns:r="http://schemas.openxmlformats.org/officeDocument/2006/relationships" xmlns:p="http://schemas.openxmlformats.org/presentationml/2006/main" type="tx">
  <p:cSld name="6_Default">
    <p:spTree>
      <p:nvGrpSpPr>
        <p:cNvPr id="1" name=""/>
        <p:cNvGrpSpPr/>
        <p:nvPr/>
      </p:nvGrpSpPr>
      <p:grpSpPr>
        <a:xfrm>
          <a:off x="0" y="0"/>
          <a:ext cx="0" cy="0"/>
          <a:chOff x="0" y="0"/>
          <a:chExt cx="0" cy="0"/>
        </a:xfrm>
      </p:grpSpPr>
      <p:sp>
        <p:nvSpPr>
          <p:cNvPr id="523" name="Shape 523"/>
          <p:cNvSpPr>
            <a:spLocks noGrp="1"/>
          </p:cNvSpPr>
          <p:nvPr>
            <p:ph type="sldNum" sz="quarter" idx="2"/>
          </p:nvPr>
        </p:nvSpPr>
        <p:spPr>
          <a:xfrm>
            <a:off x="6558801" y="6424267"/>
            <a:ext cx="2135206" cy="234973"/>
          </a:xfrm>
          <a:prstGeom prst="rect">
            <a:avLst/>
          </a:prstGeom>
        </p:spPr>
        <p:txBody>
          <a:bodyPr lIns="41286" tIns="41286" rIns="41286" bIns="41286" anchor="ctr"/>
          <a:lstStyle>
            <a:lvl1pPr algn="r" defTabSz="1001712">
              <a:tabLst/>
              <a:defRPr sz="1100">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3955546401"/>
      </p:ext>
    </p:extLst>
  </p:cSld>
  <p:clrMapOvr>
    <a:masterClrMapping/>
  </p:clrMapOvr>
  <p:transition spd="med"/>
</p:sldLayout>
</file>

<file path=ppt/slideLayouts/slideLayout768.xml><?xml version="1.0" encoding="utf-8"?>
<p:sldLayout xmlns:a="http://schemas.openxmlformats.org/drawingml/2006/main" xmlns:r="http://schemas.openxmlformats.org/officeDocument/2006/relationships" xmlns:p="http://schemas.openxmlformats.org/presentationml/2006/main" type="tx">
  <p:cSld name="7_Default">
    <p:spTree>
      <p:nvGrpSpPr>
        <p:cNvPr id="1" name=""/>
        <p:cNvGrpSpPr/>
        <p:nvPr/>
      </p:nvGrpSpPr>
      <p:grpSpPr>
        <a:xfrm>
          <a:off x="0" y="0"/>
          <a:ext cx="0" cy="0"/>
          <a:chOff x="0" y="0"/>
          <a:chExt cx="0" cy="0"/>
        </a:xfrm>
      </p:grpSpPr>
      <p:sp>
        <p:nvSpPr>
          <p:cNvPr id="525" name="Shape 525"/>
          <p:cNvSpPr>
            <a:spLocks noGrp="1"/>
          </p:cNvSpPr>
          <p:nvPr>
            <p:ph type="sldNum" sz="quarter" idx="2"/>
          </p:nvPr>
        </p:nvSpPr>
        <p:spPr>
          <a:xfrm>
            <a:off x="6558801" y="6424174"/>
            <a:ext cx="2135206" cy="235157"/>
          </a:xfrm>
          <a:prstGeom prst="rect">
            <a:avLst/>
          </a:prstGeom>
        </p:spPr>
        <p:txBody>
          <a:bodyPr lIns="41378" tIns="41378" rIns="41378" bIns="41378" anchor="ctr"/>
          <a:lstStyle>
            <a:lvl1pPr algn="r" defTabSz="501650">
              <a:tabLst/>
              <a:defRPr sz="1100">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2929067964"/>
      </p:ext>
    </p:extLst>
  </p:cSld>
  <p:clrMapOvr>
    <a:masterClrMapping/>
  </p:clrMapOvr>
  <p:transition spd="med"/>
</p:sldLayout>
</file>

<file path=ppt/slideLayouts/slideLayout769.xml><?xml version="1.0" encoding="utf-8"?>
<p:sldLayout xmlns:a="http://schemas.openxmlformats.org/drawingml/2006/main" xmlns:r="http://schemas.openxmlformats.org/officeDocument/2006/relationships" xmlns:p="http://schemas.openxmlformats.org/presentationml/2006/main" type="tx">
  <p:cSld name="8_Default">
    <p:spTree>
      <p:nvGrpSpPr>
        <p:cNvPr id="1" name=""/>
        <p:cNvGrpSpPr/>
        <p:nvPr/>
      </p:nvGrpSpPr>
      <p:grpSpPr>
        <a:xfrm>
          <a:off x="0" y="0"/>
          <a:ext cx="0" cy="0"/>
          <a:chOff x="0" y="0"/>
          <a:chExt cx="0" cy="0"/>
        </a:xfrm>
      </p:grpSpPr>
      <p:sp>
        <p:nvSpPr>
          <p:cNvPr id="527" name="Shape 527"/>
          <p:cNvSpPr>
            <a:spLocks noGrp="1"/>
          </p:cNvSpPr>
          <p:nvPr>
            <p:ph type="sldNum" sz="quarter" idx="2"/>
          </p:nvPr>
        </p:nvSpPr>
        <p:spPr>
          <a:xfrm>
            <a:off x="6558801" y="6424059"/>
            <a:ext cx="2135206" cy="235387"/>
          </a:xfrm>
          <a:prstGeom prst="rect">
            <a:avLst/>
          </a:prstGeom>
        </p:spPr>
        <p:txBody>
          <a:bodyPr lIns="41493" tIns="41493" rIns="41493" bIns="41493" anchor="ctr"/>
          <a:lstStyle>
            <a:lvl1pPr algn="r" defTabSz="503237">
              <a:lnSpc>
                <a:spcPct val="100000"/>
              </a:lnSpc>
              <a:tabLst/>
              <a:defRPr sz="1100">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1245618605"/>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Contenuto">
    <p:spTree>
      <p:nvGrpSpPr>
        <p:cNvPr id="1" name=""/>
        <p:cNvGrpSpPr/>
        <p:nvPr/>
      </p:nvGrpSpPr>
      <p:grpSpPr>
        <a:xfrm>
          <a:off x="0" y="0"/>
          <a:ext cx="0" cy="0"/>
          <a:chOff x="0" y="0"/>
          <a:chExt cx="0" cy="0"/>
        </a:xfrm>
      </p:grpSpPr>
      <p:sp>
        <p:nvSpPr>
          <p:cNvPr id="283" name="Shape 283"/>
          <p:cNvSpPr>
            <a:spLocks noGrp="1"/>
          </p:cNvSpPr>
          <p:nvPr>
            <p:ph type="body" idx="1"/>
          </p:nvPr>
        </p:nvSpPr>
        <p:spPr>
          <a:xfrm>
            <a:off x="457200" y="274639"/>
            <a:ext cx="8229600" cy="5851529"/>
          </a:xfrm>
          <a:prstGeom prst="rect">
            <a:avLst/>
          </a:prstGeom>
        </p:spPr>
        <p:txBody>
          <a:bodyPr lIns="45718" tIns="45718" rIns="45718" bIns="45718"/>
          <a:lstStyle>
            <a:lvl1pPr marL="304042" indent="-304042" defTabSz="914400">
              <a:lnSpc>
                <a:spcPct val="100000"/>
              </a:lnSpc>
              <a:spcBef>
                <a:spcPts val="600"/>
              </a:spcBef>
              <a:buSzPct val="100000"/>
              <a:buChar char="•"/>
              <a:defRPr sz="2800">
                <a:latin typeface="Arial"/>
                <a:ea typeface="Arial"/>
                <a:cs typeface="Arial"/>
                <a:sym typeface="Arial"/>
              </a:defRPr>
            </a:lvl1pPr>
            <a:lvl2pPr marL="700984" indent="-295593" defTabSz="914400">
              <a:lnSpc>
                <a:spcPct val="100000"/>
              </a:lnSpc>
              <a:spcBef>
                <a:spcPts val="600"/>
              </a:spcBef>
              <a:buSzPct val="100000"/>
              <a:buChar char="–"/>
              <a:defRPr sz="2800">
                <a:latin typeface="Arial"/>
                <a:ea typeface="Arial"/>
                <a:cs typeface="Arial"/>
                <a:sym typeface="Arial"/>
              </a:defRPr>
            </a:lvl2pPr>
            <a:lvl3pPr marL="1081037" indent="-270258" defTabSz="914400">
              <a:lnSpc>
                <a:spcPct val="100000"/>
              </a:lnSpc>
              <a:spcBef>
                <a:spcPts val="600"/>
              </a:spcBef>
              <a:buSzPct val="100000"/>
              <a:buChar char="•"/>
              <a:defRPr sz="2800">
                <a:latin typeface="Arial"/>
                <a:ea typeface="Arial"/>
                <a:cs typeface="Arial"/>
                <a:sym typeface="Arial"/>
              </a:defRPr>
            </a:lvl3pPr>
            <a:lvl4pPr marL="1550017" indent="-333849" defTabSz="914400">
              <a:lnSpc>
                <a:spcPct val="100000"/>
              </a:lnSpc>
              <a:spcBef>
                <a:spcPts val="600"/>
              </a:spcBef>
              <a:buSzPct val="100000"/>
              <a:buChar char="–"/>
              <a:defRPr sz="2800">
                <a:latin typeface="Arial"/>
                <a:ea typeface="Arial"/>
                <a:cs typeface="Arial"/>
                <a:sym typeface="Arial"/>
              </a:defRPr>
            </a:lvl4pPr>
            <a:lvl5pPr marL="1955406" indent="-333849" defTabSz="914400">
              <a:lnSpc>
                <a:spcPct val="100000"/>
              </a:lnSpc>
              <a:spcBef>
                <a:spcPts val="600"/>
              </a:spcBef>
              <a:buSzPct val="100000"/>
              <a:buChar char="»"/>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
        <p:nvSpPr>
          <p:cNvPr id="284" name="Shape 284"/>
          <p:cNvSpPr>
            <a:spLocks noGrp="1"/>
          </p:cNvSpPr>
          <p:nvPr>
            <p:ph type="sldNum" sz="quarter" idx="2"/>
          </p:nvPr>
        </p:nvSpPr>
        <p:spPr>
          <a:xfrm>
            <a:off x="6553200" y="6245226"/>
            <a:ext cx="2133600" cy="264251"/>
          </a:xfrm>
          <a:prstGeom prst="rect">
            <a:avLst/>
          </a:prstGeom>
        </p:spPr>
        <p:txBody>
          <a:bodyPr lIns="45718" tIns="45718" rIns="45718" bIns="45718"/>
          <a:lstStyle>
            <a:lvl1pPr algn="r">
              <a:tabLst/>
              <a:defRPr sz="1200"/>
            </a:lvl1pPr>
          </a:lstStyle>
          <a:p>
            <a:pPr lvl="0"/>
            <a:fld id="{86CB4B4D-7CA3-9044-876B-883B54F8677D}" type="slidenum">
              <a:t>‹N›</a:t>
            </a:fld>
            <a:endParaRPr/>
          </a:p>
        </p:txBody>
      </p:sp>
    </p:spTree>
  </p:cSld>
  <p:clrMapOvr>
    <a:masterClrMapping/>
  </p:clrMapOvr>
  <p:transition spd="med"/>
</p:sldLayout>
</file>

<file path=ppt/slideLayouts/slideLayout770.xml><?xml version="1.0" encoding="utf-8"?>
<p:sldLayout xmlns:a="http://schemas.openxmlformats.org/drawingml/2006/main" xmlns:r="http://schemas.openxmlformats.org/officeDocument/2006/relationships" xmlns:p="http://schemas.openxmlformats.org/presentationml/2006/main" type="tx">
  <p:cSld name="9_Default">
    <p:spTree>
      <p:nvGrpSpPr>
        <p:cNvPr id="1" name=""/>
        <p:cNvGrpSpPr/>
        <p:nvPr/>
      </p:nvGrpSpPr>
      <p:grpSpPr>
        <a:xfrm>
          <a:off x="0" y="0"/>
          <a:ext cx="0" cy="0"/>
          <a:chOff x="0" y="0"/>
          <a:chExt cx="0" cy="0"/>
        </a:xfrm>
      </p:grpSpPr>
      <p:sp>
        <p:nvSpPr>
          <p:cNvPr id="529" name="Shape 529"/>
          <p:cNvSpPr>
            <a:spLocks noGrp="1"/>
          </p:cNvSpPr>
          <p:nvPr>
            <p:ph type="sldNum" sz="quarter" idx="2"/>
          </p:nvPr>
        </p:nvSpPr>
        <p:spPr>
          <a:xfrm>
            <a:off x="6558801" y="6424059"/>
            <a:ext cx="2135206" cy="235387"/>
          </a:xfrm>
          <a:prstGeom prst="rect">
            <a:avLst/>
          </a:prstGeom>
        </p:spPr>
        <p:txBody>
          <a:bodyPr lIns="41493" tIns="41493" rIns="41493" bIns="41493" anchor="ctr"/>
          <a:lstStyle>
            <a:lvl1pPr algn="r" defTabSz="503237">
              <a:lnSpc>
                <a:spcPct val="100000"/>
              </a:lnSpc>
              <a:tabLst/>
              <a:defRPr sz="1100">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4006504774"/>
      </p:ext>
    </p:extLst>
  </p:cSld>
  <p:clrMapOvr>
    <a:masterClrMapping/>
  </p:clrMapOvr>
  <p:transition spd="med"/>
</p:sldLayout>
</file>

<file path=ppt/slideLayouts/slideLayout771.xml><?xml version="1.0" encoding="utf-8"?>
<p:sldLayout xmlns:a="http://schemas.openxmlformats.org/drawingml/2006/main" xmlns:r="http://schemas.openxmlformats.org/officeDocument/2006/relationships" xmlns:p="http://schemas.openxmlformats.org/presentationml/2006/main" type="tx">
  <p:cSld name="10_Default">
    <p:spTree>
      <p:nvGrpSpPr>
        <p:cNvPr id="1" name=""/>
        <p:cNvGrpSpPr/>
        <p:nvPr/>
      </p:nvGrpSpPr>
      <p:grpSpPr>
        <a:xfrm>
          <a:off x="0" y="0"/>
          <a:ext cx="0" cy="0"/>
          <a:chOff x="0" y="0"/>
          <a:chExt cx="0" cy="0"/>
        </a:xfrm>
      </p:grpSpPr>
      <p:sp>
        <p:nvSpPr>
          <p:cNvPr id="531" name="Shape 531"/>
          <p:cNvSpPr>
            <a:spLocks noGrp="1"/>
          </p:cNvSpPr>
          <p:nvPr>
            <p:ph type="sldNum" sz="quarter" idx="2"/>
          </p:nvPr>
        </p:nvSpPr>
        <p:spPr>
          <a:xfrm>
            <a:off x="6558801" y="6424059"/>
            <a:ext cx="2135206" cy="235387"/>
          </a:xfrm>
          <a:prstGeom prst="rect">
            <a:avLst/>
          </a:prstGeom>
        </p:spPr>
        <p:txBody>
          <a:bodyPr lIns="41493" tIns="41493" rIns="41493" bIns="41493" anchor="ctr"/>
          <a:lstStyle>
            <a:lvl1pPr algn="r" defTabSz="503237">
              <a:lnSpc>
                <a:spcPct val="100000"/>
              </a:lnSpc>
              <a:tabLst/>
              <a:defRPr sz="1100">
                <a:solidFill>
                  <a:srgbClr val="898989"/>
                </a:solidFill>
                <a:latin typeface="Calibri"/>
                <a:ea typeface="Calibri"/>
                <a:cs typeface="Calibri"/>
                <a:sym typeface="Calibri"/>
              </a:defRPr>
            </a:lvl1pPr>
          </a:lstStyle>
          <a:p>
            <a:pPr lvl="0"/>
            <a:fld id="{86CB4B4D-7CA3-9044-876B-883B54F8677D}" type="slidenum">
              <a:rPr/>
              <a:pPr lvl="0"/>
              <a:t>‹N›</a:t>
            </a:fld>
            <a:endParaRPr/>
          </a:p>
        </p:txBody>
      </p:sp>
    </p:spTree>
    <p:extLst>
      <p:ext uri="{BB962C8B-B14F-4D97-AF65-F5344CB8AC3E}">
        <p14:creationId xmlns:p14="http://schemas.microsoft.com/office/powerpoint/2010/main" val="397695753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86" name="Shape 286"/>
          <p:cNvSpPr/>
          <p:nvPr/>
        </p:nvSpPr>
        <p:spPr>
          <a:xfrm>
            <a:off x="0" y="0"/>
            <a:ext cx="9144000" cy="6858000"/>
          </a:xfrm>
          <a:prstGeom prst="rect">
            <a:avLst/>
          </a:prstGeom>
          <a:blipFill>
            <a:blip r:embed="rId2"/>
            <a:stretch>
              <a:fillRect/>
            </a:stretch>
          </a:blipFill>
          <a:ln w="12700">
            <a:miter lim="400000"/>
          </a:ln>
        </p:spPr>
        <p:txBody>
          <a:bodyPr lIns="0" tIns="0" rIns="0" bIns="0"/>
          <a:lstStyle/>
          <a:p>
            <a:pPr lvl="0" defTabSz="914400">
              <a:lnSpc>
                <a:spcPct val="100000"/>
              </a:lnSpc>
              <a:defRPr>
                <a:latin typeface="Calibri"/>
                <a:ea typeface="Calibri"/>
                <a:cs typeface="Calibri"/>
                <a:sym typeface="Calibri"/>
              </a:defRPr>
            </a:pPr>
            <a:endParaRPr/>
          </a:p>
        </p:txBody>
      </p:sp>
      <p:sp>
        <p:nvSpPr>
          <p:cNvPr id="287" name="Shape 287"/>
          <p:cNvSpPr>
            <a:spLocks noGrp="1"/>
          </p:cNvSpPr>
          <p:nvPr>
            <p:ph type="title"/>
          </p:nvPr>
        </p:nvSpPr>
        <p:spPr>
          <a:xfrm>
            <a:off x="196214" y="59056"/>
            <a:ext cx="8751570" cy="1873506"/>
          </a:xfrm>
          <a:prstGeom prst="rect">
            <a:avLst/>
          </a:prstGeom>
        </p:spPr>
        <p:txBody>
          <a:bodyPr/>
          <a:lstStyle>
            <a:lvl1pPr algn="l" defTabSz="914400">
              <a:lnSpc>
                <a:spcPct val="100000"/>
              </a:lnSpc>
              <a:defRPr>
                <a:latin typeface="Arial Bold"/>
                <a:ea typeface="Arial Bold"/>
                <a:cs typeface="Arial Bold"/>
                <a:sym typeface="Arial Bold"/>
              </a:defRPr>
            </a:lvl1pPr>
          </a:lstStyle>
          <a:p>
            <a:pPr lvl="0">
              <a:defRPr sz="1800"/>
            </a:pPr>
            <a:r>
              <a:rPr sz="4400"/>
              <a:t>Titolo Testo</a:t>
            </a:r>
          </a:p>
        </p:txBody>
      </p:sp>
      <p:sp>
        <p:nvSpPr>
          <p:cNvPr id="288" name="Shape 288"/>
          <p:cNvSpPr>
            <a:spLocks noGrp="1"/>
          </p:cNvSpPr>
          <p:nvPr>
            <p:ph type="body" idx="1"/>
          </p:nvPr>
        </p:nvSpPr>
        <p:spPr>
          <a:xfrm>
            <a:off x="342581" y="1932558"/>
            <a:ext cx="8444232" cy="4925442"/>
          </a:xfrm>
          <a:prstGeom prst="rect">
            <a:avLst/>
          </a:prstGeom>
        </p:spPr>
        <p:txBody>
          <a:bodyPr/>
          <a:lstStyle>
            <a:lvl1pPr marL="0" indent="0" defTabSz="914400">
              <a:lnSpc>
                <a:spcPct val="100000"/>
              </a:lnSpc>
              <a:spcBef>
                <a:spcPts val="0"/>
              </a:spcBef>
              <a:defRPr sz="4800">
                <a:solidFill>
                  <a:srgbClr val="000066"/>
                </a:solidFill>
                <a:latin typeface="Verdana Bold"/>
                <a:ea typeface="Verdana Bold"/>
                <a:cs typeface="Verdana Bold"/>
                <a:sym typeface="Verdana Bold"/>
              </a:defRPr>
            </a:lvl1pPr>
            <a:lvl2pPr marL="0" defTabSz="914400">
              <a:lnSpc>
                <a:spcPct val="100000"/>
              </a:lnSpc>
              <a:spcBef>
                <a:spcPts val="0"/>
              </a:spcBef>
              <a:defRPr sz="4800">
                <a:solidFill>
                  <a:srgbClr val="000066"/>
                </a:solidFill>
                <a:latin typeface="Verdana Bold"/>
                <a:ea typeface="Verdana Bold"/>
                <a:cs typeface="Verdana Bold"/>
                <a:sym typeface="Verdana Bold"/>
              </a:defRPr>
            </a:lvl2pPr>
            <a:lvl3pPr marL="0" defTabSz="914400">
              <a:lnSpc>
                <a:spcPct val="100000"/>
              </a:lnSpc>
              <a:spcBef>
                <a:spcPts val="0"/>
              </a:spcBef>
              <a:defRPr sz="4800">
                <a:solidFill>
                  <a:srgbClr val="000066"/>
                </a:solidFill>
                <a:latin typeface="Verdana Bold"/>
                <a:ea typeface="Verdana Bold"/>
                <a:cs typeface="Verdana Bold"/>
                <a:sym typeface="Verdana Bold"/>
              </a:defRPr>
            </a:lvl3pPr>
            <a:lvl4pPr marL="0" defTabSz="914400">
              <a:lnSpc>
                <a:spcPct val="100000"/>
              </a:lnSpc>
              <a:spcBef>
                <a:spcPts val="0"/>
              </a:spcBef>
              <a:defRPr sz="4800">
                <a:solidFill>
                  <a:srgbClr val="000066"/>
                </a:solidFill>
                <a:latin typeface="Verdana Bold"/>
                <a:ea typeface="Verdana Bold"/>
                <a:cs typeface="Verdana Bold"/>
                <a:sym typeface="Verdana Bold"/>
              </a:defRPr>
            </a:lvl4pPr>
            <a:lvl5pPr marL="0" defTabSz="914400">
              <a:lnSpc>
                <a:spcPct val="100000"/>
              </a:lnSpc>
              <a:spcBef>
                <a:spcPts val="0"/>
              </a:spcBef>
              <a:defRPr sz="4800">
                <a:solidFill>
                  <a:srgbClr val="000066"/>
                </a:solidFill>
                <a:latin typeface="Verdana Bold"/>
                <a:ea typeface="Verdana Bold"/>
                <a:cs typeface="Verdana Bold"/>
                <a:sym typeface="Verdana Bold"/>
              </a:defRPr>
            </a:lvl5pPr>
          </a:lstStyle>
          <a:p>
            <a:pPr lvl="0">
              <a:defRPr sz="1800">
                <a:solidFill>
                  <a:srgbClr val="000000"/>
                </a:solidFill>
              </a:defRPr>
            </a:pPr>
            <a:r>
              <a:rPr sz="4800">
                <a:solidFill>
                  <a:srgbClr val="000066"/>
                </a:solidFill>
              </a:rPr>
              <a:t>Corpo livello uno</a:t>
            </a:r>
          </a:p>
          <a:p>
            <a:pPr lvl="1">
              <a:defRPr sz="1800">
                <a:solidFill>
                  <a:srgbClr val="000000"/>
                </a:solidFill>
              </a:defRPr>
            </a:pPr>
            <a:r>
              <a:rPr sz="4800">
                <a:solidFill>
                  <a:srgbClr val="000066"/>
                </a:solidFill>
              </a:rPr>
              <a:t>Corpo livello due</a:t>
            </a:r>
          </a:p>
          <a:p>
            <a:pPr lvl="2">
              <a:defRPr sz="1800">
                <a:solidFill>
                  <a:srgbClr val="000000"/>
                </a:solidFill>
              </a:defRPr>
            </a:pPr>
            <a:r>
              <a:rPr sz="4800">
                <a:solidFill>
                  <a:srgbClr val="000066"/>
                </a:solidFill>
              </a:rPr>
              <a:t>Corpo livello tre</a:t>
            </a:r>
          </a:p>
          <a:p>
            <a:pPr lvl="3">
              <a:defRPr sz="1800">
                <a:solidFill>
                  <a:srgbClr val="000000"/>
                </a:solidFill>
              </a:defRPr>
            </a:pPr>
            <a:r>
              <a:rPr sz="4800">
                <a:solidFill>
                  <a:srgbClr val="000066"/>
                </a:solidFill>
              </a:rPr>
              <a:t>Corpo livello quattro</a:t>
            </a:r>
          </a:p>
          <a:p>
            <a:pPr lvl="4">
              <a:defRPr sz="1800">
                <a:solidFill>
                  <a:srgbClr val="000000"/>
                </a:solidFill>
              </a:defRPr>
            </a:pPr>
            <a:r>
              <a:rPr sz="4800">
                <a:solidFill>
                  <a:srgbClr val="000066"/>
                </a:solidFill>
              </a:rPr>
              <a:t>Livello 5</a:t>
            </a:r>
          </a:p>
        </p:txBody>
      </p:sp>
      <p:sp>
        <p:nvSpPr>
          <p:cNvPr id="289" name="Shape 289"/>
          <p:cNvSpPr>
            <a:spLocks noGrp="1"/>
          </p:cNvSpPr>
          <p:nvPr>
            <p:ph type="sldNum" sz="quarter" idx="2"/>
          </p:nvPr>
        </p:nvSpPr>
        <p:spPr>
          <a:xfrm>
            <a:off x="6583681" y="6377942"/>
            <a:ext cx="2103127" cy="279401"/>
          </a:xfrm>
          <a:prstGeom prst="rect">
            <a:avLst/>
          </a:prstGeom>
        </p:spPr>
        <p:txBody>
          <a:bodyPr/>
          <a:lstStyle>
            <a:lvl1pPr algn="r" defTabSz="914400">
              <a:lnSpc>
                <a:spcPct val="100000"/>
              </a:lnSpc>
              <a:tabLst/>
              <a:defRPr>
                <a:solidFill>
                  <a:srgbClr val="888888"/>
                </a:solidFill>
                <a:latin typeface="+mn-lt"/>
                <a:ea typeface="+mn-ea"/>
                <a:cs typeface="+mn-cs"/>
                <a:sym typeface="Helvetica"/>
              </a:defRPr>
            </a:lvl1pPr>
          </a:lstStyle>
          <a:p>
            <a:pPr lvl="0"/>
            <a:fld id="{86CB4B4D-7CA3-9044-876B-883B54F8677D}" type="slidenum">
              <a:t>‹N›</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Diapositiva titolo">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291" name="Shape 291"/>
          <p:cNvSpPr>
            <a:spLocks noGrp="1"/>
          </p:cNvSpPr>
          <p:nvPr>
            <p:ph type="title"/>
          </p:nvPr>
        </p:nvSpPr>
        <p:spPr>
          <a:xfrm>
            <a:off x="685800" y="1844675"/>
            <a:ext cx="7772400" cy="2041525"/>
          </a:xfrm>
          <a:prstGeom prst="rect">
            <a:avLst/>
          </a:prstGeom>
        </p:spPr>
        <p:txBody>
          <a:bodyPr lIns="45718" tIns="45718" rIns="45718" bIns="45718" anchor="ctr"/>
          <a:lstStyle>
            <a:lvl1pPr defTabSz="914400">
              <a:lnSpc>
                <a:spcPct val="100000"/>
              </a:lnSpc>
              <a:defRPr>
                <a:latin typeface="Times New Roman"/>
                <a:ea typeface="Times New Roman"/>
                <a:cs typeface="Times New Roman"/>
                <a:sym typeface="Times New Roman"/>
              </a:defRPr>
            </a:lvl1pPr>
          </a:lstStyle>
          <a:p>
            <a:pPr lvl="0">
              <a:defRPr sz="1800"/>
            </a:pPr>
            <a:r>
              <a:rPr sz="4400"/>
              <a:t>Titolo Testo</a:t>
            </a:r>
          </a:p>
        </p:txBody>
      </p:sp>
      <p:sp>
        <p:nvSpPr>
          <p:cNvPr id="292" name="Shape 292"/>
          <p:cNvSpPr>
            <a:spLocks noGrp="1"/>
          </p:cNvSpPr>
          <p:nvPr>
            <p:ph type="body" idx="1"/>
          </p:nvPr>
        </p:nvSpPr>
        <p:spPr>
          <a:xfrm>
            <a:off x="1371600" y="3886200"/>
            <a:ext cx="6400800" cy="2971800"/>
          </a:xfrm>
          <a:prstGeom prst="rect">
            <a:avLst/>
          </a:prstGeom>
        </p:spPr>
        <p:txBody>
          <a:bodyPr lIns="45718" tIns="45718" rIns="45718" bIns="45718"/>
          <a:lstStyle>
            <a:lvl1pPr marL="0" indent="0" algn="ctr" defTabSz="914400">
              <a:lnSpc>
                <a:spcPct val="100000"/>
              </a:lnSpc>
              <a:spcBef>
                <a:spcPts val="700"/>
              </a:spcBef>
              <a:defRPr>
                <a:latin typeface="Times New Roman"/>
                <a:ea typeface="Times New Roman"/>
                <a:cs typeface="Times New Roman"/>
                <a:sym typeface="Times New Roman"/>
              </a:defRPr>
            </a:lvl1pPr>
            <a:lvl2pPr marL="0" algn="ctr" defTabSz="914400">
              <a:lnSpc>
                <a:spcPct val="100000"/>
              </a:lnSpc>
              <a:spcBef>
                <a:spcPts val="700"/>
              </a:spcBef>
              <a:defRPr>
                <a:latin typeface="Times New Roman"/>
                <a:ea typeface="Times New Roman"/>
                <a:cs typeface="Times New Roman"/>
                <a:sym typeface="Times New Roman"/>
              </a:defRPr>
            </a:lvl2pPr>
            <a:lvl3pPr marL="0" algn="ctr" defTabSz="914400">
              <a:lnSpc>
                <a:spcPct val="100000"/>
              </a:lnSpc>
              <a:spcBef>
                <a:spcPts val="700"/>
              </a:spcBef>
              <a:defRPr>
                <a:latin typeface="Times New Roman"/>
                <a:ea typeface="Times New Roman"/>
                <a:cs typeface="Times New Roman"/>
                <a:sym typeface="Times New Roman"/>
              </a:defRPr>
            </a:lvl3pPr>
            <a:lvl4pPr marL="0" algn="ctr" defTabSz="914400">
              <a:lnSpc>
                <a:spcPct val="100000"/>
              </a:lnSpc>
              <a:spcBef>
                <a:spcPts val="700"/>
              </a:spcBef>
              <a:defRPr>
                <a:latin typeface="Times New Roman"/>
                <a:ea typeface="Times New Roman"/>
                <a:cs typeface="Times New Roman"/>
                <a:sym typeface="Times New Roman"/>
              </a:defRPr>
            </a:lvl4pPr>
            <a:lvl5pPr marL="0" algn="ctr" defTabSz="914400">
              <a:lnSpc>
                <a:spcPct val="100000"/>
              </a:lnSpc>
              <a:spcBef>
                <a:spcPts val="700"/>
              </a:spcBef>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93" name="Shape 293"/>
          <p:cNvSpPr>
            <a:spLocks noGrp="1"/>
          </p:cNvSpPr>
          <p:nvPr>
            <p:ph type="sldNum" sz="quarter" idx="2"/>
          </p:nvPr>
        </p:nvSpPr>
        <p:spPr>
          <a:xfrm>
            <a:off x="6553200" y="6248400"/>
            <a:ext cx="1905000" cy="294637"/>
          </a:xfrm>
          <a:prstGeom prst="rect">
            <a:avLst/>
          </a:prstGeom>
        </p:spPr>
        <p:txBody>
          <a:bodyPr lIns="45718" tIns="45718" rIns="45718" bIns="45718"/>
          <a:lstStyle>
            <a:lvl1pPr algn="r">
              <a:tabLst/>
              <a:defRPr sz="1400">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sp>
        <p:nvSpPr>
          <p:cNvPr id="31" name="Shape 31"/>
          <p:cNvSpPr>
            <a:spLocks noGrp="1"/>
          </p:cNvSpPr>
          <p:nvPr>
            <p:ph type="title"/>
          </p:nvPr>
        </p:nvSpPr>
        <p:spPr>
          <a:xfrm>
            <a:off x="629841" y="0"/>
            <a:ext cx="2949178" cy="2057400"/>
          </a:xfrm>
          <a:prstGeom prst="rect">
            <a:avLst/>
          </a:prstGeom>
        </p:spPr>
        <p:txBody>
          <a:bodyPr lIns="45718" tIns="45718" rIns="45718" bIns="45718" anchor="b">
            <a:normAutofit/>
          </a:bodyPr>
          <a:lstStyle>
            <a:lvl1pPr algn="l" defTabSz="684086">
              <a:lnSpc>
                <a:spcPct val="90000"/>
              </a:lnSpc>
              <a:defRPr sz="2300">
                <a:latin typeface="Calibri Light"/>
                <a:ea typeface="Calibri Light"/>
                <a:cs typeface="Calibri Light"/>
                <a:sym typeface="Calibri Light"/>
              </a:defRPr>
            </a:lvl1pPr>
          </a:lstStyle>
          <a:p>
            <a:pPr lvl="0">
              <a:defRPr sz="1800"/>
            </a:pPr>
            <a:r>
              <a:rPr sz="2300"/>
              <a:t>Titolo Testo</a:t>
            </a:r>
          </a:p>
        </p:txBody>
      </p:sp>
      <p:sp>
        <p:nvSpPr>
          <p:cNvPr id="32" name="Shape 32"/>
          <p:cNvSpPr>
            <a:spLocks noGrp="1"/>
          </p:cNvSpPr>
          <p:nvPr>
            <p:ph type="body" idx="1"/>
          </p:nvPr>
        </p:nvSpPr>
        <p:spPr>
          <a:xfrm>
            <a:off x="629841" y="2057400"/>
            <a:ext cx="2949178" cy="4800600"/>
          </a:xfrm>
          <a:prstGeom prst="rect">
            <a:avLst/>
          </a:prstGeom>
        </p:spPr>
        <p:txBody>
          <a:bodyPr lIns="45718" tIns="45718" rIns="45718" bIns="45718">
            <a:normAutofit/>
          </a:bodyPr>
          <a:lstStyle>
            <a:lvl1pPr marL="0" indent="0" defTabSz="684086">
              <a:lnSpc>
                <a:spcPct val="90000"/>
              </a:lnSpc>
              <a:spcBef>
                <a:spcPts val="700"/>
              </a:spcBef>
              <a:defRPr sz="1100"/>
            </a:lvl1pPr>
            <a:lvl2pPr marL="0" defTabSz="684086">
              <a:lnSpc>
                <a:spcPct val="90000"/>
              </a:lnSpc>
              <a:spcBef>
                <a:spcPts val="700"/>
              </a:spcBef>
              <a:defRPr sz="1100"/>
            </a:lvl2pPr>
            <a:lvl3pPr marL="0" defTabSz="684086">
              <a:lnSpc>
                <a:spcPct val="90000"/>
              </a:lnSpc>
              <a:spcBef>
                <a:spcPts val="700"/>
              </a:spcBef>
              <a:defRPr sz="1100"/>
            </a:lvl3pPr>
            <a:lvl4pPr marL="0" defTabSz="684086">
              <a:lnSpc>
                <a:spcPct val="90000"/>
              </a:lnSpc>
              <a:spcBef>
                <a:spcPts val="700"/>
              </a:spcBef>
              <a:defRPr sz="1100"/>
            </a:lvl4pPr>
            <a:lvl5pPr marL="0" defTabSz="684086">
              <a:lnSpc>
                <a:spcPct val="90000"/>
              </a:lnSpc>
              <a:spcBef>
                <a:spcPts val="700"/>
              </a:spcBef>
              <a:defRPr sz="1100"/>
            </a:lvl5pPr>
          </a:lstStyle>
          <a:p>
            <a:pPr lvl="0">
              <a:defRPr sz="1800"/>
            </a:pPr>
            <a:r>
              <a:rPr sz="1100"/>
              <a:t>Corpo livello uno</a:t>
            </a:r>
          </a:p>
          <a:p>
            <a:pPr lvl="1">
              <a:defRPr sz="1800"/>
            </a:pPr>
            <a:r>
              <a:rPr sz="1100"/>
              <a:t>Corpo livello due</a:t>
            </a:r>
          </a:p>
          <a:p>
            <a:pPr lvl="2">
              <a:defRPr sz="1800"/>
            </a:pPr>
            <a:r>
              <a:rPr sz="1100"/>
              <a:t>Corpo livello tre</a:t>
            </a:r>
          </a:p>
          <a:p>
            <a:pPr lvl="3">
              <a:defRPr sz="1800"/>
            </a:pPr>
            <a:r>
              <a:rPr sz="1100"/>
              <a:t>Corpo livello quattro</a:t>
            </a:r>
          </a:p>
          <a:p>
            <a:pPr lvl="4">
              <a:defRPr sz="1800"/>
            </a:pPr>
            <a:r>
              <a:rPr sz="1100"/>
              <a:t>Livello 5</a:t>
            </a:r>
          </a:p>
        </p:txBody>
      </p:sp>
      <p:sp>
        <p:nvSpPr>
          <p:cNvPr id="33" name="Shape 33"/>
          <p:cNvSpPr>
            <a:spLocks noGrp="1"/>
          </p:cNvSpPr>
          <p:nvPr>
            <p:ph type="sldNum" sz="quarter" idx="2"/>
          </p:nvPr>
        </p:nvSpPr>
        <p:spPr>
          <a:xfrm>
            <a:off x="6457950" y="6423900"/>
            <a:ext cx="2057400" cy="218437"/>
          </a:xfrm>
          <a:prstGeom prst="rect">
            <a:avLst/>
          </a:prstGeom>
        </p:spPr>
        <p:txBody>
          <a:bodyPr lIns="45718" tIns="45718" rIns="45718" bIns="45718" anchor="ctr"/>
          <a:lstStyle>
            <a:lvl1pPr algn="r">
              <a:tabLst/>
              <a:defRPr sz="800">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Titolo e contenuto">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295" name="Shape 295"/>
          <p:cNvSpPr>
            <a:spLocks noGrp="1"/>
          </p:cNvSpPr>
          <p:nvPr>
            <p:ph type="title"/>
          </p:nvPr>
        </p:nvSpPr>
        <p:spPr>
          <a:xfrm>
            <a:off x="685800" y="381000"/>
            <a:ext cx="7772400" cy="1600200"/>
          </a:xfrm>
          <a:prstGeom prst="rect">
            <a:avLst/>
          </a:prstGeom>
        </p:spPr>
        <p:txBody>
          <a:bodyPr lIns="45718" tIns="45718" rIns="45718" bIns="45718" anchor="ctr"/>
          <a:lstStyle>
            <a:lvl1pPr defTabSz="914400">
              <a:lnSpc>
                <a:spcPct val="100000"/>
              </a:lnSpc>
              <a:defRPr>
                <a:latin typeface="Times New Roman"/>
                <a:ea typeface="Times New Roman"/>
                <a:cs typeface="Times New Roman"/>
                <a:sym typeface="Times New Roman"/>
              </a:defRPr>
            </a:lvl1pPr>
          </a:lstStyle>
          <a:p>
            <a:pPr lvl="0">
              <a:defRPr sz="1800"/>
            </a:pPr>
            <a:r>
              <a:rPr sz="4400"/>
              <a:t>Titolo Testo</a:t>
            </a:r>
          </a:p>
        </p:txBody>
      </p:sp>
      <p:sp>
        <p:nvSpPr>
          <p:cNvPr id="296" name="Shape 296"/>
          <p:cNvSpPr>
            <a:spLocks noGrp="1"/>
          </p:cNvSpPr>
          <p:nvPr>
            <p:ph type="body" idx="1"/>
          </p:nvPr>
        </p:nvSpPr>
        <p:spPr>
          <a:xfrm>
            <a:off x="685800" y="1981200"/>
            <a:ext cx="7772400" cy="4876800"/>
          </a:xfrm>
          <a:prstGeom prst="rect">
            <a:avLst/>
          </a:prstGeom>
        </p:spPr>
        <p:txBody>
          <a:bodyPr lIns="45718" tIns="45718" rIns="45718" bIns="45718"/>
          <a:lstStyle>
            <a:lvl1pPr defTabSz="914400">
              <a:lnSpc>
                <a:spcPct val="100000"/>
              </a:lnSpc>
              <a:spcBef>
                <a:spcPts val="700"/>
              </a:spcBef>
              <a:buSzPct val="100000"/>
              <a:buChar char="•"/>
              <a:defRPr>
                <a:latin typeface="Times New Roman"/>
                <a:ea typeface="Times New Roman"/>
                <a:cs typeface="Times New Roman"/>
                <a:sym typeface="Times New Roman"/>
              </a:defRPr>
            </a:lvl1pPr>
            <a:lvl2pPr marL="783771" indent="-326571" defTabSz="914400">
              <a:lnSpc>
                <a:spcPct val="100000"/>
              </a:lnSpc>
              <a:spcBef>
                <a:spcPts val="700"/>
              </a:spcBef>
              <a:buSzPct val="100000"/>
              <a:buChar char="–"/>
              <a:defRPr>
                <a:latin typeface="Times New Roman"/>
                <a:ea typeface="Times New Roman"/>
                <a:cs typeface="Times New Roman"/>
                <a:sym typeface="Times New Roman"/>
              </a:defRPr>
            </a:lvl2pPr>
            <a:lvl3pPr marL="1219200" indent="-304800" defTabSz="914400">
              <a:lnSpc>
                <a:spcPct val="100000"/>
              </a:lnSpc>
              <a:spcBef>
                <a:spcPts val="700"/>
              </a:spcBef>
              <a:buSzPct val="100000"/>
              <a:buChar char="•"/>
              <a:defRPr>
                <a:latin typeface="Times New Roman"/>
                <a:ea typeface="Times New Roman"/>
                <a:cs typeface="Times New Roman"/>
                <a:sym typeface="Times New Roman"/>
              </a:defRPr>
            </a:lvl3pPr>
            <a:lvl4pPr marL="1737360" indent="-365760" defTabSz="914400">
              <a:lnSpc>
                <a:spcPct val="100000"/>
              </a:lnSpc>
              <a:spcBef>
                <a:spcPts val="700"/>
              </a:spcBef>
              <a:buSzPct val="100000"/>
              <a:buChar char="–"/>
              <a:defRPr>
                <a:latin typeface="Times New Roman"/>
                <a:ea typeface="Times New Roman"/>
                <a:cs typeface="Times New Roman"/>
                <a:sym typeface="Times New Roman"/>
              </a:defRPr>
            </a:lvl4pPr>
            <a:lvl5pPr marL="2194560" indent="-365760" defTabSz="914400">
              <a:lnSpc>
                <a:spcPct val="100000"/>
              </a:lnSpc>
              <a:spcBef>
                <a:spcPts val="700"/>
              </a:spcBef>
              <a:buSzPct val="100000"/>
              <a:buChar char="»"/>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297" name="Shape 297"/>
          <p:cNvSpPr>
            <a:spLocks noGrp="1"/>
          </p:cNvSpPr>
          <p:nvPr>
            <p:ph type="sldNum" sz="quarter" idx="2"/>
          </p:nvPr>
        </p:nvSpPr>
        <p:spPr>
          <a:xfrm>
            <a:off x="6553200" y="6248400"/>
            <a:ext cx="1905000" cy="294637"/>
          </a:xfrm>
          <a:prstGeom prst="rect">
            <a:avLst/>
          </a:prstGeom>
        </p:spPr>
        <p:txBody>
          <a:bodyPr lIns="45718" tIns="45718" rIns="45718" bIns="45718"/>
          <a:lstStyle>
            <a:lvl1pPr algn="r">
              <a:tabLst/>
              <a:defRPr sz="1400">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Intestazione sezione">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299" name="Shape 299"/>
          <p:cNvSpPr>
            <a:spLocks noGrp="1"/>
          </p:cNvSpPr>
          <p:nvPr>
            <p:ph type="title"/>
          </p:nvPr>
        </p:nvSpPr>
        <p:spPr>
          <a:xfrm>
            <a:off x="722312" y="4406901"/>
            <a:ext cx="7772401" cy="2451104"/>
          </a:xfrm>
          <a:prstGeom prst="rect">
            <a:avLst/>
          </a:prstGeom>
        </p:spPr>
        <p:txBody>
          <a:bodyPr lIns="45718" tIns="45718" rIns="45718" bIns="45718"/>
          <a:lstStyle>
            <a:lvl1pPr algn="l" defTabSz="914400">
              <a:lnSpc>
                <a:spcPct val="100000"/>
              </a:lnSpc>
              <a:defRPr sz="4000" cap="all">
                <a:latin typeface="Times New Roman Bold"/>
                <a:ea typeface="Times New Roman Bold"/>
                <a:cs typeface="Times New Roman Bold"/>
                <a:sym typeface="Times New Roman Bold"/>
              </a:defRPr>
            </a:lvl1pPr>
          </a:lstStyle>
          <a:p>
            <a:pPr lvl="0">
              <a:defRPr sz="1800" cap="none"/>
            </a:pPr>
            <a:r>
              <a:rPr sz="4000" cap="all"/>
              <a:t>Titolo Testo</a:t>
            </a:r>
          </a:p>
        </p:txBody>
      </p:sp>
      <p:sp>
        <p:nvSpPr>
          <p:cNvPr id="300" name="Shape 300"/>
          <p:cNvSpPr>
            <a:spLocks noGrp="1"/>
          </p:cNvSpPr>
          <p:nvPr>
            <p:ph type="body" idx="1"/>
          </p:nvPr>
        </p:nvSpPr>
        <p:spPr>
          <a:xfrm>
            <a:off x="722312" y="0"/>
            <a:ext cx="7772401" cy="4406902"/>
          </a:xfrm>
          <a:prstGeom prst="rect">
            <a:avLst/>
          </a:prstGeom>
        </p:spPr>
        <p:txBody>
          <a:bodyPr lIns="45718" tIns="45718" rIns="45718" bIns="45718" anchor="b"/>
          <a:lstStyle>
            <a:lvl1pPr marL="0" indent="0" defTabSz="914400">
              <a:lnSpc>
                <a:spcPct val="100000"/>
              </a:lnSpc>
              <a:spcBef>
                <a:spcPts val="400"/>
              </a:spcBef>
              <a:defRPr sz="2000">
                <a:latin typeface="Times New Roman"/>
                <a:ea typeface="Times New Roman"/>
                <a:cs typeface="Times New Roman"/>
                <a:sym typeface="Times New Roman"/>
              </a:defRPr>
            </a:lvl1pPr>
            <a:lvl2pPr marL="0" defTabSz="914400">
              <a:lnSpc>
                <a:spcPct val="100000"/>
              </a:lnSpc>
              <a:spcBef>
                <a:spcPts val="400"/>
              </a:spcBef>
              <a:defRPr sz="2000">
                <a:latin typeface="Times New Roman"/>
                <a:ea typeface="Times New Roman"/>
                <a:cs typeface="Times New Roman"/>
                <a:sym typeface="Times New Roman"/>
              </a:defRPr>
            </a:lvl2pPr>
            <a:lvl3pPr marL="0" defTabSz="914400">
              <a:lnSpc>
                <a:spcPct val="100000"/>
              </a:lnSpc>
              <a:spcBef>
                <a:spcPts val="400"/>
              </a:spcBef>
              <a:defRPr sz="2000">
                <a:latin typeface="Times New Roman"/>
                <a:ea typeface="Times New Roman"/>
                <a:cs typeface="Times New Roman"/>
                <a:sym typeface="Times New Roman"/>
              </a:defRPr>
            </a:lvl3pPr>
            <a:lvl4pPr marL="0" defTabSz="914400">
              <a:lnSpc>
                <a:spcPct val="100000"/>
              </a:lnSpc>
              <a:spcBef>
                <a:spcPts val="400"/>
              </a:spcBef>
              <a:defRPr sz="2000">
                <a:latin typeface="Times New Roman"/>
                <a:ea typeface="Times New Roman"/>
                <a:cs typeface="Times New Roman"/>
                <a:sym typeface="Times New Roman"/>
              </a:defRPr>
            </a:lvl4pPr>
            <a:lvl5pPr marL="0" defTabSz="914400">
              <a:lnSpc>
                <a:spcPct val="100000"/>
              </a:lnSpc>
              <a:spcBef>
                <a:spcPts val="400"/>
              </a:spcBef>
              <a:defRPr sz="2000">
                <a:latin typeface="Times New Roman"/>
                <a:ea typeface="Times New Roman"/>
                <a:cs typeface="Times New Roman"/>
                <a:sym typeface="Times New Roman"/>
              </a:defRPr>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
        <p:nvSpPr>
          <p:cNvPr id="301" name="Shape 301"/>
          <p:cNvSpPr>
            <a:spLocks noGrp="1"/>
          </p:cNvSpPr>
          <p:nvPr>
            <p:ph type="sldNum" sz="quarter" idx="2"/>
          </p:nvPr>
        </p:nvSpPr>
        <p:spPr>
          <a:xfrm>
            <a:off x="6553200" y="6248400"/>
            <a:ext cx="1905000" cy="294637"/>
          </a:xfrm>
          <a:prstGeom prst="rect">
            <a:avLst/>
          </a:prstGeom>
        </p:spPr>
        <p:txBody>
          <a:bodyPr lIns="45718" tIns="45718" rIns="45718" bIns="45718"/>
          <a:lstStyle>
            <a:lvl1pPr algn="r">
              <a:tabLst/>
              <a:defRPr sz="1400">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Confronto">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307" name="Shape 307"/>
          <p:cNvSpPr>
            <a:spLocks noGrp="1"/>
          </p:cNvSpPr>
          <p:nvPr>
            <p:ph type="title"/>
          </p:nvPr>
        </p:nvSpPr>
        <p:spPr>
          <a:xfrm>
            <a:off x="457200" y="256810"/>
            <a:ext cx="8229600" cy="1178656"/>
          </a:xfrm>
          <a:prstGeom prst="rect">
            <a:avLst/>
          </a:prstGeom>
        </p:spPr>
        <p:txBody>
          <a:bodyPr lIns="45718" tIns="45718" rIns="45718" bIns="45718" anchor="ctr"/>
          <a:lstStyle>
            <a:lvl1pPr defTabSz="914400">
              <a:lnSpc>
                <a:spcPct val="100000"/>
              </a:lnSpc>
              <a:defRPr>
                <a:latin typeface="Times New Roman"/>
                <a:ea typeface="Times New Roman"/>
                <a:cs typeface="Times New Roman"/>
                <a:sym typeface="Times New Roman"/>
              </a:defRPr>
            </a:lvl1pPr>
          </a:lstStyle>
          <a:p>
            <a:pPr lvl="0">
              <a:defRPr sz="1800"/>
            </a:pPr>
            <a:r>
              <a:rPr sz="4400"/>
              <a:t>Titolo Testo</a:t>
            </a:r>
          </a:p>
        </p:txBody>
      </p:sp>
      <p:sp>
        <p:nvSpPr>
          <p:cNvPr id="308" name="Shape 308"/>
          <p:cNvSpPr>
            <a:spLocks noGrp="1"/>
          </p:cNvSpPr>
          <p:nvPr>
            <p:ph type="body" idx="1"/>
          </p:nvPr>
        </p:nvSpPr>
        <p:spPr>
          <a:xfrm>
            <a:off x="457200" y="1435464"/>
            <a:ext cx="4040188" cy="739415"/>
          </a:xfrm>
          <a:prstGeom prst="rect">
            <a:avLst/>
          </a:prstGeom>
        </p:spPr>
        <p:txBody>
          <a:bodyPr lIns="45718" tIns="45718" rIns="45718" bIns="45718" anchor="b"/>
          <a:lstStyle>
            <a:lvl1pPr marL="0" indent="0" defTabSz="914400">
              <a:lnSpc>
                <a:spcPct val="100000"/>
              </a:lnSpc>
              <a:spcBef>
                <a:spcPts val="500"/>
              </a:spcBef>
              <a:defRPr sz="2400">
                <a:latin typeface="Times New Roman Bold"/>
                <a:ea typeface="Times New Roman Bold"/>
                <a:cs typeface="Times New Roman Bold"/>
                <a:sym typeface="Times New Roman Bold"/>
              </a:defRPr>
            </a:lvl1pPr>
            <a:lvl2pPr marL="0" defTabSz="914400">
              <a:lnSpc>
                <a:spcPct val="100000"/>
              </a:lnSpc>
              <a:spcBef>
                <a:spcPts val="500"/>
              </a:spcBef>
              <a:defRPr sz="2400">
                <a:latin typeface="Times New Roman Bold"/>
                <a:ea typeface="Times New Roman Bold"/>
                <a:cs typeface="Times New Roman Bold"/>
                <a:sym typeface="Times New Roman Bold"/>
              </a:defRPr>
            </a:lvl2pPr>
            <a:lvl3pPr marL="0" defTabSz="914400">
              <a:lnSpc>
                <a:spcPct val="100000"/>
              </a:lnSpc>
              <a:spcBef>
                <a:spcPts val="500"/>
              </a:spcBef>
              <a:defRPr sz="2400">
                <a:latin typeface="Times New Roman Bold"/>
                <a:ea typeface="Times New Roman Bold"/>
                <a:cs typeface="Times New Roman Bold"/>
                <a:sym typeface="Times New Roman Bold"/>
              </a:defRPr>
            </a:lvl3pPr>
            <a:lvl4pPr marL="0" defTabSz="914400">
              <a:lnSpc>
                <a:spcPct val="100000"/>
              </a:lnSpc>
              <a:spcBef>
                <a:spcPts val="500"/>
              </a:spcBef>
              <a:defRPr sz="2400">
                <a:latin typeface="Times New Roman Bold"/>
                <a:ea typeface="Times New Roman Bold"/>
                <a:cs typeface="Times New Roman Bold"/>
                <a:sym typeface="Times New Roman Bold"/>
              </a:defRPr>
            </a:lvl4pPr>
            <a:lvl5pPr marL="0" defTabSz="914400">
              <a:lnSpc>
                <a:spcPct val="100000"/>
              </a:lnSpc>
              <a:spcBef>
                <a:spcPts val="500"/>
              </a:spcBef>
              <a:defRPr sz="2400">
                <a:latin typeface="Times New Roman Bold"/>
                <a:ea typeface="Times New Roman Bold"/>
                <a:cs typeface="Times New Roman Bold"/>
                <a:sym typeface="Times New Roman Bold"/>
              </a:defRPr>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
        <p:nvSpPr>
          <p:cNvPr id="309" name="Shape 309"/>
          <p:cNvSpPr>
            <a:spLocks noGrp="1"/>
          </p:cNvSpPr>
          <p:nvPr>
            <p:ph type="sldNum" sz="quarter" idx="2"/>
          </p:nvPr>
        </p:nvSpPr>
        <p:spPr>
          <a:xfrm>
            <a:off x="6553200" y="6248400"/>
            <a:ext cx="1905000" cy="294637"/>
          </a:xfrm>
          <a:prstGeom prst="rect">
            <a:avLst/>
          </a:prstGeom>
        </p:spPr>
        <p:txBody>
          <a:bodyPr lIns="45718" tIns="45718" rIns="45718" bIns="45718"/>
          <a:lstStyle>
            <a:lvl1pPr algn="r">
              <a:tabLst/>
              <a:defRPr sz="1400">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Solo titolo">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311" name="Shape 311"/>
          <p:cNvSpPr>
            <a:spLocks noGrp="1"/>
          </p:cNvSpPr>
          <p:nvPr>
            <p:ph type="title"/>
          </p:nvPr>
        </p:nvSpPr>
        <p:spPr>
          <a:xfrm>
            <a:off x="685800" y="0"/>
            <a:ext cx="7772400" cy="2362200"/>
          </a:xfrm>
          <a:prstGeom prst="rect">
            <a:avLst/>
          </a:prstGeom>
        </p:spPr>
        <p:txBody>
          <a:bodyPr lIns="45718" tIns="45718" rIns="45718" bIns="45718" anchor="ctr"/>
          <a:lstStyle>
            <a:lvl1pPr defTabSz="914400">
              <a:lnSpc>
                <a:spcPct val="100000"/>
              </a:lnSpc>
              <a:defRPr>
                <a:latin typeface="Times New Roman"/>
                <a:ea typeface="Times New Roman"/>
                <a:cs typeface="Times New Roman"/>
                <a:sym typeface="Times New Roman"/>
              </a:defRPr>
            </a:lvl1pPr>
          </a:lstStyle>
          <a:p>
            <a:pPr lvl="0">
              <a:defRPr sz="1800"/>
            </a:pPr>
            <a:r>
              <a:rPr sz="4400"/>
              <a:t>Titolo Testo</a:t>
            </a:r>
          </a:p>
        </p:txBody>
      </p:sp>
      <p:sp>
        <p:nvSpPr>
          <p:cNvPr id="312" name="Shape 312"/>
          <p:cNvSpPr>
            <a:spLocks noGrp="1"/>
          </p:cNvSpPr>
          <p:nvPr>
            <p:ph type="sldNum" sz="quarter" idx="2"/>
          </p:nvPr>
        </p:nvSpPr>
        <p:spPr>
          <a:xfrm>
            <a:off x="6553200" y="6248400"/>
            <a:ext cx="1905000" cy="294637"/>
          </a:xfrm>
          <a:prstGeom prst="rect">
            <a:avLst/>
          </a:prstGeom>
        </p:spPr>
        <p:txBody>
          <a:bodyPr lIns="45718" tIns="45718" rIns="45718" bIns="45718"/>
          <a:lstStyle>
            <a:lvl1pPr algn="r">
              <a:tabLst/>
              <a:defRPr sz="1400">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Contenuto con didascalia">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316" name="Shape 316"/>
          <p:cNvSpPr>
            <a:spLocks noGrp="1"/>
          </p:cNvSpPr>
          <p:nvPr>
            <p:ph type="title"/>
          </p:nvPr>
        </p:nvSpPr>
        <p:spPr>
          <a:xfrm>
            <a:off x="457201" y="0"/>
            <a:ext cx="3008317" cy="1435100"/>
          </a:xfrm>
          <a:prstGeom prst="rect">
            <a:avLst/>
          </a:prstGeom>
        </p:spPr>
        <p:txBody>
          <a:bodyPr lIns="45718" tIns="45718" rIns="45718" bIns="45718" anchor="b"/>
          <a:lstStyle>
            <a:lvl1pPr algn="l" defTabSz="914400">
              <a:lnSpc>
                <a:spcPct val="100000"/>
              </a:lnSpc>
              <a:defRPr sz="2000">
                <a:latin typeface="Times New Roman Bold"/>
                <a:ea typeface="Times New Roman Bold"/>
                <a:cs typeface="Times New Roman Bold"/>
                <a:sym typeface="Times New Roman Bold"/>
              </a:defRPr>
            </a:lvl1pPr>
          </a:lstStyle>
          <a:p>
            <a:pPr lvl="0">
              <a:defRPr sz="1800"/>
            </a:pPr>
            <a:r>
              <a:rPr sz="2000"/>
              <a:t>Titolo Testo</a:t>
            </a:r>
          </a:p>
        </p:txBody>
      </p:sp>
      <p:sp>
        <p:nvSpPr>
          <p:cNvPr id="317" name="Shape 317"/>
          <p:cNvSpPr>
            <a:spLocks noGrp="1"/>
          </p:cNvSpPr>
          <p:nvPr>
            <p:ph type="body" idx="1"/>
          </p:nvPr>
        </p:nvSpPr>
        <p:spPr>
          <a:xfrm>
            <a:off x="3575050" y="273052"/>
            <a:ext cx="5111750" cy="6584951"/>
          </a:xfrm>
          <a:prstGeom prst="rect">
            <a:avLst/>
          </a:prstGeom>
        </p:spPr>
        <p:txBody>
          <a:bodyPr lIns="45718" tIns="45718" rIns="45718" bIns="45718"/>
          <a:lstStyle>
            <a:lvl1pPr defTabSz="914400">
              <a:lnSpc>
                <a:spcPct val="100000"/>
              </a:lnSpc>
              <a:spcBef>
                <a:spcPts val="700"/>
              </a:spcBef>
              <a:buSzPct val="100000"/>
              <a:buChar char="•"/>
              <a:defRPr>
                <a:latin typeface="Times New Roman"/>
                <a:ea typeface="Times New Roman"/>
                <a:cs typeface="Times New Roman"/>
                <a:sym typeface="Times New Roman"/>
              </a:defRPr>
            </a:lvl1pPr>
            <a:lvl2pPr marL="783771" indent="-326571" defTabSz="914400">
              <a:lnSpc>
                <a:spcPct val="100000"/>
              </a:lnSpc>
              <a:spcBef>
                <a:spcPts val="700"/>
              </a:spcBef>
              <a:buSzPct val="100000"/>
              <a:buChar char="–"/>
              <a:defRPr>
                <a:latin typeface="Times New Roman"/>
                <a:ea typeface="Times New Roman"/>
                <a:cs typeface="Times New Roman"/>
                <a:sym typeface="Times New Roman"/>
              </a:defRPr>
            </a:lvl2pPr>
            <a:lvl3pPr marL="1219200" indent="-304800" defTabSz="914400">
              <a:lnSpc>
                <a:spcPct val="100000"/>
              </a:lnSpc>
              <a:spcBef>
                <a:spcPts val="700"/>
              </a:spcBef>
              <a:buSzPct val="100000"/>
              <a:buChar char="•"/>
              <a:defRPr>
                <a:latin typeface="Times New Roman"/>
                <a:ea typeface="Times New Roman"/>
                <a:cs typeface="Times New Roman"/>
                <a:sym typeface="Times New Roman"/>
              </a:defRPr>
            </a:lvl3pPr>
            <a:lvl4pPr marL="1737360" indent="-365760" defTabSz="914400">
              <a:lnSpc>
                <a:spcPct val="100000"/>
              </a:lnSpc>
              <a:spcBef>
                <a:spcPts val="700"/>
              </a:spcBef>
              <a:buSzPct val="100000"/>
              <a:buChar char="–"/>
              <a:defRPr>
                <a:latin typeface="Times New Roman"/>
                <a:ea typeface="Times New Roman"/>
                <a:cs typeface="Times New Roman"/>
                <a:sym typeface="Times New Roman"/>
              </a:defRPr>
            </a:lvl4pPr>
            <a:lvl5pPr marL="2194560" indent="-365760" defTabSz="914400">
              <a:lnSpc>
                <a:spcPct val="100000"/>
              </a:lnSpc>
              <a:spcBef>
                <a:spcPts val="700"/>
              </a:spcBef>
              <a:buSzPct val="100000"/>
              <a:buChar char="»"/>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18" name="Shape 318"/>
          <p:cNvSpPr>
            <a:spLocks noGrp="1"/>
          </p:cNvSpPr>
          <p:nvPr>
            <p:ph type="sldNum" sz="quarter" idx="2"/>
          </p:nvPr>
        </p:nvSpPr>
        <p:spPr>
          <a:xfrm>
            <a:off x="6553200" y="6248400"/>
            <a:ext cx="1905000" cy="294637"/>
          </a:xfrm>
          <a:prstGeom prst="rect">
            <a:avLst/>
          </a:prstGeom>
        </p:spPr>
        <p:txBody>
          <a:bodyPr lIns="45718" tIns="45718" rIns="45718" bIns="45718"/>
          <a:lstStyle>
            <a:lvl1pPr algn="r">
              <a:tabLst/>
              <a:defRPr sz="1400">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Immagine con didascalia">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320" name="Shape 320"/>
          <p:cNvSpPr>
            <a:spLocks noGrp="1"/>
          </p:cNvSpPr>
          <p:nvPr>
            <p:ph type="title"/>
          </p:nvPr>
        </p:nvSpPr>
        <p:spPr>
          <a:xfrm>
            <a:off x="1792288" y="4800600"/>
            <a:ext cx="5486404" cy="566738"/>
          </a:xfrm>
          <a:prstGeom prst="rect">
            <a:avLst/>
          </a:prstGeom>
        </p:spPr>
        <p:txBody>
          <a:bodyPr lIns="45718" tIns="45718" rIns="45718" bIns="45718" anchor="b"/>
          <a:lstStyle>
            <a:lvl1pPr algn="l" defTabSz="914400">
              <a:lnSpc>
                <a:spcPct val="100000"/>
              </a:lnSpc>
              <a:defRPr sz="2000">
                <a:latin typeface="Times New Roman Bold"/>
                <a:ea typeface="Times New Roman Bold"/>
                <a:cs typeface="Times New Roman Bold"/>
                <a:sym typeface="Times New Roman Bold"/>
              </a:defRPr>
            </a:lvl1pPr>
          </a:lstStyle>
          <a:p>
            <a:pPr lvl="0">
              <a:defRPr sz="1800"/>
            </a:pPr>
            <a:r>
              <a:rPr sz="2000"/>
              <a:t>Titolo Testo</a:t>
            </a:r>
          </a:p>
        </p:txBody>
      </p:sp>
      <p:sp>
        <p:nvSpPr>
          <p:cNvPr id="321" name="Shape 321"/>
          <p:cNvSpPr>
            <a:spLocks noGrp="1"/>
          </p:cNvSpPr>
          <p:nvPr>
            <p:ph type="body" idx="1"/>
          </p:nvPr>
        </p:nvSpPr>
        <p:spPr>
          <a:xfrm>
            <a:off x="1792288" y="5367337"/>
            <a:ext cx="5486404" cy="804868"/>
          </a:xfrm>
          <a:prstGeom prst="rect">
            <a:avLst/>
          </a:prstGeom>
        </p:spPr>
        <p:txBody>
          <a:bodyPr lIns="45718" tIns="45718" rIns="45718" bIns="45718"/>
          <a:lstStyle>
            <a:lvl1pPr marL="0" indent="0" defTabSz="914400">
              <a:lnSpc>
                <a:spcPct val="100000"/>
              </a:lnSpc>
              <a:spcBef>
                <a:spcPts val="300"/>
              </a:spcBef>
              <a:defRPr sz="1400">
                <a:latin typeface="Times New Roman"/>
                <a:ea typeface="Times New Roman"/>
                <a:cs typeface="Times New Roman"/>
                <a:sym typeface="Times New Roman"/>
              </a:defRPr>
            </a:lvl1pPr>
            <a:lvl2pPr marL="0" defTabSz="914400">
              <a:lnSpc>
                <a:spcPct val="100000"/>
              </a:lnSpc>
              <a:spcBef>
                <a:spcPts val="300"/>
              </a:spcBef>
              <a:defRPr sz="1400">
                <a:latin typeface="Times New Roman"/>
                <a:ea typeface="Times New Roman"/>
                <a:cs typeface="Times New Roman"/>
                <a:sym typeface="Times New Roman"/>
              </a:defRPr>
            </a:lvl2pPr>
            <a:lvl3pPr marL="0" defTabSz="914400">
              <a:lnSpc>
                <a:spcPct val="100000"/>
              </a:lnSpc>
              <a:spcBef>
                <a:spcPts val="300"/>
              </a:spcBef>
              <a:defRPr sz="1400">
                <a:latin typeface="Times New Roman"/>
                <a:ea typeface="Times New Roman"/>
                <a:cs typeface="Times New Roman"/>
                <a:sym typeface="Times New Roman"/>
              </a:defRPr>
            </a:lvl3pPr>
            <a:lvl4pPr marL="0" defTabSz="914400">
              <a:lnSpc>
                <a:spcPct val="100000"/>
              </a:lnSpc>
              <a:spcBef>
                <a:spcPts val="300"/>
              </a:spcBef>
              <a:defRPr sz="1400">
                <a:latin typeface="Times New Roman"/>
                <a:ea typeface="Times New Roman"/>
                <a:cs typeface="Times New Roman"/>
                <a:sym typeface="Times New Roman"/>
              </a:defRPr>
            </a:lvl4pPr>
            <a:lvl5pPr marL="0" defTabSz="914400">
              <a:lnSpc>
                <a:spcPct val="100000"/>
              </a:lnSpc>
              <a:spcBef>
                <a:spcPts val="300"/>
              </a:spcBef>
              <a:defRPr sz="1400">
                <a:latin typeface="Times New Roman"/>
                <a:ea typeface="Times New Roman"/>
                <a:cs typeface="Times New Roman"/>
                <a:sym typeface="Times New Roman"/>
              </a:defRPr>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
        <p:nvSpPr>
          <p:cNvPr id="322" name="Shape 322"/>
          <p:cNvSpPr>
            <a:spLocks noGrp="1"/>
          </p:cNvSpPr>
          <p:nvPr>
            <p:ph type="sldNum" sz="quarter" idx="2"/>
          </p:nvPr>
        </p:nvSpPr>
        <p:spPr>
          <a:xfrm>
            <a:off x="6553200" y="6248400"/>
            <a:ext cx="1905000" cy="294637"/>
          </a:xfrm>
          <a:prstGeom prst="rect">
            <a:avLst/>
          </a:prstGeom>
        </p:spPr>
        <p:txBody>
          <a:bodyPr lIns="45718" tIns="45718" rIns="45718" bIns="45718"/>
          <a:lstStyle>
            <a:lvl1pPr algn="r">
              <a:tabLst/>
              <a:defRPr sz="1400">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itolo e testo verticale">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324" name="Shape 324"/>
          <p:cNvSpPr>
            <a:spLocks noGrp="1"/>
          </p:cNvSpPr>
          <p:nvPr>
            <p:ph type="title"/>
          </p:nvPr>
        </p:nvSpPr>
        <p:spPr>
          <a:xfrm>
            <a:off x="685800" y="381000"/>
            <a:ext cx="7772400" cy="1600200"/>
          </a:xfrm>
          <a:prstGeom prst="rect">
            <a:avLst/>
          </a:prstGeom>
        </p:spPr>
        <p:txBody>
          <a:bodyPr lIns="45718" tIns="45718" rIns="45718" bIns="45718" anchor="ctr"/>
          <a:lstStyle>
            <a:lvl1pPr defTabSz="914400">
              <a:lnSpc>
                <a:spcPct val="100000"/>
              </a:lnSpc>
              <a:defRPr>
                <a:latin typeface="Times New Roman"/>
                <a:ea typeface="Times New Roman"/>
                <a:cs typeface="Times New Roman"/>
                <a:sym typeface="Times New Roman"/>
              </a:defRPr>
            </a:lvl1pPr>
          </a:lstStyle>
          <a:p>
            <a:pPr lvl="0">
              <a:defRPr sz="1800"/>
            </a:pPr>
            <a:r>
              <a:rPr sz="4400"/>
              <a:t>Titolo Testo</a:t>
            </a:r>
          </a:p>
        </p:txBody>
      </p:sp>
      <p:sp>
        <p:nvSpPr>
          <p:cNvPr id="325" name="Shape 325"/>
          <p:cNvSpPr>
            <a:spLocks noGrp="1"/>
          </p:cNvSpPr>
          <p:nvPr>
            <p:ph type="body" idx="1"/>
          </p:nvPr>
        </p:nvSpPr>
        <p:spPr>
          <a:xfrm>
            <a:off x="685800" y="1981200"/>
            <a:ext cx="7772400" cy="4876800"/>
          </a:xfrm>
          <a:prstGeom prst="rect">
            <a:avLst/>
          </a:prstGeom>
        </p:spPr>
        <p:txBody>
          <a:bodyPr lIns="45718" tIns="45718" rIns="45718" bIns="45718"/>
          <a:lstStyle>
            <a:lvl1pPr defTabSz="914400">
              <a:lnSpc>
                <a:spcPct val="100000"/>
              </a:lnSpc>
              <a:spcBef>
                <a:spcPts val="700"/>
              </a:spcBef>
              <a:buSzPct val="100000"/>
              <a:buChar char="•"/>
              <a:defRPr>
                <a:latin typeface="Times New Roman"/>
                <a:ea typeface="Times New Roman"/>
                <a:cs typeface="Times New Roman"/>
                <a:sym typeface="Times New Roman"/>
              </a:defRPr>
            </a:lvl1pPr>
            <a:lvl2pPr marL="783771" indent="-326571" defTabSz="914400">
              <a:lnSpc>
                <a:spcPct val="100000"/>
              </a:lnSpc>
              <a:spcBef>
                <a:spcPts val="700"/>
              </a:spcBef>
              <a:buSzPct val="100000"/>
              <a:buChar char="–"/>
              <a:defRPr>
                <a:latin typeface="Times New Roman"/>
                <a:ea typeface="Times New Roman"/>
                <a:cs typeface="Times New Roman"/>
                <a:sym typeface="Times New Roman"/>
              </a:defRPr>
            </a:lvl2pPr>
            <a:lvl3pPr marL="1219200" indent="-304800" defTabSz="914400">
              <a:lnSpc>
                <a:spcPct val="100000"/>
              </a:lnSpc>
              <a:spcBef>
                <a:spcPts val="700"/>
              </a:spcBef>
              <a:buSzPct val="100000"/>
              <a:buChar char="•"/>
              <a:defRPr>
                <a:latin typeface="Times New Roman"/>
                <a:ea typeface="Times New Roman"/>
                <a:cs typeface="Times New Roman"/>
                <a:sym typeface="Times New Roman"/>
              </a:defRPr>
            </a:lvl3pPr>
            <a:lvl4pPr marL="1737360" indent="-365760" defTabSz="914400">
              <a:lnSpc>
                <a:spcPct val="100000"/>
              </a:lnSpc>
              <a:spcBef>
                <a:spcPts val="700"/>
              </a:spcBef>
              <a:buSzPct val="100000"/>
              <a:buChar char="–"/>
              <a:defRPr>
                <a:latin typeface="Times New Roman"/>
                <a:ea typeface="Times New Roman"/>
                <a:cs typeface="Times New Roman"/>
                <a:sym typeface="Times New Roman"/>
              </a:defRPr>
            </a:lvl4pPr>
            <a:lvl5pPr marL="2194560" indent="-365760" defTabSz="914400">
              <a:lnSpc>
                <a:spcPct val="100000"/>
              </a:lnSpc>
              <a:spcBef>
                <a:spcPts val="700"/>
              </a:spcBef>
              <a:buSzPct val="100000"/>
              <a:buChar char="»"/>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26" name="Shape 326"/>
          <p:cNvSpPr>
            <a:spLocks noGrp="1"/>
          </p:cNvSpPr>
          <p:nvPr>
            <p:ph type="sldNum" sz="quarter" idx="2"/>
          </p:nvPr>
        </p:nvSpPr>
        <p:spPr>
          <a:xfrm>
            <a:off x="6553200" y="6248400"/>
            <a:ext cx="1905000" cy="294637"/>
          </a:xfrm>
          <a:prstGeom prst="rect">
            <a:avLst/>
          </a:prstGeom>
        </p:spPr>
        <p:txBody>
          <a:bodyPr lIns="45718" tIns="45718" rIns="45718" bIns="45718"/>
          <a:lstStyle>
            <a:lvl1pPr algn="r">
              <a:tabLst/>
              <a:defRPr sz="1400">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1_Titolo e testo verticale">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328" name="Shape 328"/>
          <p:cNvSpPr>
            <a:spLocks noGrp="1"/>
          </p:cNvSpPr>
          <p:nvPr>
            <p:ph type="title"/>
          </p:nvPr>
        </p:nvSpPr>
        <p:spPr>
          <a:xfrm>
            <a:off x="6515100" y="0"/>
            <a:ext cx="1943100" cy="6705600"/>
          </a:xfrm>
          <a:prstGeom prst="rect">
            <a:avLst/>
          </a:prstGeom>
        </p:spPr>
        <p:txBody>
          <a:bodyPr lIns="45718" tIns="45718" rIns="45718" bIns="45718" anchor="ctr"/>
          <a:lstStyle>
            <a:lvl1pPr defTabSz="914400">
              <a:lnSpc>
                <a:spcPct val="100000"/>
              </a:lnSpc>
              <a:defRPr>
                <a:latin typeface="Times New Roman"/>
                <a:ea typeface="Times New Roman"/>
                <a:cs typeface="Times New Roman"/>
                <a:sym typeface="Times New Roman"/>
              </a:defRPr>
            </a:lvl1pPr>
          </a:lstStyle>
          <a:p>
            <a:pPr lvl="0">
              <a:defRPr sz="1800"/>
            </a:pPr>
            <a:r>
              <a:rPr sz="4400"/>
              <a:t>Titolo Testo</a:t>
            </a:r>
          </a:p>
        </p:txBody>
      </p:sp>
      <p:sp>
        <p:nvSpPr>
          <p:cNvPr id="329" name="Shape 329"/>
          <p:cNvSpPr>
            <a:spLocks noGrp="1"/>
          </p:cNvSpPr>
          <p:nvPr>
            <p:ph type="body" idx="1"/>
          </p:nvPr>
        </p:nvSpPr>
        <p:spPr>
          <a:xfrm>
            <a:off x="685800" y="609600"/>
            <a:ext cx="5676900" cy="6248400"/>
          </a:xfrm>
          <a:prstGeom prst="rect">
            <a:avLst/>
          </a:prstGeom>
        </p:spPr>
        <p:txBody>
          <a:bodyPr lIns="45718" tIns="45718" rIns="45718" bIns="45718"/>
          <a:lstStyle>
            <a:lvl1pPr defTabSz="914400">
              <a:lnSpc>
                <a:spcPct val="100000"/>
              </a:lnSpc>
              <a:spcBef>
                <a:spcPts val="700"/>
              </a:spcBef>
              <a:buSzPct val="100000"/>
              <a:buChar char="•"/>
              <a:defRPr>
                <a:latin typeface="Times New Roman"/>
                <a:ea typeface="Times New Roman"/>
                <a:cs typeface="Times New Roman"/>
                <a:sym typeface="Times New Roman"/>
              </a:defRPr>
            </a:lvl1pPr>
            <a:lvl2pPr marL="783771" indent="-326571" defTabSz="914400">
              <a:lnSpc>
                <a:spcPct val="100000"/>
              </a:lnSpc>
              <a:spcBef>
                <a:spcPts val="700"/>
              </a:spcBef>
              <a:buSzPct val="100000"/>
              <a:buChar char="–"/>
              <a:defRPr>
                <a:latin typeface="Times New Roman"/>
                <a:ea typeface="Times New Roman"/>
                <a:cs typeface="Times New Roman"/>
                <a:sym typeface="Times New Roman"/>
              </a:defRPr>
            </a:lvl2pPr>
            <a:lvl3pPr marL="1219200" indent="-304800" defTabSz="914400">
              <a:lnSpc>
                <a:spcPct val="100000"/>
              </a:lnSpc>
              <a:spcBef>
                <a:spcPts val="700"/>
              </a:spcBef>
              <a:buSzPct val="100000"/>
              <a:buChar char="•"/>
              <a:defRPr>
                <a:latin typeface="Times New Roman"/>
                <a:ea typeface="Times New Roman"/>
                <a:cs typeface="Times New Roman"/>
                <a:sym typeface="Times New Roman"/>
              </a:defRPr>
            </a:lvl3pPr>
            <a:lvl4pPr marL="1737360" indent="-365760" defTabSz="914400">
              <a:lnSpc>
                <a:spcPct val="100000"/>
              </a:lnSpc>
              <a:spcBef>
                <a:spcPts val="700"/>
              </a:spcBef>
              <a:buSzPct val="100000"/>
              <a:buChar char="–"/>
              <a:defRPr>
                <a:latin typeface="Times New Roman"/>
                <a:ea typeface="Times New Roman"/>
                <a:cs typeface="Times New Roman"/>
                <a:sym typeface="Times New Roman"/>
              </a:defRPr>
            </a:lvl4pPr>
            <a:lvl5pPr marL="2194560" indent="-365760" defTabSz="914400">
              <a:lnSpc>
                <a:spcPct val="100000"/>
              </a:lnSpc>
              <a:spcBef>
                <a:spcPts val="700"/>
              </a:spcBef>
              <a:buSzPct val="100000"/>
              <a:buChar char="»"/>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30" name="Shape 330"/>
          <p:cNvSpPr>
            <a:spLocks noGrp="1"/>
          </p:cNvSpPr>
          <p:nvPr>
            <p:ph type="sldNum" sz="quarter" idx="2"/>
          </p:nvPr>
        </p:nvSpPr>
        <p:spPr>
          <a:xfrm>
            <a:off x="6553200" y="6248400"/>
            <a:ext cx="1905000" cy="294637"/>
          </a:xfrm>
          <a:prstGeom prst="rect">
            <a:avLst/>
          </a:prstGeom>
        </p:spPr>
        <p:txBody>
          <a:bodyPr lIns="45718" tIns="45718" rIns="45718" bIns="45718"/>
          <a:lstStyle>
            <a:lvl1pPr algn="r">
              <a:tabLst/>
              <a:defRPr sz="1400">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Titolo, testo e contenuto 2">
    <p:bg>
      <p:bgPr>
        <a:gradFill flip="none" rotWithShape="1">
          <a:gsLst>
            <a:gs pos="0">
              <a:srgbClr val="000000"/>
            </a:gs>
            <a:gs pos="100000">
              <a:srgbClr val="3333CC"/>
            </a:gs>
          </a:gsLst>
          <a:path path="circle">
            <a:fillToRect l="50000" t="50000" r="50000" b="50000"/>
          </a:path>
        </a:gradFill>
        <a:effectLst/>
      </p:bgPr>
    </p:bg>
    <p:spTree>
      <p:nvGrpSpPr>
        <p:cNvPr id="1" name=""/>
        <p:cNvGrpSpPr/>
        <p:nvPr/>
      </p:nvGrpSpPr>
      <p:grpSpPr>
        <a:xfrm>
          <a:off x="0" y="0"/>
          <a:ext cx="0" cy="0"/>
          <a:chOff x="0" y="0"/>
          <a:chExt cx="0" cy="0"/>
        </a:xfrm>
      </p:grpSpPr>
      <p:sp>
        <p:nvSpPr>
          <p:cNvPr id="332" name="Shape 332"/>
          <p:cNvSpPr>
            <a:spLocks noGrp="1"/>
          </p:cNvSpPr>
          <p:nvPr>
            <p:ph type="title"/>
          </p:nvPr>
        </p:nvSpPr>
        <p:spPr>
          <a:xfrm>
            <a:off x="685800" y="381000"/>
            <a:ext cx="7772400" cy="1600200"/>
          </a:xfrm>
          <a:prstGeom prst="rect">
            <a:avLst/>
          </a:prstGeom>
        </p:spPr>
        <p:txBody>
          <a:bodyPr lIns="45718" tIns="45718" rIns="45718" bIns="45718" anchor="ctr"/>
          <a:lstStyle>
            <a:lvl1pPr defTabSz="914400">
              <a:lnSpc>
                <a:spcPct val="100000"/>
              </a:lnSpc>
              <a:defRPr>
                <a:latin typeface="Times New Roman"/>
                <a:ea typeface="Times New Roman"/>
                <a:cs typeface="Times New Roman"/>
                <a:sym typeface="Times New Roman"/>
              </a:defRPr>
            </a:lvl1pPr>
          </a:lstStyle>
          <a:p>
            <a:pPr lvl="0">
              <a:defRPr sz="1800"/>
            </a:pPr>
            <a:r>
              <a:rPr sz="4400"/>
              <a:t>Titolo Testo</a:t>
            </a:r>
          </a:p>
        </p:txBody>
      </p:sp>
      <p:sp>
        <p:nvSpPr>
          <p:cNvPr id="333" name="Shape 333"/>
          <p:cNvSpPr>
            <a:spLocks noGrp="1"/>
          </p:cNvSpPr>
          <p:nvPr>
            <p:ph type="body" idx="1"/>
          </p:nvPr>
        </p:nvSpPr>
        <p:spPr>
          <a:xfrm>
            <a:off x="685800" y="1981200"/>
            <a:ext cx="3810000" cy="4876800"/>
          </a:xfrm>
          <a:prstGeom prst="rect">
            <a:avLst/>
          </a:prstGeom>
        </p:spPr>
        <p:txBody>
          <a:bodyPr lIns="45718" tIns="45718" rIns="45718" bIns="45718"/>
          <a:lstStyle>
            <a:lvl1pPr defTabSz="914400">
              <a:lnSpc>
                <a:spcPct val="100000"/>
              </a:lnSpc>
              <a:spcBef>
                <a:spcPts val="700"/>
              </a:spcBef>
              <a:buSzPct val="100000"/>
              <a:buChar char="•"/>
              <a:defRPr>
                <a:latin typeface="Times New Roman"/>
                <a:ea typeface="Times New Roman"/>
                <a:cs typeface="Times New Roman"/>
                <a:sym typeface="Times New Roman"/>
              </a:defRPr>
            </a:lvl1pPr>
            <a:lvl2pPr marL="783771" indent="-326571" defTabSz="914400">
              <a:lnSpc>
                <a:spcPct val="100000"/>
              </a:lnSpc>
              <a:spcBef>
                <a:spcPts val="700"/>
              </a:spcBef>
              <a:buSzPct val="100000"/>
              <a:buChar char="–"/>
              <a:defRPr>
                <a:latin typeface="Times New Roman"/>
                <a:ea typeface="Times New Roman"/>
                <a:cs typeface="Times New Roman"/>
                <a:sym typeface="Times New Roman"/>
              </a:defRPr>
            </a:lvl2pPr>
            <a:lvl3pPr marL="1219200" indent="-304800" defTabSz="914400">
              <a:lnSpc>
                <a:spcPct val="100000"/>
              </a:lnSpc>
              <a:spcBef>
                <a:spcPts val="700"/>
              </a:spcBef>
              <a:buSzPct val="100000"/>
              <a:buChar char="•"/>
              <a:defRPr>
                <a:latin typeface="Times New Roman"/>
                <a:ea typeface="Times New Roman"/>
                <a:cs typeface="Times New Roman"/>
                <a:sym typeface="Times New Roman"/>
              </a:defRPr>
            </a:lvl3pPr>
            <a:lvl4pPr marL="1737360" indent="-365760" defTabSz="914400">
              <a:lnSpc>
                <a:spcPct val="100000"/>
              </a:lnSpc>
              <a:spcBef>
                <a:spcPts val="700"/>
              </a:spcBef>
              <a:buSzPct val="100000"/>
              <a:buChar char="–"/>
              <a:defRPr>
                <a:latin typeface="Times New Roman"/>
                <a:ea typeface="Times New Roman"/>
                <a:cs typeface="Times New Roman"/>
                <a:sym typeface="Times New Roman"/>
              </a:defRPr>
            </a:lvl4pPr>
            <a:lvl5pPr marL="2194560" indent="-365760" defTabSz="914400">
              <a:lnSpc>
                <a:spcPct val="100000"/>
              </a:lnSpc>
              <a:spcBef>
                <a:spcPts val="700"/>
              </a:spcBef>
              <a:buSzPct val="100000"/>
              <a:buChar char="»"/>
              <a:defRPr>
                <a:latin typeface="Times New Roman"/>
                <a:ea typeface="Times New Roman"/>
                <a:cs typeface="Times New Roman"/>
                <a:sym typeface="Times New Roman"/>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334" name="Shape 334"/>
          <p:cNvSpPr>
            <a:spLocks noGrp="1"/>
          </p:cNvSpPr>
          <p:nvPr>
            <p:ph type="sldNum" sz="quarter" idx="2"/>
          </p:nvPr>
        </p:nvSpPr>
        <p:spPr>
          <a:xfrm>
            <a:off x="6553200" y="6248400"/>
            <a:ext cx="1905000" cy="294637"/>
          </a:xfrm>
          <a:prstGeom prst="rect">
            <a:avLst/>
          </a:prstGeom>
        </p:spPr>
        <p:txBody>
          <a:bodyPr lIns="45718" tIns="45718" rIns="45718" bIns="45718"/>
          <a:lstStyle>
            <a:lvl1pPr algn="r">
              <a:tabLst/>
              <a:defRPr sz="1400">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Diapositiva titolo">
    <p:spTree>
      <p:nvGrpSpPr>
        <p:cNvPr id="1" name=""/>
        <p:cNvGrpSpPr/>
        <p:nvPr/>
      </p:nvGrpSpPr>
      <p:grpSpPr>
        <a:xfrm>
          <a:off x="0" y="0"/>
          <a:ext cx="0" cy="0"/>
          <a:chOff x="0" y="0"/>
          <a:chExt cx="0" cy="0"/>
        </a:xfrm>
      </p:grpSpPr>
      <p:pic>
        <p:nvPicPr>
          <p:cNvPr id="336"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337"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342" name="Group 342"/>
          <p:cNvGrpSpPr/>
          <p:nvPr/>
        </p:nvGrpSpPr>
        <p:grpSpPr>
          <a:xfrm>
            <a:off x="188873" y="350801"/>
            <a:ext cx="488979" cy="528686"/>
            <a:chOff x="-7" y="-7"/>
            <a:chExt cx="488977" cy="528685"/>
          </a:xfrm>
        </p:grpSpPr>
        <p:sp>
          <p:nvSpPr>
            <p:cNvPr id="338" name="Shape 338"/>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341" name="Group 341"/>
            <p:cNvGrpSpPr/>
            <p:nvPr/>
          </p:nvGrpSpPr>
          <p:grpSpPr>
            <a:xfrm>
              <a:off x="24909" y="38096"/>
              <a:ext cx="431875" cy="448112"/>
              <a:chOff x="0" y="-1"/>
              <a:chExt cx="431874" cy="448111"/>
            </a:xfrm>
          </p:grpSpPr>
          <p:sp>
            <p:nvSpPr>
              <p:cNvPr id="339" name="Shape 339"/>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340"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
        <p:nvSpPr>
          <p:cNvPr id="343" name="Shape 343"/>
          <p:cNvSpPr>
            <a:spLocks noGrp="1"/>
          </p:cNvSpPr>
          <p:nvPr>
            <p:ph type="title"/>
          </p:nvPr>
        </p:nvSpPr>
        <p:spPr>
          <a:xfrm>
            <a:off x="685800" y="2130425"/>
            <a:ext cx="7772400" cy="1755775"/>
          </a:xfrm>
          <a:prstGeom prst="rect">
            <a:avLst/>
          </a:prstGeom>
        </p:spPr>
        <p:txBody>
          <a:bodyPr lIns="45718" tIns="45718" rIns="45718" bIns="45718"/>
          <a:lstStyle>
            <a:lvl1pPr defTabSz="914400">
              <a:lnSpc>
                <a:spcPct val="100000"/>
              </a:lnSpc>
            </a:lvl1pPr>
          </a:lstStyle>
          <a:p>
            <a:pPr lvl="0">
              <a:defRPr sz="1800"/>
            </a:pPr>
            <a:r>
              <a:rPr sz="4400"/>
              <a:t>Titolo Testo</a:t>
            </a:r>
          </a:p>
        </p:txBody>
      </p:sp>
      <p:sp>
        <p:nvSpPr>
          <p:cNvPr id="344" name="Shape 344"/>
          <p:cNvSpPr>
            <a:spLocks noGrp="1"/>
          </p:cNvSpPr>
          <p:nvPr>
            <p:ph type="body" idx="1"/>
          </p:nvPr>
        </p:nvSpPr>
        <p:spPr>
          <a:xfrm>
            <a:off x="1371600" y="3886200"/>
            <a:ext cx="6400800" cy="2971800"/>
          </a:xfrm>
          <a:prstGeom prst="rect">
            <a:avLst/>
          </a:prstGeom>
        </p:spPr>
        <p:txBody>
          <a:bodyPr lIns="45718" tIns="45718" rIns="45718" bIns="45718"/>
          <a:lstStyle>
            <a:lvl1pPr marL="0" indent="0" algn="ctr" defTabSz="914400">
              <a:lnSpc>
                <a:spcPct val="100000"/>
              </a:lnSpc>
              <a:spcBef>
                <a:spcPts val="700"/>
              </a:spcBef>
              <a:defRPr>
                <a:latin typeface="Arial"/>
                <a:ea typeface="Arial"/>
                <a:cs typeface="Arial"/>
                <a:sym typeface="Arial"/>
              </a:defRPr>
            </a:lvl1pPr>
            <a:lvl2pPr marL="0" algn="ctr" defTabSz="914400">
              <a:lnSpc>
                <a:spcPct val="100000"/>
              </a:lnSpc>
              <a:spcBef>
                <a:spcPts val="700"/>
              </a:spcBef>
              <a:defRPr>
                <a:latin typeface="Arial"/>
                <a:ea typeface="Arial"/>
                <a:cs typeface="Arial"/>
                <a:sym typeface="Arial"/>
              </a:defRPr>
            </a:lvl2pPr>
            <a:lvl3pPr marL="0" algn="ctr" defTabSz="914400">
              <a:lnSpc>
                <a:spcPct val="100000"/>
              </a:lnSpc>
              <a:spcBef>
                <a:spcPts val="700"/>
              </a:spcBef>
              <a:defRPr>
                <a:latin typeface="Arial"/>
                <a:ea typeface="Arial"/>
                <a:cs typeface="Arial"/>
                <a:sym typeface="Arial"/>
              </a:defRPr>
            </a:lvl3pPr>
            <a:lvl4pPr marL="0" algn="ctr" defTabSz="914400">
              <a:lnSpc>
                <a:spcPct val="100000"/>
              </a:lnSpc>
              <a:spcBef>
                <a:spcPts val="700"/>
              </a:spcBef>
              <a:defRPr>
                <a:latin typeface="Arial"/>
                <a:ea typeface="Arial"/>
                <a:cs typeface="Arial"/>
                <a:sym typeface="Arial"/>
              </a:defRPr>
            </a:lvl4pPr>
            <a:lvl5pPr marL="0" algn="ctr" defTabSz="914400">
              <a:lnSpc>
                <a:spcPct val="100000"/>
              </a:lnSpc>
              <a:spcBef>
                <a:spcPts val="700"/>
              </a:spcBef>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sp>
        <p:nvSpPr>
          <p:cNvPr id="35" name="Shape 35"/>
          <p:cNvSpPr>
            <a:spLocks noGrp="1"/>
          </p:cNvSpPr>
          <p:nvPr>
            <p:ph type="title"/>
          </p:nvPr>
        </p:nvSpPr>
        <p:spPr>
          <a:xfrm>
            <a:off x="628650" y="230189"/>
            <a:ext cx="7886700" cy="1595439"/>
          </a:xfrm>
          <a:prstGeom prst="rect">
            <a:avLst/>
          </a:prstGeom>
        </p:spPr>
        <p:txBody>
          <a:bodyPr lIns="45718" tIns="45718" rIns="45718" bIns="45718" anchor="ctr">
            <a:normAutofit/>
          </a:bodyPr>
          <a:lstStyle>
            <a:lvl1pPr algn="l" defTabSz="684086">
              <a:lnSpc>
                <a:spcPct val="90000"/>
              </a:lnSpc>
              <a:defRPr sz="3200">
                <a:latin typeface="Calibri Light"/>
                <a:ea typeface="Calibri Light"/>
                <a:cs typeface="Calibri Light"/>
                <a:sym typeface="Calibri Light"/>
              </a:defRPr>
            </a:lvl1pPr>
          </a:lstStyle>
          <a:p>
            <a:pPr lvl="0">
              <a:defRPr sz="1800"/>
            </a:pPr>
            <a:r>
              <a:rPr sz="3200"/>
              <a:t>Titolo Testo</a:t>
            </a:r>
          </a:p>
        </p:txBody>
      </p:sp>
      <p:sp>
        <p:nvSpPr>
          <p:cNvPr id="36" name="Shape 36"/>
          <p:cNvSpPr>
            <a:spLocks noGrp="1"/>
          </p:cNvSpPr>
          <p:nvPr>
            <p:ph type="body" idx="1"/>
          </p:nvPr>
        </p:nvSpPr>
        <p:spPr>
          <a:xfrm>
            <a:off x="628650" y="1825625"/>
            <a:ext cx="7886700" cy="5032379"/>
          </a:xfrm>
          <a:prstGeom prst="rect">
            <a:avLst/>
          </a:prstGeom>
        </p:spPr>
        <p:txBody>
          <a:bodyPr lIns="45718" tIns="45718" rIns="45718" bIns="45718">
            <a:normAutofit/>
          </a:bodyPr>
          <a:lstStyle>
            <a:lvl1pPr marL="171021" indent="-171021" defTabSz="684086">
              <a:lnSpc>
                <a:spcPct val="90000"/>
              </a:lnSpc>
              <a:spcBef>
                <a:spcPts val="700"/>
              </a:spcBef>
              <a:buSzPct val="100000"/>
              <a:buFont typeface="Arial"/>
              <a:buChar char="•"/>
              <a:defRPr sz="2000"/>
            </a:lvl1pPr>
            <a:lvl2pPr marL="543244" indent="-201200" defTabSz="684086">
              <a:lnSpc>
                <a:spcPct val="90000"/>
              </a:lnSpc>
              <a:spcBef>
                <a:spcPts val="700"/>
              </a:spcBef>
              <a:buSzPct val="100000"/>
              <a:buFont typeface="Arial"/>
              <a:buChar char="•"/>
              <a:defRPr sz="2000"/>
            </a:lvl2pPr>
            <a:lvl3pPr marL="928400" indent="-244315" defTabSz="684086">
              <a:lnSpc>
                <a:spcPct val="90000"/>
              </a:lnSpc>
              <a:spcBef>
                <a:spcPts val="700"/>
              </a:spcBef>
              <a:buSzPct val="100000"/>
              <a:buFont typeface="Arial"/>
              <a:buChar char="•"/>
              <a:defRPr sz="2000"/>
            </a:lvl3pPr>
            <a:lvl4pPr marL="1289237" indent="-263107" defTabSz="684086">
              <a:lnSpc>
                <a:spcPct val="90000"/>
              </a:lnSpc>
              <a:spcBef>
                <a:spcPts val="700"/>
              </a:spcBef>
              <a:buSzPct val="100000"/>
              <a:buFont typeface="Arial"/>
              <a:buChar char="•"/>
              <a:defRPr sz="2000"/>
            </a:lvl4pPr>
            <a:lvl5pPr marL="1631280" indent="-263107" defTabSz="684086">
              <a:lnSpc>
                <a:spcPct val="90000"/>
              </a:lnSpc>
              <a:spcBef>
                <a:spcPts val="700"/>
              </a:spcBef>
              <a:buSzPct val="100000"/>
              <a:buFont typeface="Arial"/>
              <a:buChar char="•"/>
              <a:defRPr sz="2000"/>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
        <p:nvSpPr>
          <p:cNvPr id="37" name="Shape 37"/>
          <p:cNvSpPr>
            <a:spLocks noGrp="1"/>
          </p:cNvSpPr>
          <p:nvPr>
            <p:ph type="sldNum" sz="quarter" idx="2"/>
          </p:nvPr>
        </p:nvSpPr>
        <p:spPr>
          <a:xfrm>
            <a:off x="6457950" y="6423900"/>
            <a:ext cx="2057400" cy="218437"/>
          </a:xfrm>
          <a:prstGeom prst="rect">
            <a:avLst/>
          </a:prstGeom>
        </p:spPr>
        <p:txBody>
          <a:bodyPr lIns="45718" tIns="45718" rIns="45718" bIns="45718" anchor="ctr"/>
          <a:lstStyle>
            <a:lvl1pPr algn="r">
              <a:tabLst/>
              <a:defRPr sz="800">
                <a:solidFill>
                  <a:srgbClr val="888888"/>
                </a:solidFill>
                <a:latin typeface="Calibri"/>
                <a:ea typeface="Calibri"/>
                <a:cs typeface="Calibri"/>
                <a:sym typeface="Calibri"/>
              </a:defRPr>
            </a:lvl1pPr>
          </a:lstStyle>
          <a:p>
            <a:pPr lvl="0"/>
            <a:fld id="{86CB4B4D-7CA3-9044-876B-883B54F8677D}" type="slidenum">
              <a:t>‹N›</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Titolo e contenuto">
    <p:spTree>
      <p:nvGrpSpPr>
        <p:cNvPr id="1" name=""/>
        <p:cNvGrpSpPr/>
        <p:nvPr/>
      </p:nvGrpSpPr>
      <p:grpSpPr>
        <a:xfrm>
          <a:off x="0" y="0"/>
          <a:ext cx="0" cy="0"/>
          <a:chOff x="0" y="0"/>
          <a:chExt cx="0" cy="0"/>
        </a:xfrm>
      </p:grpSpPr>
      <p:pic>
        <p:nvPicPr>
          <p:cNvPr id="346"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347"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352" name="Group 352"/>
          <p:cNvGrpSpPr/>
          <p:nvPr/>
        </p:nvGrpSpPr>
        <p:grpSpPr>
          <a:xfrm>
            <a:off x="188873" y="350801"/>
            <a:ext cx="488979" cy="528686"/>
            <a:chOff x="-7" y="-7"/>
            <a:chExt cx="488977" cy="528685"/>
          </a:xfrm>
        </p:grpSpPr>
        <p:sp>
          <p:nvSpPr>
            <p:cNvPr id="348" name="Shape 348"/>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351" name="Group 351"/>
            <p:cNvGrpSpPr/>
            <p:nvPr/>
          </p:nvGrpSpPr>
          <p:grpSpPr>
            <a:xfrm>
              <a:off x="24909" y="38096"/>
              <a:ext cx="431875" cy="448112"/>
              <a:chOff x="0" y="-1"/>
              <a:chExt cx="431874" cy="448111"/>
            </a:xfrm>
          </p:grpSpPr>
          <p:sp>
            <p:nvSpPr>
              <p:cNvPr id="349" name="Shape 349"/>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350"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
        <p:nvSpPr>
          <p:cNvPr id="353" name="Shape 353"/>
          <p:cNvSpPr>
            <a:spLocks noGrp="1"/>
          </p:cNvSpPr>
          <p:nvPr>
            <p:ph type="title"/>
          </p:nvPr>
        </p:nvSpPr>
        <p:spPr>
          <a:xfrm>
            <a:off x="457200" y="274638"/>
            <a:ext cx="8229600" cy="1325566"/>
          </a:xfrm>
          <a:prstGeom prst="rect">
            <a:avLst/>
          </a:prstGeom>
        </p:spPr>
        <p:txBody>
          <a:bodyPr lIns="45718" tIns="45718" rIns="45718" bIns="45718"/>
          <a:lstStyle>
            <a:lvl1pPr defTabSz="914400">
              <a:lnSpc>
                <a:spcPct val="100000"/>
              </a:lnSpc>
            </a:lvl1pPr>
          </a:lstStyle>
          <a:p>
            <a:pPr lvl="0">
              <a:defRPr sz="1800"/>
            </a:pPr>
            <a:r>
              <a:rPr sz="4400"/>
              <a:t>Titolo Testo</a:t>
            </a:r>
          </a:p>
        </p:txBody>
      </p:sp>
      <p:sp>
        <p:nvSpPr>
          <p:cNvPr id="354" name="Shape 354"/>
          <p:cNvSpPr>
            <a:spLocks noGrp="1"/>
          </p:cNvSpPr>
          <p:nvPr>
            <p:ph type="body" idx="1"/>
          </p:nvPr>
        </p:nvSpPr>
        <p:spPr>
          <a:xfrm>
            <a:off x="457200" y="1600202"/>
            <a:ext cx="8229600" cy="5257799"/>
          </a:xfrm>
          <a:prstGeom prst="rect">
            <a:avLst/>
          </a:prstGeom>
        </p:spPr>
        <p:txBody>
          <a:bodyPr lIns="45718" tIns="45718" rIns="45718" bIns="45718"/>
          <a:lstStyle>
            <a:lvl1pPr defTabSz="914400">
              <a:lnSpc>
                <a:spcPct val="100000"/>
              </a:lnSpc>
              <a:spcBef>
                <a:spcPts val="700"/>
              </a:spcBef>
              <a:buSzPct val="100000"/>
              <a:buChar char="•"/>
              <a:defRPr>
                <a:latin typeface="Arial"/>
                <a:ea typeface="Arial"/>
                <a:cs typeface="Arial"/>
                <a:sym typeface="Arial"/>
              </a:defRPr>
            </a:lvl1pPr>
            <a:lvl2pPr marL="783771" indent="-326571" defTabSz="914400">
              <a:lnSpc>
                <a:spcPct val="100000"/>
              </a:lnSpc>
              <a:spcBef>
                <a:spcPts val="700"/>
              </a:spcBef>
              <a:buSzPct val="100000"/>
              <a:buChar char="–"/>
              <a:defRPr>
                <a:latin typeface="Arial"/>
                <a:ea typeface="Arial"/>
                <a:cs typeface="Arial"/>
                <a:sym typeface="Arial"/>
              </a:defRPr>
            </a:lvl2pPr>
            <a:lvl3pPr marL="1219200" indent="-304800" defTabSz="914400">
              <a:lnSpc>
                <a:spcPct val="100000"/>
              </a:lnSpc>
              <a:spcBef>
                <a:spcPts val="700"/>
              </a:spcBef>
              <a:buSzPct val="100000"/>
              <a:buChar char="•"/>
              <a:defRPr>
                <a:latin typeface="Arial"/>
                <a:ea typeface="Arial"/>
                <a:cs typeface="Arial"/>
                <a:sym typeface="Arial"/>
              </a:defRPr>
            </a:lvl3pPr>
            <a:lvl4pPr marL="1737360" indent="-365760" defTabSz="914400">
              <a:lnSpc>
                <a:spcPct val="100000"/>
              </a:lnSpc>
              <a:spcBef>
                <a:spcPts val="700"/>
              </a:spcBef>
              <a:buSzPct val="100000"/>
              <a:buChar char="–"/>
              <a:defRPr>
                <a:latin typeface="Arial"/>
                <a:ea typeface="Arial"/>
                <a:cs typeface="Arial"/>
                <a:sym typeface="Arial"/>
              </a:defRPr>
            </a:lvl4pPr>
            <a:lvl5pPr marL="2194560" indent="-365760" defTabSz="914400">
              <a:lnSpc>
                <a:spcPct val="100000"/>
              </a:lnSpc>
              <a:spcBef>
                <a:spcPts val="700"/>
              </a:spcBef>
              <a:buSzPct val="100000"/>
              <a:buChar char="»"/>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Intestazione sezione">
    <p:spTree>
      <p:nvGrpSpPr>
        <p:cNvPr id="1" name=""/>
        <p:cNvGrpSpPr/>
        <p:nvPr/>
      </p:nvGrpSpPr>
      <p:grpSpPr>
        <a:xfrm>
          <a:off x="0" y="0"/>
          <a:ext cx="0" cy="0"/>
          <a:chOff x="0" y="0"/>
          <a:chExt cx="0" cy="0"/>
        </a:xfrm>
      </p:grpSpPr>
      <p:pic>
        <p:nvPicPr>
          <p:cNvPr id="356"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357"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362" name="Group 362"/>
          <p:cNvGrpSpPr/>
          <p:nvPr/>
        </p:nvGrpSpPr>
        <p:grpSpPr>
          <a:xfrm>
            <a:off x="188873" y="350801"/>
            <a:ext cx="488979" cy="528686"/>
            <a:chOff x="-7" y="-7"/>
            <a:chExt cx="488977" cy="528685"/>
          </a:xfrm>
        </p:grpSpPr>
        <p:sp>
          <p:nvSpPr>
            <p:cNvPr id="358" name="Shape 358"/>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361" name="Group 361"/>
            <p:cNvGrpSpPr/>
            <p:nvPr/>
          </p:nvGrpSpPr>
          <p:grpSpPr>
            <a:xfrm>
              <a:off x="24909" y="38096"/>
              <a:ext cx="431875" cy="448112"/>
              <a:chOff x="0" y="-1"/>
              <a:chExt cx="431874" cy="448111"/>
            </a:xfrm>
          </p:grpSpPr>
          <p:sp>
            <p:nvSpPr>
              <p:cNvPr id="359" name="Shape 359"/>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360"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
        <p:nvSpPr>
          <p:cNvPr id="363" name="Shape 363"/>
          <p:cNvSpPr>
            <a:spLocks noGrp="1"/>
          </p:cNvSpPr>
          <p:nvPr>
            <p:ph type="title"/>
          </p:nvPr>
        </p:nvSpPr>
        <p:spPr>
          <a:xfrm>
            <a:off x="722312" y="4406901"/>
            <a:ext cx="7772401" cy="2451104"/>
          </a:xfrm>
          <a:prstGeom prst="rect">
            <a:avLst/>
          </a:prstGeom>
        </p:spPr>
        <p:txBody>
          <a:bodyPr lIns="45718" tIns="45718" rIns="45718" bIns="45718"/>
          <a:lstStyle>
            <a:lvl1pPr algn="l" defTabSz="914400">
              <a:lnSpc>
                <a:spcPct val="100000"/>
              </a:lnSpc>
              <a:defRPr sz="4000" cap="all">
                <a:latin typeface="Arial Bold"/>
                <a:ea typeface="Arial Bold"/>
                <a:cs typeface="Arial Bold"/>
                <a:sym typeface="Arial Bold"/>
              </a:defRPr>
            </a:lvl1pPr>
          </a:lstStyle>
          <a:p>
            <a:pPr lvl="0">
              <a:defRPr sz="1800" cap="none"/>
            </a:pPr>
            <a:r>
              <a:rPr sz="4000" cap="all"/>
              <a:t>Titolo Testo</a:t>
            </a:r>
          </a:p>
        </p:txBody>
      </p:sp>
      <p:sp>
        <p:nvSpPr>
          <p:cNvPr id="364" name="Shape 364"/>
          <p:cNvSpPr>
            <a:spLocks noGrp="1"/>
          </p:cNvSpPr>
          <p:nvPr>
            <p:ph type="body" idx="1"/>
          </p:nvPr>
        </p:nvSpPr>
        <p:spPr>
          <a:xfrm>
            <a:off x="722312" y="0"/>
            <a:ext cx="7772401" cy="4406902"/>
          </a:xfrm>
          <a:prstGeom prst="rect">
            <a:avLst/>
          </a:prstGeom>
        </p:spPr>
        <p:txBody>
          <a:bodyPr lIns="45718" tIns="45718" rIns="45718" bIns="45718" anchor="b"/>
          <a:lstStyle>
            <a:lvl1pPr marL="0" indent="0" defTabSz="914400">
              <a:lnSpc>
                <a:spcPct val="100000"/>
              </a:lnSpc>
              <a:spcBef>
                <a:spcPts val="400"/>
              </a:spcBef>
              <a:defRPr sz="2000">
                <a:latin typeface="Arial"/>
                <a:ea typeface="Arial"/>
                <a:cs typeface="Arial"/>
                <a:sym typeface="Arial"/>
              </a:defRPr>
            </a:lvl1pPr>
            <a:lvl2pPr marL="0" defTabSz="914400">
              <a:lnSpc>
                <a:spcPct val="100000"/>
              </a:lnSpc>
              <a:spcBef>
                <a:spcPts val="400"/>
              </a:spcBef>
              <a:defRPr sz="2000">
                <a:latin typeface="Arial"/>
                <a:ea typeface="Arial"/>
                <a:cs typeface="Arial"/>
                <a:sym typeface="Arial"/>
              </a:defRPr>
            </a:lvl2pPr>
            <a:lvl3pPr marL="0" defTabSz="914400">
              <a:lnSpc>
                <a:spcPct val="100000"/>
              </a:lnSpc>
              <a:spcBef>
                <a:spcPts val="400"/>
              </a:spcBef>
              <a:defRPr sz="2000">
                <a:latin typeface="Arial"/>
                <a:ea typeface="Arial"/>
                <a:cs typeface="Arial"/>
                <a:sym typeface="Arial"/>
              </a:defRPr>
            </a:lvl3pPr>
            <a:lvl4pPr marL="0" defTabSz="914400">
              <a:lnSpc>
                <a:spcPct val="100000"/>
              </a:lnSpc>
              <a:spcBef>
                <a:spcPts val="400"/>
              </a:spcBef>
              <a:defRPr sz="2000">
                <a:latin typeface="Arial"/>
                <a:ea typeface="Arial"/>
                <a:cs typeface="Arial"/>
                <a:sym typeface="Arial"/>
              </a:defRPr>
            </a:lvl4pPr>
            <a:lvl5pPr marL="0" defTabSz="914400">
              <a:lnSpc>
                <a:spcPct val="100000"/>
              </a:lnSpc>
              <a:spcBef>
                <a:spcPts val="400"/>
              </a:spcBef>
              <a:defRPr sz="2000">
                <a:latin typeface="Arial"/>
                <a:ea typeface="Arial"/>
                <a:cs typeface="Arial"/>
                <a:sym typeface="Arial"/>
              </a:defRPr>
            </a:lvl5pPr>
          </a:lstStyle>
          <a:p>
            <a:pPr lvl="0">
              <a:defRPr sz="1800"/>
            </a:pPr>
            <a:r>
              <a:rPr sz="2000"/>
              <a:t>Corpo livello uno</a:t>
            </a:r>
          </a:p>
          <a:p>
            <a:pPr lvl="1">
              <a:defRPr sz="1800"/>
            </a:pPr>
            <a:r>
              <a:rPr sz="2000"/>
              <a:t>Corpo livello due</a:t>
            </a:r>
          </a:p>
          <a:p>
            <a:pPr lvl="2">
              <a:defRPr sz="1800"/>
            </a:pPr>
            <a:r>
              <a:rPr sz="2000"/>
              <a:t>Corpo livello tre</a:t>
            </a:r>
          </a:p>
          <a:p>
            <a:pPr lvl="3">
              <a:defRPr sz="1800"/>
            </a:pPr>
            <a:r>
              <a:rPr sz="2000"/>
              <a:t>Corpo livello quattro</a:t>
            </a:r>
          </a:p>
          <a:p>
            <a:pPr lvl="4">
              <a:defRPr sz="1800"/>
            </a:pPr>
            <a:r>
              <a:rPr sz="2000"/>
              <a:t>Livello 5</a:t>
            </a: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Due contenuti">
    <p:spTree>
      <p:nvGrpSpPr>
        <p:cNvPr id="1" name=""/>
        <p:cNvGrpSpPr/>
        <p:nvPr/>
      </p:nvGrpSpPr>
      <p:grpSpPr>
        <a:xfrm>
          <a:off x="0" y="0"/>
          <a:ext cx="0" cy="0"/>
          <a:chOff x="0" y="0"/>
          <a:chExt cx="0" cy="0"/>
        </a:xfrm>
      </p:grpSpPr>
      <p:pic>
        <p:nvPicPr>
          <p:cNvPr id="366"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367"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372" name="Group 372"/>
          <p:cNvGrpSpPr/>
          <p:nvPr/>
        </p:nvGrpSpPr>
        <p:grpSpPr>
          <a:xfrm>
            <a:off x="188873" y="350801"/>
            <a:ext cx="488979" cy="528686"/>
            <a:chOff x="-7" y="-7"/>
            <a:chExt cx="488977" cy="528685"/>
          </a:xfrm>
        </p:grpSpPr>
        <p:sp>
          <p:nvSpPr>
            <p:cNvPr id="368" name="Shape 368"/>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371" name="Group 371"/>
            <p:cNvGrpSpPr/>
            <p:nvPr/>
          </p:nvGrpSpPr>
          <p:grpSpPr>
            <a:xfrm>
              <a:off x="24909" y="38096"/>
              <a:ext cx="431875" cy="448112"/>
              <a:chOff x="0" y="-1"/>
              <a:chExt cx="431874" cy="448111"/>
            </a:xfrm>
          </p:grpSpPr>
          <p:sp>
            <p:nvSpPr>
              <p:cNvPr id="369" name="Shape 369"/>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370"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
        <p:nvSpPr>
          <p:cNvPr id="373" name="Shape 373"/>
          <p:cNvSpPr>
            <a:spLocks noGrp="1"/>
          </p:cNvSpPr>
          <p:nvPr>
            <p:ph type="title"/>
          </p:nvPr>
        </p:nvSpPr>
        <p:spPr>
          <a:xfrm>
            <a:off x="457200" y="274638"/>
            <a:ext cx="8229600" cy="1325566"/>
          </a:xfrm>
          <a:prstGeom prst="rect">
            <a:avLst/>
          </a:prstGeom>
        </p:spPr>
        <p:txBody>
          <a:bodyPr lIns="45718" tIns="45718" rIns="45718" bIns="45718"/>
          <a:lstStyle>
            <a:lvl1pPr defTabSz="914400">
              <a:lnSpc>
                <a:spcPct val="100000"/>
              </a:lnSpc>
            </a:lvl1pPr>
          </a:lstStyle>
          <a:p>
            <a:pPr lvl="0">
              <a:defRPr sz="1800"/>
            </a:pPr>
            <a:r>
              <a:rPr sz="4400"/>
              <a:t>Titolo Testo</a:t>
            </a:r>
          </a:p>
        </p:txBody>
      </p:sp>
      <p:sp>
        <p:nvSpPr>
          <p:cNvPr id="374" name="Shape 374"/>
          <p:cNvSpPr>
            <a:spLocks noGrp="1"/>
          </p:cNvSpPr>
          <p:nvPr>
            <p:ph type="body" idx="1"/>
          </p:nvPr>
        </p:nvSpPr>
        <p:spPr>
          <a:xfrm>
            <a:off x="457200" y="1600202"/>
            <a:ext cx="4038600" cy="5257799"/>
          </a:xfrm>
          <a:prstGeom prst="rect">
            <a:avLst/>
          </a:prstGeom>
        </p:spPr>
        <p:txBody>
          <a:bodyPr lIns="45718" tIns="45718" rIns="45718" bIns="45718"/>
          <a:lstStyle>
            <a:lvl1pPr defTabSz="914400">
              <a:lnSpc>
                <a:spcPct val="100000"/>
              </a:lnSpc>
              <a:spcBef>
                <a:spcPts val="600"/>
              </a:spcBef>
              <a:buSzPct val="100000"/>
              <a:buChar char="•"/>
              <a:defRPr sz="2800">
                <a:latin typeface="Arial"/>
                <a:ea typeface="Arial"/>
                <a:cs typeface="Arial"/>
                <a:sym typeface="Arial"/>
              </a:defRPr>
            </a:lvl1pPr>
            <a:lvl2pPr marL="790575" indent="-333375" defTabSz="914400">
              <a:lnSpc>
                <a:spcPct val="100000"/>
              </a:lnSpc>
              <a:spcBef>
                <a:spcPts val="600"/>
              </a:spcBef>
              <a:buSzPct val="100000"/>
              <a:buChar char="–"/>
              <a:defRPr sz="2800">
                <a:latin typeface="Arial"/>
                <a:ea typeface="Arial"/>
                <a:cs typeface="Arial"/>
                <a:sym typeface="Arial"/>
              </a:defRPr>
            </a:lvl2pPr>
            <a:lvl3pPr marL="1234438" indent="-320038" defTabSz="914400">
              <a:lnSpc>
                <a:spcPct val="100000"/>
              </a:lnSpc>
              <a:spcBef>
                <a:spcPts val="600"/>
              </a:spcBef>
              <a:buSzPct val="100000"/>
              <a:buChar char="•"/>
              <a:defRPr sz="2800">
                <a:latin typeface="Arial"/>
                <a:ea typeface="Arial"/>
                <a:cs typeface="Arial"/>
                <a:sym typeface="Arial"/>
              </a:defRPr>
            </a:lvl3pPr>
            <a:lvl4pPr marL="1727200" indent="-355600" defTabSz="914400">
              <a:lnSpc>
                <a:spcPct val="100000"/>
              </a:lnSpc>
              <a:spcBef>
                <a:spcPts val="600"/>
              </a:spcBef>
              <a:buSzPct val="100000"/>
              <a:buChar char="–"/>
              <a:defRPr sz="2800">
                <a:latin typeface="Arial"/>
                <a:ea typeface="Arial"/>
                <a:cs typeface="Arial"/>
                <a:sym typeface="Arial"/>
              </a:defRPr>
            </a:lvl4pPr>
            <a:lvl5pPr marL="2184400" indent="-355600" defTabSz="914400">
              <a:lnSpc>
                <a:spcPct val="100000"/>
              </a:lnSpc>
              <a:spcBef>
                <a:spcPts val="600"/>
              </a:spcBef>
              <a:buSzPct val="100000"/>
              <a:buChar char="»"/>
              <a:defRPr sz="2800">
                <a:latin typeface="Arial"/>
                <a:ea typeface="Arial"/>
                <a:cs typeface="Arial"/>
                <a:sym typeface="Arial"/>
              </a:defRPr>
            </a:lvl5pPr>
          </a:lstStyle>
          <a:p>
            <a:pPr lvl="0">
              <a:defRPr sz="1800"/>
            </a:pPr>
            <a:r>
              <a:rPr sz="2800"/>
              <a:t>Corpo livello uno</a:t>
            </a:r>
          </a:p>
          <a:p>
            <a:pPr lvl="1">
              <a:defRPr sz="1800"/>
            </a:pPr>
            <a:r>
              <a:rPr sz="2800"/>
              <a:t>Corpo livello due</a:t>
            </a:r>
          </a:p>
          <a:p>
            <a:pPr lvl="2">
              <a:defRPr sz="1800"/>
            </a:pPr>
            <a:r>
              <a:rPr sz="2800"/>
              <a:t>Corpo livello tre</a:t>
            </a:r>
          </a:p>
          <a:p>
            <a:pPr lvl="3">
              <a:defRPr sz="1800"/>
            </a:pPr>
            <a:r>
              <a:rPr sz="2800"/>
              <a:t>Corpo livello quattro</a:t>
            </a:r>
          </a:p>
          <a:p>
            <a:pPr lvl="4">
              <a:defRPr sz="1800"/>
            </a:pPr>
            <a:r>
              <a:rPr sz="2800"/>
              <a:t>Livello 5</a:t>
            </a: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Confronto">
    <p:spTree>
      <p:nvGrpSpPr>
        <p:cNvPr id="1" name=""/>
        <p:cNvGrpSpPr/>
        <p:nvPr/>
      </p:nvGrpSpPr>
      <p:grpSpPr>
        <a:xfrm>
          <a:off x="0" y="0"/>
          <a:ext cx="0" cy="0"/>
          <a:chOff x="0" y="0"/>
          <a:chExt cx="0" cy="0"/>
        </a:xfrm>
      </p:grpSpPr>
      <p:pic>
        <p:nvPicPr>
          <p:cNvPr id="376"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377"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382" name="Group 382"/>
          <p:cNvGrpSpPr/>
          <p:nvPr/>
        </p:nvGrpSpPr>
        <p:grpSpPr>
          <a:xfrm>
            <a:off x="188873" y="350801"/>
            <a:ext cx="488979" cy="528686"/>
            <a:chOff x="-7" y="-7"/>
            <a:chExt cx="488977" cy="528685"/>
          </a:xfrm>
        </p:grpSpPr>
        <p:sp>
          <p:nvSpPr>
            <p:cNvPr id="378" name="Shape 378"/>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381" name="Group 381"/>
            <p:cNvGrpSpPr/>
            <p:nvPr/>
          </p:nvGrpSpPr>
          <p:grpSpPr>
            <a:xfrm>
              <a:off x="24909" y="38096"/>
              <a:ext cx="431875" cy="448112"/>
              <a:chOff x="0" y="-1"/>
              <a:chExt cx="431874" cy="448111"/>
            </a:xfrm>
          </p:grpSpPr>
          <p:sp>
            <p:nvSpPr>
              <p:cNvPr id="379" name="Shape 379"/>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380"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
        <p:nvSpPr>
          <p:cNvPr id="383" name="Shape 383"/>
          <p:cNvSpPr>
            <a:spLocks noGrp="1"/>
          </p:cNvSpPr>
          <p:nvPr>
            <p:ph type="title"/>
          </p:nvPr>
        </p:nvSpPr>
        <p:spPr>
          <a:xfrm>
            <a:off x="457200" y="274638"/>
            <a:ext cx="8229600" cy="1204982"/>
          </a:xfrm>
          <a:prstGeom prst="rect">
            <a:avLst/>
          </a:prstGeom>
        </p:spPr>
        <p:txBody>
          <a:bodyPr lIns="45718" tIns="45718" rIns="45718" bIns="45718"/>
          <a:lstStyle>
            <a:lvl1pPr defTabSz="914400">
              <a:lnSpc>
                <a:spcPct val="100000"/>
              </a:lnSpc>
            </a:lvl1pPr>
          </a:lstStyle>
          <a:p>
            <a:pPr lvl="0">
              <a:defRPr sz="1800"/>
            </a:pPr>
            <a:r>
              <a:rPr sz="4400"/>
              <a:t>Titolo Testo</a:t>
            </a:r>
          </a:p>
        </p:txBody>
      </p:sp>
      <p:sp>
        <p:nvSpPr>
          <p:cNvPr id="384" name="Shape 384"/>
          <p:cNvSpPr>
            <a:spLocks noGrp="1"/>
          </p:cNvSpPr>
          <p:nvPr>
            <p:ph type="body" idx="1"/>
          </p:nvPr>
        </p:nvSpPr>
        <p:spPr>
          <a:xfrm>
            <a:off x="457200" y="1479615"/>
            <a:ext cx="4040188" cy="695260"/>
          </a:xfrm>
          <a:prstGeom prst="rect">
            <a:avLst/>
          </a:prstGeom>
        </p:spPr>
        <p:txBody>
          <a:bodyPr lIns="45718" tIns="45718" rIns="45718" bIns="45718" anchor="b"/>
          <a:lstStyle>
            <a:lvl1pPr marL="0" indent="0" defTabSz="914400">
              <a:lnSpc>
                <a:spcPct val="100000"/>
              </a:lnSpc>
              <a:spcBef>
                <a:spcPts val="500"/>
              </a:spcBef>
              <a:defRPr sz="2400">
                <a:latin typeface="Arial Bold"/>
                <a:ea typeface="Arial Bold"/>
                <a:cs typeface="Arial Bold"/>
                <a:sym typeface="Arial Bold"/>
              </a:defRPr>
            </a:lvl1pPr>
            <a:lvl2pPr marL="0" defTabSz="914400">
              <a:lnSpc>
                <a:spcPct val="100000"/>
              </a:lnSpc>
              <a:spcBef>
                <a:spcPts val="500"/>
              </a:spcBef>
              <a:defRPr sz="2400">
                <a:latin typeface="Arial Bold"/>
                <a:ea typeface="Arial Bold"/>
                <a:cs typeface="Arial Bold"/>
                <a:sym typeface="Arial Bold"/>
              </a:defRPr>
            </a:lvl2pPr>
            <a:lvl3pPr marL="0" defTabSz="914400">
              <a:lnSpc>
                <a:spcPct val="100000"/>
              </a:lnSpc>
              <a:spcBef>
                <a:spcPts val="500"/>
              </a:spcBef>
              <a:defRPr sz="2400">
                <a:latin typeface="Arial Bold"/>
                <a:ea typeface="Arial Bold"/>
                <a:cs typeface="Arial Bold"/>
                <a:sym typeface="Arial Bold"/>
              </a:defRPr>
            </a:lvl3pPr>
            <a:lvl4pPr marL="0" defTabSz="914400">
              <a:lnSpc>
                <a:spcPct val="100000"/>
              </a:lnSpc>
              <a:spcBef>
                <a:spcPts val="500"/>
              </a:spcBef>
              <a:defRPr sz="2400">
                <a:latin typeface="Arial Bold"/>
                <a:ea typeface="Arial Bold"/>
                <a:cs typeface="Arial Bold"/>
                <a:sym typeface="Arial Bold"/>
              </a:defRPr>
            </a:lvl4pPr>
            <a:lvl5pPr marL="0" defTabSz="914400">
              <a:lnSpc>
                <a:spcPct val="100000"/>
              </a:lnSpc>
              <a:spcBef>
                <a:spcPts val="500"/>
              </a:spcBef>
              <a:defRPr sz="2400">
                <a:latin typeface="Arial Bold"/>
                <a:ea typeface="Arial Bold"/>
                <a:cs typeface="Arial Bold"/>
                <a:sym typeface="Arial Bold"/>
              </a:defRPr>
            </a:lvl5pPr>
          </a:lstStyle>
          <a:p>
            <a:pPr lvl="0">
              <a:defRPr sz="1800"/>
            </a:pPr>
            <a:r>
              <a:rPr sz="2400"/>
              <a:t>Corpo livello uno</a:t>
            </a:r>
          </a:p>
          <a:p>
            <a:pPr lvl="1">
              <a:defRPr sz="1800"/>
            </a:pPr>
            <a:r>
              <a:rPr sz="2400"/>
              <a:t>Corpo livello due</a:t>
            </a:r>
          </a:p>
          <a:p>
            <a:pPr lvl="2">
              <a:defRPr sz="1800"/>
            </a:pPr>
            <a:r>
              <a:rPr sz="2400"/>
              <a:t>Corpo livello tre</a:t>
            </a:r>
          </a:p>
          <a:p>
            <a:pPr lvl="3">
              <a:defRPr sz="1800"/>
            </a:pPr>
            <a:r>
              <a:rPr sz="2400"/>
              <a:t>Corpo livello quattro</a:t>
            </a:r>
          </a:p>
          <a:p>
            <a:pPr lvl="4">
              <a:defRPr sz="1800"/>
            </a:pPr>
            <a:r>
              <a:rPr sz="2400"/>
              <a:t>Livello 5</a:t>
            </a: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pic>
        <p:nvPicPr>
          <p:cNvPr id="386"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387"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392" name="Group 392"/>
          <p:cNvGrpSpPr/>
          <p:nvPr/>
        </p:nvGrpSpPr>
        <p:grpSpPr>
          <a:xfrm>
            <a:off x="188873" y="350801"/>
            <a:ext cx="488979" cy="528686"/>
            <a:chOff x="-7" y="-7"/>
            <a:chExt cx="488977" cy="528685"/>
          </a:xfrm>
        </p:grpSpPr>
        <p:sp>
          <p:nvSpPr>
            <p:cNvPr id="388" name="Shape 388"/>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391" name="Group 391"/>
            <p:cNvGrpSpPr/>
            <p:nvPr/>
          </p:nvGrpSpPr>
          <p:grpSpPr>
            <a:xfrm>
              <a:off x="24909" y="38096"/>
              <a:ext cx="431875" cy="448112"/>
              <a:chOff x="0" y="-1"/>
              <a:chExt cx="431874" cy="448111"/>
            </a:xfrm>
          </p:grpSpPr>
          <p:sp>
            <p:nvSpPr>
              <p:cNvPr id="389" name="Shape 389"/>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390"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
        <p:nvSpPr>
          <p:cNvPr id="393" name="Shape 393"/>
          <p:cNvSpPr>
            <a:spLocks noGrp="1"/>
          </p:cNvSpPr>
          <p:nvPr>
            <p:ph type="title"/>
          </p:nvPr>
        </p:nvSpPr>
        <p:spPr>
          <a:xfrm>
            <a:off x="457200" y="274638"/>
            <a:ext cx="8229600" cy="2163766"/>
          </a:xfrm>
          <a:prstGeom prst="rect">
            <a:avLst/>
          </a:prstGeom>
        </p:spPr>
        <p:txBody>
          <a:bodyPr lIns="45718" tIns="45718" rIns="45718" bIns="45718"/>
          <a:lstStyle>
            <a:lvl1pPr defTabSz="914400">
              <a:lnSpc>
                <a:spcPct val="100000"/>
              </a:lnSpc>
            </a:lvl1pPr>
          </a:lstStyle>
          <a:p>
            <a:pPr lvl="0">
              <a:defRPr sz="1800"/>
            </a:pPr>
            <a:r>
              <a:rPr sz="4400"/>
              <a:t>Titolo Testo</a:t>
            </a: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pic>
        <p:nvPicPr>
          <p:cNvPr id="395"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396"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401" name="Group 401"/>
          <p:cNvGrpSpPr/>
          <p:nvPr/>
        </p:nvGrpSpPr>
        <p:grpSpPr>
          <a:xfrm>
            <a:off x="188873" y="350801"/>
            <a:ext cx="488979" cy="528686"/>
            <a:chOff x="-7" y="-7"/>
            <a:chExt cx="488977" cy="528685"/>
          </a:xfrm>
        </p:grpSpPr>
        <p:sp>
          <p:nvSpPr>
            <p:cNvPr id="397" name="Shape 397"/>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400" name="Group 400"/>
            <p:cNvGrpSpPr/>
            <p:nvPr/>
          </p:nvGrpSpPr>
          <p:grpSpPr>
            <a:xfrm>
              <a:off x="24909" y="38096"/>
              <a:ext cx="431875" cy="448112"/>
              <a:chOff x="0" y="-1"/>
              <a:chExt cx="431874" cy="448111"/>
            </a:xfrm>
          </p:grpSpPr>
          <p:sp>
            <p:nvSpPr>
              <p:cNvPr id="398" name="Shape 398"/>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399"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Contenuto con didascalia">
    <p:spTree>
      <p:nvGrpSpPr>
        <p:cNvPr id="1" name=""/>
        <p:cNvGrpSpPr/>
        <p:nvPr/>
      </p:nvGrpSpPr>
      <p:grpSpPr>
        <a:xfrm>
          <a:off x="0" y="0"/>
          <a:ext cx="0" cy="0"/>
          <a:chOff x="0" y="0"/>
          <a:chExt cx="0" cy="0"/>
        </a:xfrm>
      </p:grpSpPr>
      <p:pic>
        <p:nvPicPr>
          <p:cNvPr id="403"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404"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409" name="Group 409"/>
          <p:cNvGrpSpPr/>
          <p:nvPr/>
        </p:nvGrpSpPr>
        <p:grpSpPr>
          <a:xfrm>
            <a:off x="188873" y="350801"/>
            <a:ext cx="488979" cy="528686"/>
            <a:chOff x="-7" y="-7"/>
            <a:chExt cx="488977" cy="528685"/>
          </a:xfrm>
        </p:grpSpPr>
        <p:sp>
          <p:nvSpPr>
            <p:cNvPr id="405" name="Shape 405"/>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408" name="Group 408"/>
            <p:cNvGrpSpPr/>
            <p:nvPr/>
          </p:nvGrpSpPr>
          <p:grpSpPr>
            <a:xfrm>
              <a:off x="24909" y="38096"/>
              <a:ext cx="431875" cy="448112"/>
              <a:chOff x="0" y="-1"/>
              <a:chExt cx="431874" cy="448111"/>
            </a:xfrm>
          </p:grpSpPr>
          <p:sp>
            <p:nvSpPr>
              <p:cNvPr id="406" name="Shape 406"/>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407"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
        <p:nvSpPr>
          <p:cNvPr id="410" name="Shape 410"/>
          <p:cNvSpPr>
            <a:spLocks noGrp="1"/>
          </p:cNvSpPr>
          <p:nvPr>
            <p:ph type="title"/>
          </p:nvPr>
        </p:nvSpPr>
        <p:spPr>
          <a:xfrm>
            <a:off x="457201" y="0"/>
            <a:ext cx="3008317" cy="1435100"/>
          </a:xfrm>
          <a:prstGeom prst="rect">
            <a:avLst/>
          </a:prstGeom>
        </p:spPr>
        <p:txBody>
          <a:bodyPr lIns="45718" tIns="45718" rIns="45718" bIns="45718" anchor="b"/>
          <a:lstStyle>
            <a:lvl1pPr algn="l" defTabSz="914400">
              <a:lnSpc>
                <a:spcPct val="100000"/>
              </a:lnSpc>
              <a:defRPr sz="2000">
                <a:latin typeface="Arial Bold"/>
                <a:ea typeface="Arial Bold"/>
                <a:cs typeface="Arial Bold"/>
                <a:sym typeface="Arial Bold"/>
              </a:defRPr>
            </a:lvl1pPr>
          </a:lstStyle>
          <a:p>
            <a:pPr lvl="0">
              <a:defRPr sz="1800"/>
            </a:pPr>
            <a:r>
              <a:rPr sz="2000"/>
              <a:t>Titolo Testo</a:t>
            </a:r>
          </a:p>
        </p:txBody>
      </p:sp>
      <p:sp>
        <p:nvSpPr>
          <p:cNvPr id="411" name="Shape 411"/>
          <p:cNvSpPr>
            <a:spLocks noGrp="1"/>
          </p:cNvSpPr>
          <p:nvPr>
            <p:ph type="body" idx="1"/>
          </p:nvPr>
        </p:nvSpPr>
        <p:spPr>
          <a:xfrm>
            <a:off x="3575050" y="273052"/>
            <a:ext cx="5111750" cy="6584951"/>
          </a:xfrm>
          <a:prstGeom prst="rect">
            <a:avLst/>
          </a:prstGeom>
        </p:spPr>
        <p:txBody>
          <a:bodyPr lIns="45718" tIns="45718" rIns="45718" bIns="45718"/>
          <a:lstStyle>
            <a:lvl1pPr defTabSz="914400">
              <a:lnSpc>
                <a:spcPct val="100000"/>
              </a:lnSpc>
              <a:spcBef>
                <a:spcPts val="700"/>
              </a:spcBef>
              <a:buSzPct val="100000"/>
              <a:buChar char="•"/>
              <a:defRPr>
                <a:latin typeface="Arial"/>
                <a:ea typeface="Arial"/>
                <a:cs typeface="Arial"/>
                <a:sym typeface="Arial"/>
              </a:defRPr>
            </a:lvl1pPr>
            <a:lvl2pPr marL="783771" indent="-326571" defTabSz="914400">
              <a:lnSpc>
                <a:spcPct val="100000"/>
              </a:lnSpc>
              <a:spcBef>
                <a:spcPts val="700"/>
              </a:spcBef>
              <a:buSzPct val="100000"/>
              <a:buChar char="–"/>
              <a:defRPr>
                <a:latin typeface="Arial"/>
                <a:ea typeface="Arial"/>
                <a:cs typeface="Arial"/>
                <a:sym typeface="Arial"/>
              </a:defRPr>
            </a:lvl2pPr>
            <a:lvl3pPr marL="1219200" indent="-304800" defTabSz="914400">
              <a:lnSpc>
                <a:spcPct val="100000"/>
              </a:lnSpc>
              <a:spcBef>
                <a:spcPts val="700"/>
              </a:spcBef>
              <a:buSzPct val="100000"/>
              <a:buChar char="•"/>
              <a:defRPr>
                <a:latin typeface="Arial"/>
                <a:ea typeface="Arial"/>
                <a:cs typeface="Arial"/>
                <a:sym typeface="Arial"/>
              </a:defRPr>
            </a:lvl3pPr>
            <a:lvl4pPr marL="1737360" indent="-365760" defTabSz="914400">
              <a:lnSpc>
                <a:spcPct val="100000"/>
              </a:lnSpc>
              <a:spcBef>
                <a:spcPts val="700"/>
              </a:spcBef>
              <a:buSzPct val="100000"/>
              <a:buChar char="–"/>
              <a:defRPr>
                <a:latin typeface="Arial"/>
                <a:ea typeface="Arial"/>
                <a:cs typeface="Arial"/>
                <a:sym typeface="Arial"/>
              </a:defRPr>
            </a:lvl4pPr>
            <a:lvl5pPr marL="2194560" indent="-365760" defTabSz="914400">
              <a:lnSpc>
                <a:spcPct val="100000"/>
              </a:lnSpc>
              <a:spcBef>
                <a:spcPts val="700"/>
              </a:spcBef>
              <a:buSzPct val="100000"/>
              <a:buChar char="»"/>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Immagine con didascalia">
    <p:spTree>
      <p:nvGrpSpPr>
        <p:cNvPr id="1" name=""/>
        <p:cNvGrpSpPr/>
        <p:nvPr/>
      </p:nvGrpSpPr>
      <p:grpSpPr>
        <a:xfrm>
          <a:off x="0" y="0"/>
          <a:ext cx="0" cy="0"/>
          <a:chOff x="0" y="0"/>
          <a:chExt cx="0" cy="0"/>
        </a:xfrm>
      </p:grpSpPr>
      <p:pic>
        <p:nvPicPr>
          <p:cNvPr id="413"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414"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419" name="Group 419"/>
          <p:cNvGrpSpPr/>
          <p:nvPr/>
        </p:nvGrpSpPr>
        <p:grpSpPr>
          <a:xfrm>
            <a:off x="188873" y="350801"/>
            <a:ext cx="488979" cy="528686"/>
            <a:chOff x="-7" y="-7"/>
            <a:chExt cx="488977" cy="528685"/>
          </a:xfrm>
        </p:grpSpPr>
        <p:sp>
          <p:nvSpPr>
            <p:cNvPr id="415" name="Shape 415"/>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418" name="Group 418"/>
            <p:cNvGrpSpPr/>
            <p:nvPr/>
          </p:nvGrpSpPr>
          <p:grpSpPr>
            <a:xfrm>
              <a:off x="24909" y="38096"/>
              <a:ext cx="431875" cy="448112"/>
              <a:chOff x="0" y="-1"/>
              <a:chExt cx="431874" cy="448111"/>
            </a:xfrm>
          </p:grpSpPr>
          <p:sp>
            <p:nvSpPr>
              <p:cNvPr id="416" name="Shape 416"/>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417"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
        <p:nvSpPr>
          <p:cNvPr id="420" name="Shape 420"/>
          <p:cNvSpPr>
            <a:spLocks noGrp="1"/>
          </p:cNvSpPr>
          <p:nvPr>
            <p:ph type="title"/>
          </p:nvPr>
        </p:nvSpPr>
        <p:spPr>
          <a:xfrm>
            <a:off x="1792288" y="4800600"/>
            <a:ext cx="5486404" cy="566738"/>
          </a:xfrm>
          <a:prstGeom prst="rect">
            <a:avLst/>
          </a:prstGeom>
        </p:spPr>
        <p:txBody>
          <a:bodyPr lIns="45718" tIns="45718" rIns="45718" bIns="45718" anchor="b"/>
          <a:lstStyle>
            <a:lvl1pPr algn="l" defTabSz="914400">
              <a:lnSpc>
                <a:spcPct val="100000"/>
              </a:lnSpc>
              <a:defRPr sz="2000">
                <a:latin typeface="Arial Bold"/>
                <a:ea typeface="Arial Bold"/>
                <a:cs typeface="Arial Bold"/>
                <a:sym typeface="Arial Bold"/>
              </a:defRPr>
            </a:lvl1pPr>
          </a:lstStyle>
          <a:p>
            <a:pPr lvl="0">
              <a:defRPr sz="1800"/>
            </a:pPr>
            <a:r>
              <a:rPr sz="2000"/>
              <a:t>Titolo Testo</a:t>
            </a:r>
          </a:p>
        </p:txBody>
      </p:sp>
      <p:sp>
        <p:nvSpPr>
          <p:cNvPr id="421" name="Shape 421"/>
          <p:cNvSpPr>
            <a:spLocks noGrp="1"/>
          </p:cNvSpPr>
          <p:nvPr>
            <p:ph type="body" idx="1"/>
          </p:nvPr>
        </p:nvSpPr>
        <p:spPr>
          <a:xfrm>
            <a:off x="1792288" y="5367337"/>
            <a:ext cx="5486404" cy="804868"/>
          </a:xfrm>
          <a:prstGeom prst="rect">
            <a:avLst/>
          </a:prstGeom>
        </p:spPr>
        <p:txBody>
          <a:bodyPr lIns="45718" tIns="45718" rIns="45718" bIns="45718"/>
          <a:lstStyle>
            <a:lvl1pPr marL="0" indent="0" defTabSz="914400">
              <a:lnSpc>
                <a:spcPct val="100000"/>
              </a:lnSpc>
              <a:spcBef>
                <a:spcPts val="300"/>
              </a:spcBef>
              <a:defRPr sz="1400">
                <a:latin typeface="Arial"/>
                <a:ea typeface="Arial"/>
                <a:cs typeface="Arial"/>
                <a:sym typeface="Arial"/>
              </a:defRPr>
            </a:lvl1pPr>
            <a:lvl2pPr marL="0" defTabSz="914400">
              <a:lnSpc>
                <a:spcPct val="100000"/>
              </a:lnSpc>
              <a:spcBef>
                <a:spcPts val="300"/>
              </a:spcBef>
              <a:defRPr sz="1400">
                <a:latin typeface="Arial"/>
                <a:ea typeface="Arial"/>
                <a:cs typeface="Arial"/>
                <a:sym typeface="Arial"/>
              </a:defRPr>
            </a:lvl2pPr>
            <a:lvl3pPr marL="0" defTabSz="914400">
              <a:lnSpc>
                <a:spcPct val="100000"/>
              </a:lnSpc>
              <a:spcBef>
                <a:spcPts val="300"/>
              </a:spcBef>
              <a:defRPr sz="1400">
                <a:latin typeface="Arial"/>
                <a:ea typeface="Arial"/>
                <a:cs typeface="Arial"/>
                <a:sym typeface="Arial"/>
              </a:defRPr>
            </a:lvl3pPr>
            <a:lvl4pPr marL="0" defTabSz="914400">
              <a:lnSpc>
                <a:spcPct val="100000"/>
              </a:lnSpc>
              <a:spcBef>
                <a:spcPts val="300"/>
              </a:spcBef>
              <a:defRPr sz="1400">
                <a:latin typeface="Arial"/>
                <a:ea typeface="Arial"/>
                <a:cs typeface="Arial"/>
                <a:sym typeface="Arial"/>
              </a:defRPr>
            </a:lvl4pPr>
            <a:lvl5pPr marL="0" defTabSz="914400">
              <a:lnSpc>
                <a:spcPct val="100000"/>
              </a:lnSpc>
              <a:spcBef>
                <a:spcPts val="300"/>
              </a:spcBef>
              <a:defRPr sz="1400">
                <a:latin typeface="Arial"/>
                <a:ea typeface="Arial"/>
                <a:cs typeface="Arial"/>
                <a:sym typeface="Arial"/>
              </a:defRPr>
            </a:lvl5pPr>
          </a:lstStyle>
          <a:p>
            <a:pPr lvl="0">
              <a:defRPr sz="1800"/>
            </a:pPr>
            <a:r>
              <a:rPr sz="1400"/>
              <a:t>Corpo livello uno</a:t>
            </a:r>
          </a:p>
          <a:p>
            <a:pPr lvl="1">
              <a:defRPr sz="1800"/>
            </a:pPr>
            <a:r>
              <a:rPr sz="1400"/>
              <a:t>Corpo livello due</a:t>
            </a:r>
          </a:p>
          <a:p>
            <a:pPr lvl="2">
              <a:defRPr sz="1800"/>
            </a:pPr>
            <a:r>
              <a:rPr sz="1400"/>
              <a:t>Corpo livello tre</a:t>
            </a:r>
          </a:p>
          <a:p>
            <a:pPr lvl="3">
              <a:defRPr sz="1800"/>
            </a:pPr>
            <a:r>
              <a:rPr sz="1400"/>
              <a:t>Corpo livello quattro</a:t>
            </a:r>
          </a:p>
          <a:p>
            <a:pPr lvl="4">
              <a:defRPr sz="1800"/>
            </a:pPr>
            <a:r>
              <a:rPr sz="1400"/>
              <a:t>Livello 5</a:t>
            </a: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Titolo e testo verticale">
    <p:spTree>
      <p:nvGrpSpPr>
        <p:cNvPr id="1" name=""/>
        <p:cNvGrpSpPr/>
        <p:nvPr/>
      </p:nvGrpSpPr>
      <p:grpSpPr>
        <a:xfrm>
          <a:off x="0" y="0"/>
          <a:ext cx="0" cy="0"/>
          <a:chOff x="0" y="0"/>
          <a:chExt cx="0" cy="0"/>
        </a:xfrm>
      </p:grpSpPr>
      <p:pic>
        <p:nvPicPr>
          <p:cNvPr id="423"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424"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429" name="Group 429"/>
          <p:cNvGrpSpPr/>
          <p:nvPr/>
        </p:nvGrpSpPr>
        <p:grpSpPr>
          <a:xfrm>
            <a:off x="188873" y="350801"/>
            <a:ext cx="488979" cy="528686"/>
            <a:chOff x="-7" y="-7"/>
            <a:chExt cx="488977" cy="528685"/>
          </a:xfrm>
        </p:grpSpPr>
        <p:sp>
          <p:nvSpPr>
            <p:cNvPr id="425" name="Shape 425"/>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428" name="Group 428"/>
            <p:cNvGrpSpPr/>
            <p:nvPr/>
          </p:nvGrpSpPr>
          <p:grpSpPr>
            <a:xfrm>
              <a:off x="24909" y="38096"/>
              <a:ext cx="431875" cy="448112"/>
              <a:chOff x="0" y="-1"/>
              <a:chExt cx="431874" cy="448111"/>
            </a:xfrm>
          </p:grpSpPr>
          <p:sp>
            <p:nvSpPr>
              <p:cNvPr id="426" name="Shape 426"/>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427"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
        <p:nvSpPr>
          <p:cNvPr id="430" name="Shape 430"/>
          <p:cNvSpPr>
            <a:spLocks noGrp="1"/>
          </p:cNvSpPr>
          <p:nvPr>
            <p:ph type="title"/>
          </p:nvPr>
        </p:nvSpPr>
        <p:spPr>
          <a:xfrm>
            <a:off x="457200" y="274638"/>
            <a:ext cx="8229600" cy="1325566"/>
          </a:xfrm>
          <a:prstGeom prst="rect">
            <a:avLst/>
          </a:prstGeom>
        </p:spPr>
        <p:txBody>
          <a:bodyPr lIns="45718" tIns="45718" rIns="45718" bIns="45718"/>
          <a:lstStyle>
            <a:lvl1pPr defTabSz="914400">
              <a:lnSpc>
                <a:spcPct val="100000"/>
              </a:lnSpc>
            </a:lvl1pPr>
          </a:lstStyle>
          <a:p>
            <a:pPr lvl="0">
              <a:defRPr sz="1800"/>
            </a:pPr>
            <a:r>
              <a:rPr sz="4400"/>
              <a:t>Titolo Testo</a:t>
            </a:r>
          </a:p>
        </p:txBody>
      </p:sp>
      <p:sp>
        <p:nvSpPr>
          <p:cNvPr id="431" name="Shape 431"/>
          <p:cNvSpPr>
            <a:spLocks noGrp="1"/>
          </p:cNvSpPr>
          <p:nvPr>
            <p:ph type="body" idx="1"/>
          </p:nvPr>
        </p:nvSpPr>
        <p:spPr>
          <a:xfrm>
            <a:off x="457200" y="1600202"/>
            <a:ext cx="8229600" cy="5257799"/>
          </a:xfrm>
          <a:prstGeom prst="rect">
            <a:avLst/>
          </a:prstGeom>
        </p:spPr>
        <p:txBody>
          <a:bodyPr lIns="45718" tIns="45718" rIns="45718" bIns="45718"/>
          <a:lstStyle>
            <a:lvl1pPr defTabSz="914400">
              <a:lnSpc>
                <a:spcPct val="100000"/>
              </a:lnSpc>
              <a:spcBef>
                <a:spcPts val="700"/>
              </a:spcBef>
              <a:buSzPct val="100000"/>
              <a:buChar char="•"/>
              <a:defRPr>
                <a:latin typeface="Arial"/>
                <a:ea typeface="Arial"/>
                <a:cs typeface="Arial"/>
                <a:sym typeface="Arial"/>
              </a:defRPr>
            </a:lvl1pPr>
            <a:lvl2pPr marL="783771" indent="-326571" defTabSz="914400">
              <a:lnSpc>
                <a:spcPct val="100000"/>
              </a:lnSpc>
              <a:spcBef>
                <a:spcPts val="700"/>
              </a:spcBef>
              <a:buSzPct val="100000"/>
              <a:buChar char="–"/>
              <a:defRPr>
                <a:latin typeface="Arial"/>
                <a:ea typeface="Arial"/>
                <a:cs typeface="Arial"/>
                <a:sym typeface="Arial"/>
              </a:defRPr>
            </a:lvl2pPr>
            <a:lvl3pPr marL="1219200" indent="-304800" defTabSz="914400">
              <a:lnSpc>
                <a:spcPct val="100000"/>
              </a:lnSpc>
              <a:spcBef>
                <a:spcPts val="700"/>
              </a:spcBef>
              <a:buSzPct val="100000"/>
              <a:buChar char="•"/>
              <a:defRPr>
                <a:latin typeface="Arial"/>
                <a:ea typeface="Arial"/>
                <a:cs typeface="Arial"/>
                <a:sym typeface="Arial"/>
              </a:defRPr>
            </a:lvl3pPr>
            <a:lvl4pPr marL="1737360" indent="-365760" defTabSz="914400">
              <a:lnSpc>
                <a:spcPct val="100000"/>
              </a:lnSpc>
              <a:spcBef>
                <a:spcPts val="700"/>
              </a:spcBef>
              <a:buSzPct val="100000"/>
              <a:buChar char="–"/>
              <a:defRPr>
                <a:latin typeface="Arial"/>
                <a:ea typeface="Arial"/>
                <a:cs typeface="Arial"/>
                <a:sym typeface="Arial"/>
              </a:defRPr>
            </a:lvl4pPr>
            <a:lvl5pPr marL="2194560" indent="-365760" defTabSz="914400">
              <a:lnSpc>
                <a:spcPct val="100000"/>
              </a:lnSpc>
              <a:spcBef>
                <a:spcPts val="700"/>
              </a:spcBef>
              <a:buSzPct val="100000"/>
              <a:buChar char="»"/>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1_Titolo e testo verticale">
    <p:spTree>
      <p:nvGrpSpPr>
        <p:cNvPr id="1" name=""/>
        <p:cNvGrpSpPr/>
        <p:nvPr/>
      </p:nvGrpSpPr>
      <p:grpSpPr>
        <a:xfrm>
          <a:off x="0" y="0"/>
          <a:ext cx="0" cy="0"/>
          <a:chOff x="0" y="0"/>
          <a:chExt cx="0" cy="0"/>
        </a:xfrm>
      </p:grpSpPr>
      <p:pic>
        <p:nvPicPr>
          <p:cNvPr id="433" name="image2.png" descr="Curva-esaote"/>
          <p:cNvPicPr/>
          <p:nvPr/>
        </p:nvPicPr>
        <p:blipFill>
          <a:blip r:embed="rId2"/>
          <a:stretch>
            <a:fillRect/>
          </a:stretch>
        </p:blipFill>
        <p:spPr>
          <a:xfrm>
            <a:off x="0" y="6430964"/>
            <a:ext cx="9144000" cy="454031"/>
          </a:xfrm>
          <a:prstGeom prst="rect">
            <a:avLst/>
          </a:prstGeom>
          <a:ln w="12700">
            <a:miter lim="400000"/>
          </a:ln>
        </p:spPr>
      </p:pic>
      <p:pic>
        <p:nvPicPr>
          <p:cNvPr id="434" name="image3.png" descr="FasciaSopra-1"/>
          <p:cNvPicPr/>
          <p:nvPr/>
        </p:nvPicPr>
        <p:blipFill>
          <a:blip r:embed="rId3"/>
          <a:stretch>
            <a:fillRect/>
          </a:stretch>
        </p:blipFill>
        <p:spPr>
          <a:xfrm>
            <a:off x="0" y="-26988"/>
            <a:ext cx="9144000" cy="647702"/>
          </a:xfrm>
          <a:prstGeom prst="rect">
            <a:avLst/>
          </a:prstGeom>
          <a:ln w="12700">
            <a:miter lim="400000"/>
          </a:ln>
        </p:spPr>
      </p:pic>
      <p:grpSp>
        <p:nvGrpSpPr>
          <p:cNvPr id="439" name="Group 439"/>
          <p:cNvGrpSpPr/>
          <p:nvPr/>
        </p:nvGrpSpPr>
        <p:grpSpPr>
          <a:xfrm>
            <a:off x="188873" y="350801"/>
            <a:ext cx="488979" cy="528686"/>
            <a:chOff x="-7" y="-7"/>
            <a:chExt cx="488977" cy="528685"/>
          </a:xfrm>
        </p:grpSpPr>
        <p:sp>
          <p:nvSpPr>
            <p:cNvPr id="435" name="Shape 435"/>
            <p:cNvSpPr/>
            <p:nvPr/>
          </p:nvSpPr>
          <p:spPr>
            <a:xfrm>
              <a:off x="-8" y="-8"/>
              <a:ext cx="488979" cy="528686"/>
            </a:xfrm>
            <a:custGeom>
              <a:avLst/>
              <a:gdLst/>
              <a:ahLst/>
              <a:cxnLst>
                <a:cxn ang="0">
                  <a:pos x="wd2" y="hd2"/>
                </a:cxn>
                <a:cxn ang="5400000">
                  <a:pos x="wd2" y="hd2"/>
                </a:cxn>
                <a:cxn ang="10800000">
                  <a:pos x="wd2" y="hd2"/>
                </a:cxn>
                <a:cxn ang="16200000">
                  <a:pos x="wd2" y="hd2"/>
                </a:cxn>
              </a:cxnLst>
              <a:rect l="0" t="0" r="r" b="b"/>
              <a:pathLst>
                <a:path w="19678" h="19678"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grpSp>
          <p:nvGrpSpPr>
            <p:cNvPr id="438" name="Group 438"/>
            <p:cNvGrpSpPr/>
            <p:nvPr/>
          </p:nvGrpSpPr>
          <p:grpSpPr>
            <a:xfrm>
              <a:off x="24909" y="38096"/>
              <a:ext cx="431875" cy="448112"/>
              <a:chOff x="0" y="-1"/>
              <a:chExt cx="431874" cy="448111"/>
            </a:xfrm>
          </p:grpSpPr>
          <p:sp>
            <p:nvSpPr>
              <p:cNvPr id="436" name="Shape 436"/>
              <p:cNvSpPr/>
              <p:nvPr/>
            </p:nvSpPr>
            <p:spPr>
              <a:xfrm>
                <a:off x="9866" y="49400"/>
                <a:ext cx="388985" cy="39094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lgn="ctr">
                  <a:defRPr sz="1600">
                    <a:latin typeface="Gill Sans MT"/>
                    <a:ea typeface="Gill Sans MT"/>
                    <a:cs typeface="Gill Sans MT"/>
                    <a:sym typeface="Gill Sans MT"/>
                  </a:defRPr>
                </a:pPr>
                <a:endParaRPr/>
              </a:p>
            </p:txBody>
          </p:sp>
          <p:pic>
            <p:nvPicPr>
              <p:cNvPr id="437" name="image4.png" descr="e-RGB"/>
              <p:cNvPicPr/>
              <p:nvPr/>
            </p:nvPicPr>
            <p:blipFill>
              <a:blip r:embed="rId4"/>
              <a:stretch>
                <a:fillRect/>
              </a:stretch>
            </p:blipFill>
            <p:spPr>
              <a:xfrm>
                <a:off x="-1" y="-2"/>
                <a:ext cx="431875" cy="448113"/>
              </a:xfrm>
              <a:prstGeom prst="rect">
                <a:avLst/>
              </a:prstGeom>
              <a:ln w="12700" cap="flat">
                <a:noFill/>
                <a:miter lim="400000"/>
              </a:ln>
              <a:effectLst/>
            </p:spPr>
          </p:pic>
        </p:grpSp>
      </p:grpSp>
      <p:sp>
        <p:nvSpPr>
          <p:cNvPr id="440" name="Shape 440"/>
          <p:cNvSpPr>
            <a:spLocks noGrp="1"/>
          </p:cNvSpPr>
          <p:nvPr>
            <p:ph type="title"/>
          </p:nvPr>
        </p:nvSpPr>
        <p:spPr>
          <a:xfrm>
            <a:off x="6629400" y="274639"/>
            <a:ext cx="2057400" cy="6583362"/>
          </a:xfrm>
          <a:prstGeom prst="rect">
            <a:avLst/>
          </a:prstGeom>
        </p:spPr>
        <p:txBody>
          <a:bodyPr lIns="45718" tIns="45718" rIns="45718" bIns="45718"/>
          <a:lstStyle>
            <a:lvl1pPr defTabSz="914400">
              <a:lnSpc>
                <a:spcPct val="100000"/>
              </a:lnSpc>
            </a:lvl1pPr>
          </a:lstStyle>
          <a:p>
            <a:pPr lvl="0">
              <a:defRPr sz="1800"/>
            </a:pPr>
            <a:r>
              <a:rPr sz="4400"/>
              <a:t>Titolo Testo</a:t>
            </a:r>
          </a:p>
        </p:txBody>
      </p:sp>
      <p:sp>
        <p:nvSpPr>
          <p:cNvPr id="441" name="Shape 441"/>
          <p:cNvSpPr>
            <a:spLocks noGrp="1"/>
          </p:cNvSpPr>
          <p:nvPr>
            <p:ph type="body" idx="1"/>
          </p:nvPr>
        </p:nvSpPr>
        <p:spPr>
          <a:xfrm>
            <a:off x="457200" y="274639"/>
            <a:ext cx="6019800" cy="6583362"/>
          </a:xfrm>
          <a:prstGeom prst="rect">
            <a:avLst/>
          </a:prstGeom>
        </p:spPr>
        <p:txBody>
          <a:bodyPr lIns="45718" tIns="45718" rIns="45718" bIns="45718"/>
          <a:lstStyle>
            <a:lvl1pPr defTabSz="914400">
              <a:lnSpc>
                <a:spcPct val="100000"/>
              </a:lnSpc>
              <a:spcBef>
                <a:spcPts val="700"/>
              </a:spcBef>
              <a:buSzPct val="100000"/>
              <a:buChar char="•"/>
              <a:defRPr>
                <a:latin typeface="Arial"/>
                <a:ea typeface="Arial"/>
                <a:cs typeface="Arial"/>
                <a:sym typeface="Arial"/>
              </a:defRPr>
            </a:lvl1pPr>
            <a:lvl2pPr marL="783771" indent="-326571" defTabSz="914400">
              <a:lnSpc>
                <a:spcPct val="100000"/>
              </a:lnSpc>
              <a:spcBef>
                <a:spcPts val="700"/>
              </a:spcBef>
              <a:buSzPct val="100000"/>
              <a:buChar char="–"/>
              <a:defRPr>
                <a:latin typeface="Arial"/>
                <a:ea typeface="Arial"/>
                <a:cs typeface="Arial"/>
                <a:sym typeface="Arial"/>
              </a:defRPr>
            </a:lvl2pPr>
            <a:lvl3pPr marL="1219200" indent="-304800" defTabSz="914400">
              <a:lnSpc>
                <a:spcPct val="100000"/>
              </a:lnSpc>
              <a:spcBef>
                <a:spcPts val="700"/>
              </a:spcBef>
              <a:buSzPct val="100000"/>
              <a:buChar char="•"/>
              <a:defRPr>
                <a:latin typeface="Arial"/>
                <a:ea typeface="Arial"/>
                <a:cs typeface="Arial"/>
                <a:sym typeface="Arial"/>
              </a:defRPr>
            </a:lvl3pPr>
            <a:lvl4pPr marL="1737360" indent="-365760" defTabSz="914400">
              <a:lnSpc>
                <a:spcPct val="100000"/>
              </a:lnSpc>
              <a:spcBef>
                <a:spcPts val="700"/>
              </a:spcBef>
              <a:buSzPct val="100000"/>
              <a:buChar char="–"/>
              <a:defRPr>
                <a:latin typeface="Arial"/>
                <a:ea typeface="Arial"/>
                <a:cs typeface="Arial"/>
                <a:sym typeface="Arial"/>
              </a:defRPr>
            </a:lvl4pPr>
            <a:lvl5pPr marL="2194560" indent="-365760" defTabSz="914400">
              <a:lnSpc>
                <a:spcPct val="100000"/>
              </a:lnSpc>
              <a:spcBef>
                <a:spcPts val="700"/>
              </a:spcBef>
              <a:buSzPct val="100000"/>
              <a:buChar char="»"/>
              <a:defRPr>
                <a:latin typeface="Arial"/>
                <a:ea typeface="Arial"/>
                <a:cs typeface="Arial"/>
                <a:sym typeface="Arial"/>
              </a:defRPr>
            </a:lvl5pPr>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268" Type="http://schemas.openxmlformats.org/officeDocument/2006/relationships/slideLayout" Target="../slideLayouts/slideLayout268.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279" Type="http://schemas.openxmlformats.org/officeDocument/2006/relationships/slideLayout" Target="../slideLayouts/slideLayout279.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71" Type="http://schemas.openxmlformats.org/officeDocument/2006/relationships/slideLayout" Target="../slideLayouts/slideLayout171.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227" Type="http://schemas.openxmlformats.org/officeDocument/2006/relationships/slideLayout" Target="../slideLayouts/slideLayout227.xml"/><Relationship Id="rId248" Type="http://schemas.openxmlformats.org/officeDocument/2006/relationships/slideLayout" Target="../slideLayouts/slideLayout248.xml"/><Relationship Id="rId269" Type="http://schemas.openxmlformats.org/officeDocument/2006/relationships/slideLayout" Target="../slideLayouts/slideLayout269.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slideLayout" Target="../slideLayouts/slideLayout108.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54" Type="http://schemas.openxmlformats.org/officeDocument/2006/relationships/slideLayout" Target="../slideLayouts/slideLayout54.xml"/><Relationship Id="rId75" Type="http://schemas.openxmlformats.org/officeDocument/2006/relationships/slideLayout" Target="../slideLayouts/slideLayout75.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61" Type="http://schemas.openxmlformats.org/officeDocument/2006/relationships/slideLayout" Target="../slideLayouts/slideLayout161.xml"/><Relationship Id="rId182" Type="http://schemas.openxmlformats.org/officeDocument/2006/relationships/slideLayout" Target="../slideLayouts/slideLayout182.xml"/><Relationship Id="rId217" Type="http://schemas.openxmlformats.org/officeDocument/2006/relationships/slideLayout" Target="../slideLayouts/slideLayout217.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259" Type="http://schemas.openxmlformats.org/officeDocument/2006/relationships/slideLayout" Target="../slideLayouts/slideLayout259.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44" Type="http://schemas.openxmlformats.org/officeDocument/2006/relationships/slideLayout" Target="../slideLayouts/slideLayout44.xml"/><Relationship Id="rId65" Type="http://schemas.openxmlformats.org/officeDocument/2006/relationships/slideLayout" Target="../slideLayouts/slideLayout65.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51" Type="http://schemas.openxmlformats.org/officeDocument/2006/relationships/slideLayout" Target="../slideLayouts/slideLayout151.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28" Type="http://schemas.openxmlformats.org/officeDocument/2006/relationships/slideLayout" Target="../slideLayouts/slideLayout228.xml"/><Relationship Id="rId249" Type="http://schemas.openxmlformats.org/officeDocument/2006/relationships/slideLayout" Target="../slideLayouts/slideLayout249.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281" Type="http://schemas.openxmlformats.org/officeDocument/2006/relationships/slideLayout" Target="../slideLayouts/slideLayout281.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18" Type="http://schemas.openxmlformats.org/officeDocument/2006/relationships/slideLayout" Target="../slideLayouts/slideLayout218.xml"/><Relationship Id="rId239" Type="http://schemas.openxmlformats.org/officeDocument/2006/relationships/slideLayout" Target="../slideLayouts/slideLayout239.xml"/><Relationship Id="rId250" Type="http://schemas.openxmlformats.org/officeDocument/2006/relationships/slideLayout" Target="../slideLayouts/slideLayout250.xml"/><Relationship Id="rId271" Type="http://schemas.openxmlformats.org/officeDocument/2006/relationships/slideLayout" Target="../slideLayouts/slideLayout271.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229" Type="http://schemas.openxmlformats.org/officeDocument/2006/relationships/slideLayout" Target="../slideLayouts/slideLayout229.xml"/><Relationship Id="rId240" Type="http://schemas.openxmlformats.org/officeDocument/2006/relationships/slideLayout" Target="../slideLayouts/slideLayout240.xml"/><Relationship Id="rId261" Type="http://schemas.openxmlformats.org/officeDocument/2006/relationships/slideLayout" Target="../slideLayouts/slideLayout261.xml"/><Relationship Id="rId14" Type="http://schemas.openxmlformats.org/officeDocument/2006/relationships/slideLayout" Target="../slideLayouts/slideLayout14.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8" Type="http://schemas.openxmlformats.org/officeDocument/2006/relationships/slideLayout" Target="../slideLayouts/slideLayout8.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219" Type="http://schemas.openxmlformats.org/officeDocument/2006/relationships/slideLayout" Target="../slideLayouts/slideLayout219.xml"/><Relationship Id="rId230" Type="http://schemas.openxmlformats.org/officeDocument/2006/relationships/slideLayout" Target="../slideLayouts/slideLayout230.xml"/><Relationship Id="rId251" Type="http://schemas.openxmlformats.org/officeDocument/2006/relationships/slideLayout" Target="../slideLayouts/slideLayout251.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220" Type="http://schemas.openxmlformats.org/officeDocument/2006/relationships/slideLayout" Target="../slideLayouts/slideLayout220.xml"/><Relationship Id="rId241" Type="http://schemas.openxmlformats.org/officeDocument/2006/relationships/slideLayout" Target="../slideLayouts/slideLayout24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283" Type="http://schemas.openxmlformats.org/officeDocument/2006/relationships/slideLayout" Target="../slideLayouts/slideLayout283.xml"/><Relationship Id="rId78" Type="http://schemas.openxmlformats.org/officeDocument/2006/relationships/slideLayout" Target="../slideLayouts/slideLayout78.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64" Type="http://schemas.openxmlformats.org/officeDocument/2006/relationships/slideLayout" Target="../slideLayouts/slideLayout164.xml"/><Relationship Id="rId185" Type="http://schemas.openxmlformats.org/officeDocument/2006/relationships/slideLayout" Target="../slideLayouts/slideLayout185.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273" Type="http://schemas.openxmlformats.org/officeDocument/2006/relationships/slideLayout" Target="../slideLayouts/slideLayout273.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284" Type="http://schemas.openxmlformats.org/officeDocument/2006/relationships/theme" Target="../theme/theme1.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4" Type="http://schemas.openxmlformats.org/officeDocument/2006/relationships/slideLayout" Target="../slideLayouts/slideLayout274.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75" Type="http://schemas.openxmlformats.org/officeDocument/2006/relationships/slideLayout" Target="../slideLayouts/slideLayout275.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265" Type="http://schemas.openxmlformats.org/officeDocument/2006/relationships/slideLayout" Target="../slideLayouts/slideLayout265.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276" Type="http://schemas.openxmlformats.org/officeDocument/2006/relationships/slideLayout" Target="../slideLayouts/slideLayout276.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277" Type="http://schemas.openxmlformats.org/officeDocument/2006/relationships/slideLayout" Target="../slideLayouts/slideLayout27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78" Type="http://schemas.openxmlformats.org/officeDocument/2006/relationships/slideLayout" Target="../slideLayouts/slideLayout278.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258" Type="http://schemas.openxmlformats.org/officeDocument/2006/relationships/slideLayout" Target="../slideLayouts/slideLayout2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slideLayout" Target="../slideLayouts/slideLayout296.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17" Type="http://schemas.openxmlformats.org/officeDocument/2006/relationships/image" Target="../media/image26.jpeg"/><Relationship Id="rId2" Type="http://schemas.openxmlformats.org/officeDocument/2006/relationships/slideLayout" Target="../slideLayouts/slideLayout285.xml"/><Relationship Id="rId16" Type="http://schemas.openxmlformats.org/officeDocument/2006/relationships/theme" Target="../theme/theme2.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5" Type="http://schemas.openxmlformats.org/officeDocument/2006/relationships/slideLayout" Target="../slideLayouts/slideLayout29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slideLayout" Target="../slideLayouts/slideLayout29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00.xml"/><Relationship Id="rId1" Type="http://schemas.openxmlformats.org/officeDocument/2006/relationships/slideLayout" Target="../slideLayouts/slideLayout29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4.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theme" Target="../theme/theme5.xml"/><Relationship Id="rId3" Type="http://schemas.openxmlformats.org/officeDocument/2006/relationships/slideLayout" Target="../slideLayouts/slideLayout314.xml"/><Relationship Id="rId7" Type="http://schemas.openxmlformats.org/officeDocument/2006/relationships/slideLayout" Target="../slideLayouts/slideLayout318.xml"/><Relationship Id="rId12" Type="http://schemas.openxmlformats.org/officeDocument/2006/relationships/slideLayout" Target="../slideLayouts/slideLayout323.xml"/><Relationship Id="rId2" Type="http://schemas.openxmlformats.org/officeDocument/2006/relationships/slideLayout" Target="../slideLayouts/slideLayout313.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5" Type="http://schemas.openxmlformats.org/officeDocument/2006/relationships/image" Target="MacintoshHD:Users:cristina:Desktop:Cristina%20Lavori:LAVORI:INTERACTION:Bayer:INFRA%20Diapositive%20ppt:Taddei:" TargetMode="External"/><Relationship Id="rId10" Type="http://schemas.openxmlformats.org/officeDocument/2006/relationships/slideLayout" Target="../slideLayouts/slideLayout321.xml"/><Relationship Id="rId4" Type="http://schemas.openxmlformats.org/officeDocument/2006/relationships/slideLayout" Target="../slideLayouts/slideLayout315.xml"/><Relationship Id="rId9" Type="http://schemas.openxmlformats.org/officeDocument/2006/relationships/slideLayout" Target="../slideLayouts/slideLayout320.xml"/><Relationship Id="rId14" Type="http://schemas.openxmlformats.org/officeDocument/2006/relationships/image" Target="../media/image27.png"/></Relationships>
</file>

<file path=ppt/slideMasters/_rels/slideMaster6.xml.rels><?xml version="1.0" encoding="UTF-8" standalone="yes"?>
<Relationships xmlns="http://schemas.openxmlformats.org/package/2006/relationships"><Relationship Id="rId117" Type="http://schemas.openxmlformats.org/officeDocument/2006/relationships/slideLayout" Target="../slideLayouts/slideLayout440.xml"/><Relationship Id="rId21" Type="http://schemas.openxmlformats.org/officeDocument/2006/relationships/slideLayout" Target="../slideLayouts/slideLayout344.xml"/><Relationship Id="rId63" Type="http://schemas.openxmlformats.org/officeDocument/2006/relationships/slideLayout" Target="../slideLayouts/slideLayout386.xml"/><Relationship Id="rId159" Type="http://schemas.openxmlformats.org/officeDocument/2006/relationships/slideLayout" Target="../slideLayouts/slideLayout482.xml"/><Relationship Id="rId170" Type="http://schemas.openxmlformats.org/officeDocument/2006/relationships/slideLayout" Target="../slideLayouts/slideLayout493.xml"/><Relationship Id="rId226" Type="http://schemas.openxmlformats.org/officeDocument/2006/relationships/slideLayout" Target="../slideLayouts/slideLayout549.xml"/><Relationship Id="rId268" Type="http://schemas.openxmlformats.org/officeDocument/2006/relationships/slideLayout" Target="../slideLayouts/slideLayout591.xml"/><Relationship Id="rId32" Type="http://schemas.openxmlformats.org/officeDocument/2006/relationships/slideLayout" Target="../slideLayouts/slideLayout355.xml"/><Relationship Id="rId74" Type="http://schemas.openxmlformats.org/officeDocument/2006/relationships/slideLayout" Target="../slideLayouts/slideLayout397.xml"/><Relationship Id="rId128" Type="http://schemas.openxmlformats.org/officeDocument/2006/relationships/slideLayout" Target="../slideLayouts/slideLayout451.xml"/><Relationship Id="rId5" Type="http://schemas.openxmlformats.org/officeDocument/2006/relationships/slideLayout" Target="../slideLayouts/slideLayout328.xml"/><Relationship Id="rId181" Type="http://schemas.openxmlformats.org/officeDocument/2006/relationships/slideLayout" Target="../slideLayouts/slideLayout504.xml"/><Relationship Id="rId237" Type="http://schemas.openxmlformats.org/officeDocument/2006/relationships/slideLayout" Target="../slideLayouts/slideLayout560.xml"/><Relationship Id="rId279" Type="http://schemas.openxmlformats.org/officeDocument/2006/relationships/slideLayout" Target="../slideLayouts/slideLayout602.xml"/><Relationship Id="rId43" Type="http://schemas.openxmlformats.org/officeDocument/2006/relationships/slideLayout" Target="../slideLayouts/slideLayout366.xml"/><Relationship Id="rId139" Type="http://schemas.openxmlformats.org/officeDocument/2006/relationships/slideLayout" Target="../slideLayouts/slideLayout462.xml"/><Relationship Id="rId290" Type="http://schemas.openxmlformats.org/officeDocument/2006/relationships/slideLayout" Target="../slideLayouts/slideLayout613.xml"/><Relationship Id="rId85" Type="http://schemas.openxmlformats.org/officeDocument/2006/relationships/slideLayout" Target="../slideLayouts/slideLayout408.xml"/><Relationship Id="rId150" Type="http://schemas.openxmlformats.org/officeDocument/2006/relationships/slideLayout" Target="../slideLayouts/slideLayout473.xml"/><Relationship Id="rId192" Type="http://schemas.openxmlformats.org/officeDocument/2006/relationships/slideLayout" Target="../slideLayouts/slideLayout515.xml"/><Relationship Id="rId206" Type="http://schemas.openxmlformats.org/officeDocument/2006/relationships/slideLayout" Target="../slideLayouts/slideLayout529.xml"/><Relationship Id="rId248" Type="http://schemas.openxmlformats.org/officeDocument/2006/relationships/slideLayout" Target="../slideLayouts/slideLayout571.xml"/><Relationship Id="rId12" Type="http://schemas.openxmlformats.org/officeDocument/2006/relationships/slideLayout" Target="../slideLayouts/slideLayout335.xml"/><Relationship Id="rId33" Type="http://schemas.openxmlformats.org/officeDocument/2006/relationships/slideLayout" Target="../slideLayouts/slideLayout356.xml"/><Relationship Id="rId108" Type="http://schemas.openxmlformats.org/officeDocument/2006/relationships/slideLayout" Target="../slideLayouts/slideLayout431.xml"/><Relationship Id="rId129" Type="http://schemas.openxmlformats.org/officeDocument/2006/relationships/slideLayout" Target="../slideLayouts/slideLayout452.xml"/><Relationship Id="rId280" Type="http://schemas.openxmlformats.org/officeDocument/2006/relationships/slideLayout" Target="../slideLayouts/slideLayout603.xml"/><Relationship Id="rId54" Type="http://schemas.openxmlformats.org/officeDocument/2006/relationships/slideLayout" Target="../slideLayouts/slideLayout377.xml"/><Relationship Id="rId75" Type="http://schemas.openxmlformats.org/officeDocument/2006/relationships/slideLayout" Target="../slideLayouts/slideLayout398.xml"/><Relationship Id="rId96" Type="http://schemas.openxmlformats.org/officeDocument/2006/relationships/slideLayout" Target="../slideLayouts/slideLayout419.xml"/><Relationship Id="rId140" Type="http://schemas.openxmlformats.org/officeDocument/2006/relationships/slideLayout" Target="../slideLayouts/slideLayout463.xml"/><Relationship Id="rId161" Type="http://schemas.openxmlformats.org/officeDocument/2006/relationships/slideLayout" Target="../slideLayouts/slideLayout484.xml"/><Relationship Id="rId182" Type="http://schemas.openxmlformats.org/officeDocument/2006/relationships/slideLayout" Target="../slideLayouts/slideLayout505.xml"/><Relationship Id="rId217" Type="http://schemas.openxmlformats.org/officeDocument/2006/relationships/slideLayout" Target="../slideLayouts/slideLayout540.xml"/><Relationship Id="rId6" Type="http://schemas.openxmlformats.org/officeDocument/2006/relationships/slideLayout" Target="../slideLayouts/slideLayout329.xml"/><Relationship Id="rId238" Type="http://schemas.openxmlformats.org/officeDocument/2006/relationships/slideLayout" Target="../slideLayouts/slideLayout561.xml"/><Relationship Id="rId259" Type="http://schemas.openxmlformats.org/officeDocument/2006/relationships/slideLayout" Target="../slideLayouts/slideLayout582.xml"/><Relationship Id="rId23" Type="http://schemas.openxmlformats.org/officeDocument/2006/relationships/slideLayout" Target="../slideLayouts/slideLayout346.xml"/><Relationship Id="rId119" Type="http://schemas.openxmlformats.org/officeDocument/2006/relationships/slideLayout" Target="../slideLayouts/slideLayout442.xml"/><Relationship Id="rId270" Type="http://schemas.openxmlformats.org/officeDocument/2006/relationships/slideLayout" Target="../slideLayouts/slideLayout593.xml"/><Relationship Id="rId291" Type="http://schemas.openxmlformats.org/officeDocument/2006/relationships/slideLayout" Target="../slideLayouts/slideLayout614.xml"/><Relationship Id="rId44" Type="http://schemas.openxmlformats.org/officeDocument/2006/relationships/slideLayout" Target="../slideLayouts/slideLayout367.xml"/><Relationship Id="rId65" Type="http://schemas.openxmlformats.org/officeDocument/2006/relationships/slideLayout" Target="../slideLayouts/slideLayout388.xml"/><Relationship Id="rId86" Type="http://schemas.openxmlformats.org/officeDocument/2006/relationships/slideLayout" Target="../slideLayouts/slideLayout409.xml"/><Relationship Id="rId130" Type="http://schemas.openxmlformats.org/officeDocument/2006/relationships/slideLayout" Target="../slideLayouts/slideLayout453.xml"/><Relationship Id="rId151" Type="http://schemas.openxmlformats.org/officeDocument/2006/relationships/slideLayout" Target="../slideLayouts/slideLayout474.xml"/><Relationship Id="rId172" Type="http://schemas.openxmlformats.org/officeDocument/2006/relationships/slideLayout" Target="../slideLayouts/slideLayout495.xml"/><Relationship Id="rId193" Type="http://schemas.openxmlformats.org/officeDocument/2006/relationships/slideLayout" Target="../slideLayouts/slideLayout516.xml"/><Relationship Id="rId207" Type="http://schemas.openxmlformats.org/officeDocument/2006/relationships/slideLayout" Target="../slideLayouts/slideLayout530.xml"/><Relationship Id="rId228" Type="http://schemas.openxmlformats.org/officeDocument/2006/relationships/slideLayout" Target="../slideLayouts/slideLayout551.xml"/><Relationship Id="rId249" Type="http://schemas.openxmlformats.org/officeDocument/2006/relationships/slideLayout" Target="../slideLayouts/slideLayout572.xml"/><Relationship Id="rId13" Type="http://schemas.openxmlformats.org/officeDocument/2006/relationships/slideLayout" Target="../slideLayouts/slideLayout336.xml"/><Relationship Id="rId109" Type="http://schemas.openxmlformats.org/officeDocument/2006/relationships/slideLayout" Target="../slideLayouts/slideLayout432.xml"/><Relationship Id="rId260" Type="http://schemas.openxmlformats.org/officeDocument/2006/relationships/slideLayout" Target="../slideLayouts/slideLayout583.xml"/><Relationship Id="rId281" Type="http://schemas.openxmlformats.org/officeDocument/2006/relationships/slideLayout" Target="../slideLayouts/slideLayout604.xml"/><Relationship Id="rId34" Type="http://schemas.openxmlformats.org/officeDocument/2006/relationships/slideLayout" Target="../slideLayouts/slideLayout357.xml"/><Relationship Id="rId55" Type="http://schemas.openxmlformats.org/officeDocument/2006/relationships/slideLayout" Target="../slideLayouts/slideLayout378.xml"/><Relationship Id="rId76" Type="http://schemas.openxmlformats.org/officeDocument/2006/relationships/slideLayout" Target="../slideLayouts/slideLayout399.xml"/><Relationship Id="rId97" Type="http://schemas.openxmlformats.org/officeDocument/2006/relationships/slideLayout" Target="../slideLayouts/slideLayout420.xml"/><Relationship Id="rId120" Type="http://schemas.openxmlformats.org/officeDocument/2006/relationships/slideLayout" Target="../slideLayouts/slideLayout443.xml"/><Relationship Id="rId141" Type="http://schemas.openxmlformats.org/officeDocument/2006/relationships/slideLayout" Target="../slideLayouts/slideLayout464.xml"/><Relationship Id="rId7" Type="http://schemas.openxmlformats.org/officeDocument/2006/relationships/slideLayout" Target="../slideLayouts/slideLayout330.xml"/><Relationship Id="rId162" Type="http://schemas.openxmlformats.org/officeDocument/2006/relationships/slideLayout" Target="../slideLayouts/slideLayout485.xml"/><Relationship Id="rId183" Type="http://schemas.openxmlformats.org/officeDocument/2006/relationships/slideLayout" Target="../slideLayouts/slideLayout506.xml"/><Relationship Id="rId218" Type="http://schemas.openxmlformats.org/officeDocument/2006/relationships/slideLayout" Target="../slideLayouts/slideLayout541.xml"/><Relationship Id="rId239" Type="http://schemas.openxmlformats.org/officeDocument/2006/relationships/slideLayout" Target="../slideLayouts/slideLayout562.xml"/><Relationship Id="rId250" Type="http://schemas.openxmlformats.org/officeDocument/2006/relationships/slideLayout" Target="../slideLayouts/slideLayout573.xml"/><Relationship Id="rId271" Type="http://schemas.openxmlformats.org/officeDocument/2006/relationships/slideLayout" Target="../slideLayouts/slideLayout594.xml"/><Relationship Id="rId292" Type="http://schemas.openxmlformats.org/officeDocument/2006/relationships/slideLayout" Target="../slideLayouts/slideLayout615.xml"/><Relationship Id="rId24" Type="http://schemas.openxmlformats.org/officeDocument/2006/relationships/slideLayout" Target="../slideLayouts/slideLayout347.xml"/><Relationship Id="rId45" Type="http://schemas.openxmlformats.org/officeDocument/2006/relationships/slideLayout" Target="../slideLayouts/slideLayout368.xml"/><Relationship Id="rId66" Type="http://schemas.openxmlformats.org/officeDocument/2006/relationships/slideLayout" Target="../slideLayouts/slideLayout389.xml"/><Relationship Id="rId87" Type="http://schemas.openxmlformats.org/officeDocument/2006/relationships/slideLayout" Target="../slideLayouts/slideLayout410.xml"/><Relationship Id="rId110" Type="http://schemas.openxmlformats.org/officeDocument/2006/relationships/slideLayout" Target="../slideLayouts/slideLayout433.xml"/><Relationship Id="rId131" Type="http://schemas.openxmlformats.org/officeDocument/2006/relationships/slideLayout" Target="../slideLayouts/slideLayout454.xml"/><Relationship Id="rId152" Type="http://schemas.openxmlformats.org/officeDocument/2006/relationships/slideLayout" Target="../slideLayouts/slideLayout475.xml"/><Relationship Id="rId173" Type="http://schemas.openxmlformats.org/officeDocument/2006/relationships/slideLayout" Target="../slideLayouts/slideLayout496.xml"/><Relationship Id="rId194" Type="http://schemas.openxmlformats.org/officeDocument/2006/relationships/slideLayout" Target="../slideLayouts/slideLayout517.xml"/><Relationship Id="rId208" Type="http://schemas.openxmlformats.org/officeDocument/2006/relationships/slideLayout" Target="../slideLayouts/slideLayout531.xml"/><Relationship Id="rId229" Type="http://schemas.openxmlformats.org/officeDocument/2006/relationships/slideLayout" Target="../slideLayouts/slideLayout552.xml"/><Relationship Id="rId240" Type="http://schemas.openxmlformats.org/officeDocument/2006/relationships/slideLayout" Target="../slideLayouts/slideLayout563.xml"/><Relationship Id="rId261" Type="http://schemas.openxmlformats.org/officeDocument/2006/relationships/slideLayout" Target="../slideLayouts/slideLayout584.xml"/><Relationship Id="rId14" Type="http://schemas.openxmlformats.org/officeDocument/2006/relationships/slideLayout" Target="../slideLayouts/slideLayout337.xml"/><Relationship Id="rId35" Type="http://schemas.openxmlformats.org/officeDocument/2006/relationships/slideLayout" Target="../slideLayouts/slideLayout358.xml"/><Relationship Id="rId56" Type="http://schemas.openxmlformats.org/officeDocument/2006/relationships/slideLayout" Target="../slideLayouts/slideLayout379.xml"/><Relationship Id="rId77" Type="http://schemas.openxmlformats.org/officeDocument/2006/relationships/slideLayout" Target="../slideLayouts/slideLayout400.xml"/><Relationship Id="rId100" Type="http://schemas.openxmlformats.org/officeDocument/2006/relationships/slideLayout" Target="../slideLayouts/slideLayout423.xml"/><Relationship Id="rId282" Type="http://schemas.openxmlformats.org/officeDocument/2006/relationships/slideLayout" Target="../slideLayouts/slideLayout605.xml"/><Relationship Id="rId8" Type="http://schemas.openxmlformats.org/officeDocument/2006/relationships/slideLayout" Target="../slideLayouts/slideLayout331.xml"/><Relationship Id="rId98" Type="http://schemas.openxmlformats.org/officeDocument/2006/relationships/slideLayout" Target="../slideLayouts/slideLayout421.xml"/><Relationship Id="rId121" Type="http://schemas.openxmlformats.org/officeDocument/2006/relationships/slideLayout" Target="../slideLayouts/slideLayout444.xml"/><Relationship Id="rId142" Type="http://schemas.openxmlformats.org/officeDocument/2006/relationships/slideLayout" Target="../slideLayouts/slideLayout465.xml"/><Relationship Id="rId163" Type="http://schemas.openxmlformats.org/officeDocument/2006/relationships/slideLayout" Target="../slideLayouts/slideLayout486.xml"/><Relationship Id="rId184" Type="http://schemas.openxmlformats.org/officeDocument/2006/relationships/slideLayout" Target="../slideLayouts/slideLayout507.xml"/><Relationship Id="rId219" Type="http://schemas.openxmlformats.org/officeDocument/2006/relationships/slideLayout" Target="../slideLayouts/slideLayout542.xml"/><Relationship Id="rId230" Type="http://schemas.openxmlformats.org/officeDocument/2006/relationships/slideLayout" Target="../slideLayouts/slideLayout553.xml"/><Relationship Id="rId251" Type="http://schemas.openxmlformats.org/officeDocument/2006/relationships/slideLayout" Target="../slideLayouts/slideLayout574.xml"/><Relationship Id="rId25" Type="http://schemas.openxmlformats.org/officeDocument/2006/relationships/slideLayout" Target="../slideLayouts/slideLayout348.xml"/><Relationship Id="rId46" Type="http://schemas.openxmlformats.org/officeDocument/2006/relationships/slideLayout" Target="../slideLayouts/slideLayout369.xml"/><Relationship Id="rId67" Type="http://schemas.openxmlformats.org/officeDocument/2006/relationships/slideLayout" Target="../slideLayouts/slideLayout390.xml"/><Relationship Id="rId272" Type="http://schemas.openxmlformats.org/officeDocument/2006/relationships/slideLayout" Target="../slideLayouts/slideLayout595.xml"/><Relationship Id="rId293" Type="http://schemas.openxmlformats.org/officeDocument/2006/relationships/theme" Target="../theme/theme6.xml"/><Relationship Id="rId88" Type="http://schemas.openxmlformats.org/officeDocument/2006/relationships/slideLayout" Target="../slideLayouts/slideLayout411.xml"/><Relationship Id="rId111" Type="http://schemas.openxmlformats.org/officeDocument/2006/relationships/slideLayout" Target="../slideLayouts/slideLayout434.xml"/><Relationship Id="rId132" Type="http://schemas.openxmlformats.org/officeDocument/2006/relationships/slideLayout" Target="../slideLayouts/slideLayout455.xml"/><Relationship Id="rId153" Type="http://schemas.openxmlformats.org/officeDocument/2006/relationships/slideLayout" Target="../slideLayouts/slideLayout476.xml"/><Relationship Id="rId174" Type="http://schemas.openxmlformats.org/officeDocument/2006/relationships/slideLayout" Target="../slideLayouts/slideLayout497.xml"/><Relationship Id="rId195" Type="http://schemas.openxmlformats.org/officeDocument/2006/relationships/slideLayout" Target="../slideLayouts/slideLayout518.xml"/><Relationship Id="rId209" Type="http://schemas.openxmlformats.org/officeDocument/2006/relationships/slideLayout" Target="../slideLayouts/slideLayout532.xml"/><Relationship Id="rId220" Type="http://schemas.openxmlformats.org/officeDocument/2006/relationships/slideLayout" Target="../slideLayouts/slideLayout543.xml"/><Relationship Id="rId241" Type="http://schemas.openxmlformats.org/officeDocument/2006/relationships/slideLayout" Target="../slideLayouts/slideLayout564.xml"/><Relationship Id="rId15" Type="http://schemas.openxmlformats.org/officeDocument/2006/relationships/slideLayout" Target="../slideLayouts/slideLayout338.xml"/><Relationship Id="rId36" Type="http://schemas.openxmlformats.org/officeDocument/2006/relationships/slideLayout" Target="../slideLayouts/slideLayout359.xml"/><Relationship Id="rId57" Type="http://schemas.openxmlformats.org/officeDocument/2006/relationships/slideLayout" Target="../slideLayouts/slideLayout380.xml"/><Relationship Id="rId262" Type="http://schemas.openxmlformats.org/officeDocument/2006/relationships/slideLayout" Target="../slideLayouts/slideLayout585.xml"/><Relationship Id="rId283" Type="http://schemas.openxmlformats.org/officeDocument/2006/relationships/slideLayout" Target="../slideLayouts/slideLayout606.xml"/><Relationship Id="rId78" Type="http://schemas.openxmlformats.org/officeDocument/2006/relationships/slideLayout" Target="../slideLayouts/slideLayout401.xml"/><Relationship Id="rId99" Type="http://schemas.openxmlformats.org/officeDocument/2006/relationships/slideLayout" Target="../slideLayouts/slideLayout422.xml"/><Relationship Id="rId101" Type="http://schemas.openxmlformats.org/officeDocument/2006/relationships/slideLayout" Target="../slideLayouts/slideLayout424.xml"/><Relationship Id="rId122" Type="http://schemas.openxmlformats.org/officeDocument/2006/relationships/slideLayout" Target="../slideLayouts/slideLayout445.xml"/><Relationship Id="rId143" Type="http://schemas.openxmlformats.org/officeDocument/2006/relationships/slideLayout" Target="../slideLayouts/slideLayout466.xml"/><Relationship Id="rId164" Type="http://schemas.openxmlformats.org/officeDocument/2006/relationships/slideLayout" Target="../slideLayouts/slideLayout487.xml"/><Relationship Id="rId185" Type="http://schemas.openxmlformats.org/officeDocument/2006/relationships/slideLayout" Target="../slideLayouts/slideLayout508.xml"/><Relationship Id="rId9" Type="http://schemas.openxmlformats.org/officeDocument/2006/relationships/slideLayout" Target="../slideLayouts/slideLayout332.xml"/><Relationship Id="rId210" Type="http://schemas.openxmlformats.org/officeDocument/2006/relationships/slideLayout" Target="../slideLayouts/slideLayout533.xml"/><Relationship Id="rId26" Type="http://schemas.openxmlformats.org/officeDocument/2006/relationships/slideLayout" Target="../slideLayouts/slideLayout349.xml"/><Relationship Id="rId231" Type="http://schemas.openxmlformats.org/officeDocument/2006/relationships/slideLayout" Target="../slideLayouts/slideLayout554.xml"/><Relationship Id="rId252" Type="http://schemas.openxmlformats.org/officeDocument/2006/relationships/slideLayout" Target="../slideLayouts/slideLayout575.xml"/><Relationship Id="rId273" Type="http://schemas.openxmlformats.org/officeDocument/2006/relationships/slideLayout" Target="../slideLayouts/slideLayout596.xml"/><Relationship Id="rId47" Type="http://schemas.openxmlformats.org/officeDocument/2006/relationships/slideLayout" Target="../slideLayouts/slideLayout370.xml"/><Relationship Id="rId68" Type="http://schemas.openxmlformats.org/officeDocument/2006/relationships/slideLayout" Target="../slideLayouts/slideLayout391.xml"/><Relationship Id="rId89" Type="http://schemas.openxmlformats.org/officeDocument/2006/relationships/slideLayout" Target="../slideLayouts/slideLayout412.xml"/><Relationship Id="rId112" Type="http://schemas.openxmlformats.org/officeDocument/2006/relationships/slideLayout" Target="../slideLayouts/slideLayout435.xml"/><Relationship Id="rId133" Type="http://schemas.openxmlformats.org/officeDocument/2006/relationships/slideLayout" Target="../slideLayouts/slideLayout456.xml"/><Relationship Id="rId154" Type="http://schemas.openxmlformats.org/officeDocument/2006/relationships/slideLayout" Target="../slideLayouts/slideLayout477.xml"/><Relationship Id="rId175" Type="http://schemas.openxmlformats.org/officeDocument/2006/relationships/slideLayout" Target="../slideLayouts/slideLayout498.xml"/><Relationship Id="rId196" Type="http://schemas.openxmlformats.org/officeDocument/2006/relationships/slideLayout" Target="../slideLayouts/slideLayout519.xml"/><Relationship Id="rId200" Type="http://schemas.openxmlformats.org/officeDocument/2006/relationships/slideLayout" Target="../slideLayouts/slideLayout523.xml"/><Relationship Id="rId16" Type="http://schemas.openxmlformats.org/officeDocument/2006/relationships/slideLayout" Target="../slideLayouts/slideLayout339.xml"/><Relationship Id="rId221" Type="http://schemas.openxmlformats.org/officeDocument/2006/relationships/slideLayout" Target="../slideLayouts/slideLayout544.xml"/><Relationship Id="rId242" Type="http://schemas.openxmlformats.org/officeDocument/2006/relationships/slideLayout" Target="../slideLayouts/slideLayout565.xml"/><Relationship Id="rId263" Type="http://schemas.openxmlformats.org/officeDocument/2006/relationships/slideLayout" Target="../slideLayouts/slideLayout586.xml"/><Relationship Id="rId284" Type="http://schemas.openxmlformats.org/officeDocument/2006/relationships/slideLayout" Target="../slideLayouts/slideLayout607.xml"/><Relationship Id="rId37" Type="http://schemas.openxmlformats.org/officeDocument/2006/relationships/slideLayout" Target="../slideLayouts/slideLayout360.xml"/><Relationship Id="rId58" Type="http://schemas.openxmlformats.org/officeDocument/2006/relationships/slideLayout" Target="../slideLayouts/slideLayout381.xml"/><Relationship Id="rId79" Type="http://schemas.openxmlformats.org/officeDocument/2006/relationships/slideLayout" Target="../slideLayouts/slideLayout402.xml"/><Relationship Id="rId102" Type="http://schemas.openxmlformats.org/officeDocument/2006/relationships/slideLayout" Target="../slideLayouts/slideLayout425.xml"/><Relationship Id="rId123" Type="http://schemas.openxmlformats.org/officeDocument/2006/relationships/slideLayout" Target="../slideLayouts/slideLayout446.xml"/><Relationship Id="rId144" Type="http://schemas.openxmlformats.org/officeDocument/2006/relationships/slideLayout" Target="../slideLayouts/slideLayout467.xml"/><Relationship Id="rId90" Type="http://schemas.openxmlformats.org/officeDocument/2006/relationships/slideLayout" Target="../slideLayouts/slideLayout413.xml"/><Relationship Id="rId165" Type="http://schemas.openxmlformats.org/officeDocument/2006/relationships/slideLayout" Target="../slideLayouts/slideLayout488.xml"/><Relationship Id="rId186" Type="http://schemas.openxmlformats.org/officeDocument/2006/relationships/slideLayout" Target="../slideLayouts/slideLayout509.xml"/><Relationship Id="rId211" Type="http://schemas.openxmlformats.org/officeDocument/2006/relationships/slideLayout" Target="../slideLayouts/slideLayout534.xml"/><Relationship Id="rId232" Type="http://schemas.openxmlformats.org/officeDocument/2006/relationships/slideLayout" Target="../slideLayouts/slideLayout555.xml"/><Relationship Id="rId253" Type="http://schemas.openxmlformats.org/officeDocument/2006/relationships/slideLayout" Target="../slideLayouts/slideLayout576.xml"/><Relationship Id="rId274" Type="http://schemas.openxmlformats.org/officeDocument/2006/relationships/slideLayout" Target="../slideLayouts/slideLayout597.xml"/><Relationship Id="rId27" Type="http://schemas.openxmlformats.org/officeDocument/2006/relationships/slideLayout" Target="../slideLayouts/slideLayout350.xml"/><Relationship Id="rId48" Type="http://schemas.openxmlformats.org/officeDocument/2006/relationships/slideLayout" Target="../slideLayouts/slideLayout371.xml"/><Relationship Id="rId69" Type="http://schemas.openxmlformats.org/officeDocument/2006/relationships/slideLayout" Target="../slideLayouts/slideLayout392.xml"/><Relationship Id="rId113" Type="http://schemas.openxmlformats.org/officeDocument/2006/relationships/slideLayout" Target="../slideLayouts/slideLayout436.xml"/><Relationship Id="rId134" Type="http://schemas.openxmlformats.org/officeDocument/2006/relationships/slideLayout" Target="../slideLayouts/slideLayout457.xml"/><Relationship Id="rId80" Type="http://schemas.openxmlformats.org/officeDocument/2006/relationships/slideLayout" Target="../slideLayouts/slideLayout403.xml"/><Relationship Id="rId155" Type="http://schemas.openxmlformats.org/officeDocument/2006/relationships/slideLayout" Target="../slideLayouts/slideLayout478.xml"/><Relationship Id="rId176" Type="http://schemas.openxmlformats.org/officeDocument/2006/relationships/slideLayout" Target="../slideLayouts/slideLayout499.xml"/><Relationship Id="rId197" Type="http://schemas.openxmlformats.org/officeDocument/2006/relationships/slideLayout" Target="../slideLayouts/slideLayout520.xml"/><Relationship Id="rId201" Type="http://schemas.openxmlformats.org/officeDocument/2006/relationships/slideLayout" Target="../slideLayouts/slideLayout524.xml"/><Relationship Id="rId222" Type="http://schemas.openxmlformats.org/officeDocument/2006/relationships/slideLayout" Target="../slideLayouts/slideLayout545.xml"/><Relationship Id="rId243" Type="http://schemas.openxmlformats.org/officeDocument/2006/relationships/slideLayout" Target="../slideLayouts/slideLayout566.xml"/><Relationship Id="rId264" Type="http://schemas.openxmlformats.org/officeDocument/2006/relationships/slideLayout" Target="../slideLayouts/slideLayout587.xml"/><Relationship Id="rId285" Type="http://schemas.openxmlformats.org/officeDocument/2006/relationships/slideLayout" Target="../slideLayouts/slideLayout608.xml"/><Relationship Id="rId17" Type="http://schemas.openxmlformats.org/officeDocument/2006/relationships/slideLayout" Target="../slideLayouts/slideLayout340.xml"/><Relationship Id="rId38" Type="http://schemas.openxmlformats.org/officeDocument/2006/relationships/slideLayout" Target="../slideLayouts/slideLayout361.xml"/><Relationship Id="rId59" Type="http://schemas.openxmlformats.org/officeDocument/2006/relationships/slideLayout" Target="../slideLayouts/slideLayout382.xml"/><Relationship Id="rId103" Type="http://schemas.openxmlformats.org/officeDocument/2006/relationships/slideLayout" Target="../slideLayouts/slideLayout426.xml"/><Relationship Id="rId124" Type="http://schemas.openxmlformats.org/officeDocument/2006/relationships/slideLayout" Target="../slideLayouts/slideLayout447.xml"/><Relationship Id="rId70" Type="http://schemas.openxmlformats.org/officeDocument/2006/relationships/slideLayout" Target="../slideLayouts/slideLayout393.xml"/><Relationship Id="rId91" Type="http://schemas.openxmlformats.org/officeDocument/2006/relationships/slideLayout" Target="../slideLayouts/slideLayout414.xml"/><Relationship Id="rId145" Type="http://schemas.openxmlformats.org/officeDocument/2006/relationships/slideLayout" Target="../slideLayouts/slideLayout468.xml"/><Relationship Id="rId166" Type="http://schemas.openxmlformats.org/officeDocument/2006/relationships/slideLayout" Target="../slideLayouts/slideLayout489.xml"/><Relationship Id="rId187" Type="http://schemas.openxmlformats.org/officeDocument/2006/relationships/slideLayout" Target="../slideLayouts/slideLayout510.xml"/><Relationship Id="rId1" Type="http://schemas.openxmlformats.org/officeDocument/2006/relationships/slideLayout" Target="../slideLayouts/slideLayout324.xml"/><Relationship Id="rId212" Type="http://schemas.openxmlformats.org/officeDocument/2006/relationships/slideLayout" Target="../slideLayouts/slideLayout535.xml"/><Relationship Id="rId233" Type="http://schemas.openxmlformats.org/officeDocument/2006/relationships/slideLayout" Target="../slideLayouts/slideLayout556.xml"/><Relationship Id="rId254" Type="http://schemas.openxmlformats.org/officeDocument/2006/relationships/slideLayout" Target="../slideLayouts/slideLayout577.xml"/><Relationship Id="rId28" Type="http://schemas.openxmlformats.org/officeDocument/2006/relationships/slideLayout" Target="../slideLayouts/slideLayout351.xml"/><Relationship Id="rId49" Type="http://schemas.openxmlformats.org/officeDocument/2006/relationships/slideLayout" Target="../slideLayouts/slideLayout372.xml"/><Relationship Id="rId114" Type="http://schemas.openxmlformats.org/officeDocument/2006/relationships/slideLayout" Target="../slideLayouts/slideLayout437.xml"/><Relationship Id="rId275" Type="http://schemas.openxmlformats.org/officeDocument/2006/relationships/slideLayout" Target="../slideLayouts/slideLayout598.xml"/><Relationship Id="rId60" Type="http://schemas.openxmlformats.org/officeDocument/2006/relationships/slideLayout" Target="../slideLayouts/slideLayout383.xml"/><Relationship Id="rId81" Type="http://schemas.openxmlformats.org/officeDocument/2006/relationships/slideLayout" Target="../slideLayouts/slideLayout404.xml"/><Relationship Id="rId135" Type="http://schemas.openxmlformats.org/officeDocument/2006/relationships/slideLayout" Target="../slideLayouts/slideLayout458.xml"/><Relationship Id="rId156" Type="http://schemas.openxmlformats.org/officeDocument/2006/relationships/slideLayout" Target="../slideLayouts/slideLayout479.xml"/><Relationship Id="rId177" Type="http://schemas.openxmlformats.org/officeDocument/2006/relationships/slideLayout" Target="../slideLayouts/slideLayout500.xml"/><Relationship Id="rId198" Type="http://schemas.openxmlformats.org/officeDocument/2006/relationships/slideLayout" Target="../slideLayouts/slideLayout521.xml"/><Relationship Id="rId202" Type="http://schemas.openxmlformats.org/officeDocument/2006/relationships/slideLayout" Target="../slideLayouts/slideLayout525.xml"/><Relationship Id="rId223" Type="http://schemas.openxmlformats.org/officeDocument/2006/relationships/slideLayout" Target="../slideLayouts/slideLayout546.xml"/><Relationship Id="rId244" Type="http://schemas.openxmlformats.org/officeDocument/2006/relationships/slideLayout" Target="../slideLayouts/slideLayout567.xml"/><Relationship Id="rId18" Type="http://schemas.openxmlformats.org/officeDocument/2006/relationships/slideLayout" Target="../slideLayouts/slideLayout341.xml"/><Relationship Id="rId39" Type="http://schemas.openxmlformats.org/officeDocument/2006/relationships/slideLayout" Target="../slideLayouts/slideLayout362.xml"/><Relationship Id="rId265" Type="http://schemas.openxmlformats.org/officeDocument/2006/relationships/slideLayout" Target="../slideLayouts/slideLayout588.xml"/><Relationship Id="rId286" Type="http://schemas.openxmlformats.org/officeDocument/2006/relationships/slideLayout" Target="../slideLayouts/slideLayout609.xml"/><Relationship Id="rId50" Type="http://schemas.openxmlformats.org/officeDocument/2006/relationships/slideLayout" Target="../slideLayouts/slideLayout373.xml"/><Relationship Id="rId104" Type="http://schemas.openxmlformats.org/officeDocument/2006/relationships/slideLayout" Target="../slideLayouts/slideLayout427.xml"/><Relationship Id="rId125" Type="http://schemas.openxmlformats.org/officeDocument/2006/relationships/slideLayout" Target="../slideLayouts/slideLayout448.xml"/><Relationship Id="rId146" Type="http://schemas.openxmlformats.org/officeDocument/2006/relationships/slideLayout" Target="../slideLayouts/slideLayout469.xml"/><Relationship Id="rId167" Type="http://schemas.openxmlformats.org/officeDocument/2006/relationships/slideLayout" Target="../slideLayouts/slideLayout490.xml"/><Relationship Id="rId188" Type="http://schemas.openxmlformats.org/officeDocument/2006/relationships/slideLayout" Target="../slideLayouts/slideLayout511.xml"/><Relationship Id="rId71" Type="http://schemas.openxmlformats.org/officeDocument/2006/relationships/slideLayout" Target="../slideLayouts/slideLayout394.xml"/><Relationship Id="rId92" Type="http://schemas.openxmlformats.org/officeDocument/2006/relationships/slideLayout" Target="../slideLayouts/slideLayout415.xml"/><Relationship Id="rId213" Type="http://schemas.openxmlformats.org/officeDocument/2006/relationships/slideLayout" Target="../slideLayouts/slideLayout536.xml"/><Relationship Id="rId234" Type="http://schemas.openxmlformats.org/officeDocument/2006/relationships/slideLayout" Target="../slideLayouts/slideLayout557.xml"/><Relationship Id="rId2" Type="http://schemas.openxmlformats.org/officeDocument/2006/relationships/slideLayout" Target="../slideLayouts/slideLayout325.xml"/><Relationship Id="rId29" Type="http://schemas.openxmlformats.org/officeDocument/2006/relationships/slideLayout" Target="../slideLayouts/slideLayout352.xml"/><Relationship Id="rId255" Type="http://schemas.openxmlformats.org/officeDocument/2006/relationships/slideLayout" Target="../slideLayouts/slideLayout578.xml"/><Relationship Id="rId276" Type="http://schemas.openxmlformats.org/officeDocument/2006/relationships/slideLayout" Target="../slideLayouts/slideLayout599.xml"/><Relationship Id="rId40" Type="http://schemas.openxmlformats.org/officeDocument/2006/relationships/slideLayout" Target="../slideLayouts/slideLayout363.xml"/><Relationship Id="rId115" Type="http://schemas.openxmlformats.org/officeDocument/2006/relationships/slideLayout" Target="../slideLayouts/slideLayout438.xml"/><Relationship Id="rId136" Type="http://schemas.openxmlformats.org/officeDocument/2006/relationships/slideLayout" Target="../slideLayouts/slideLayout459.xml"/><Relationship Id="rId157" Type="http://schemas.openxmlformats.org/officeDocument/2006/relationships/slideLayout" Target="../slideLayouts/slideLayout480.xml"/><Relationship Id="rId178" Type="http://schemas.openxmlformats.org/officeDocument/2006/relationships/slideLayout" Target="../slideLayouts/slideLayout501.xml"/><Relationship Id="rId61" Type="http://schemas.openxmlformats.org/officeDocument/2006/relationships/slideLayout" Target="../slideLayouts/slideLayout384.xml"/><Relationship Id="rId82" Type="http://schemas.openxmlformats.org/officeDocument/2006/relationships/slideLayout" Target="../slideLayouts/slideLayout405.xml"/><Relationship Id="rId199" Type="http://schemas.openxmlformats.org/officeDocument/2006/relationships/slideLayout" Target="../slideLayouts/slideLayout522.xml"/><Relationship Id="rId203" Type="http://schemas.openxmlformats.org/officeDocument/2006/relationships/slideLayout" Target="../slideLayouts/slideLayout526.xml"/><Relationship Id="rId19" Type="http://schemas.openxmlformats.org/officeDocument/2006/relationships/slideLayout" Target="../slideLayouts/slideLayout342.xml"/><Relationship Id="rId224" Type="http://schemas.openxmlformats.org/officeDocument/2006/relationships/slideLayout" Target="../slideLayouts/slideLayout547.xml"/><Relationship Id="rId245" Type="http://schemas.openxmlformats.org/officeDocument/2006/relationships/slideLayout" Target="../slideLayouts/slideLayout568.xml"/><Relationship Id="rId266" Type="http://schemas.openxmlformats.org/officeDocument/2006/relationships/slideLayout" Target="../slideLayouts/slideLayout589.xml"/><Relationship Id="rId287" Type="http://schemas.openxmlformats.org/officeDocument/2006/relationships/slideLayout" Target="../slideLayouts/slideLayout610.xml"/><Relationship Id="rId30" Type="http://schemas.openxmlformats.org/officeDocument/2006/relationships/slideLayout" Target="../slideLayouts/slideLayout353.xml"/><Relationship Id="rId105" Type="http://schemas.openxmlformats.org/officeDocument/2006/relationships/slideLayout" Target="../slideLayouts/slideLayout428.xml"/><Relationship Id="rId126" Type="http://schemas.openxmlformats.org/officeDocument/2006/relationships/slideLayout" Target="../slideLayouts/slideLayout449.xml"/><Relationship Id="rId147" Type="http://schemas.openxmlformats.org/officeDocument/2006/relationships/slideLayout" Target="../slideLayouts/slideLayout470.xml"/><Relationship Id="rId168" Type="http://schemas.openxmlformats.org/officeDocument/2006/relationships/slideLayout" Target="../slideLayouts/slideLayout491.xml"/><Relationship Id="rId51" Type="http://schemas.openxmlformats.org/officeDocument/2006/relationships/slideLayout" Target="../slideLayouts/slideLayout374.xml"/><Relationship Id="rId72" Type="http://schemas.openxmlformats.org/officeDocument/2006/relationships/slideLayout" Target="../slideLayouts/slideLayout395.xml"/><Relationship Id="rId93" Type="http://schemas.openxmlformats.org/officeDocument/2006/relationships/slideLayout" Target="../slideLayouts/slideLayout416.xml"/><Relationship Id="rId189" Type="http://schemas.openxmlformats.org/officeDocument/2006/relationships/slideLayout" Target="../slideLayouts/slideLayout512.xml"/><Relationship Id="rId3" Type="http://schemas.openxmlformats.org/officeDocument/2006/relationships/slideLayout" Target="../slideLayouts/slideLayout326.xml"/><Relationship Id="rId214" Type="http://schemas.openxmlformats.org/officeDocument/2006/relationships/slideLayout" Target="../slideLayouts/slideLayout537.xml"/><Relationship Id="rId235" Type="http://schemas.openxmlformats.org/officeDocument/2006/relationships/slideLayout" Target="../slideLayouts/slideLayout558.xml"/><Relationship Id="rId256" Type="http://schemas.openxmlformats.org/officeDocument/2006/relationships/slideLayout" Target="../slideLayouts/slideLayout579.xml"/><Relationship Id="rId277" Type="http://schemas.openxmlformats.org/officeDocument/2006/relationships/slideLayout" Target="../slideLayouts/slideLayout600.xml"/><Relationship Id="rId116" Type="http://schemas.openxmlformats.org/officeDocument/2006/relationships/slideLayout" Target="../slideLayouts/slideLayout439.xml"/><Relationship Id="rId137" Type="http://schemas.openxmlformats.org/officeDocument/2006/relationships/slideLayout" Target="../slideLayouts/slideLayout460.xml"/><Relationship Id="rId158" Type="http://schemas.openxmlformats.org/officeDocument/2006/relationships/slideLayout" Target="../slideLayouts/slideLayout481.xml"/><Relationship Id="rId20" Type="http://schemas.openxmlformats.org/officeDocument/2006/relationships/slideLayout" Target="../slideLayouts/slideLayout343.xml"/><Relationship Id="rId41" Type="http://schemas.openxmlformats.org/officeDocument/2006/relationships/slideLayout" Target="../slideLayouts/slideLayout364.xml"/><Relationship Id="rId62" Type="http://schemas.openxmlformats.org/officeDocument/2006/relationships/slideLayout" Target="../slideLayouts/slideLayout385.xml"/><Relationship Id="rId83" Type="http://schemas.openxmlformats.org/officeDocument/2006/relationships/slideLayout" Target="../slideLayouts/slideLayout406.xml"/><Relationship Id="rId179" Type="http://schemas.openxmlformats.org/officeDocument/2006/relationships/slideLayout" Target="../slideLayouts/slideLayout502.xml"/><Relationship Id="rId190" Type="http://schemas.openxmlformats.org/officeDocument/2006/relationships/slideLayout" Target="../slideLayouts/slideLayout513.xml"/><Relationship Id="rId204" Type="http://schemas.openxmlformats.org/officeDocument/2006/relationships/slideLayout" Target="../slideLayouts/slideLayout527.xml"/><Relationship Id="rId225" Type="http://schemas.openxmlformats.org/officeDocument/2006/relationships/slideLayout" Target="../slideLayouts/slideLayout548.xml"/><Relationship Id="rId246" Type="http://schemas.openxmlformats.org/officeDocument/2006/relationships/slideLayout" Target="../slideLayouts/slideLayout569.xml"/><Relationship Id="rId267" Type="http://schemas.openxmlformats.org/officeDocument/2006/relationships/slideLayout" Target="../slideLayouts/slideLayout590.xml"/><Relationship Id="rId288" Type="http://schemas.openxmlformats.org/officeDocument/2006/relationships/slideLayout" Target="../slideLayouts/slideLayout611.xml"/><Relationship Id="rId106" Type="http://schemas.openxmlformats.org/officeDocument/2006/relationships/slideLayout" Target="../slideLayouts/slideLayout429.xml"/><Relationship Id="rId127" Type="http://schemas.openxmlformats.org/officeDocument/2006/relationships/slideLayout" Target="../slideLayouts/slideLayout450.xml"/><Relationship Id="rId10" Type="http://schemas.openxmlformats.org/officeDocument/2006/relationships/slideLayout" Target="../slideLayouts/slideLayout333.xml"/><Relationship Id="rId31" Type="http://schemas.openxmlformats.org/officeDocument/2006/relationships/slideLayout" Target="../slideLayouts/slideLayout354.xml"/><Relationship Id="rId52" Type="http://schemas.openxmlformats.org/officeDocument/2006/relationships/slideLayout" Target="../slideLayouts/slideLayout375.xml"/><Relationship Id="rId73" Type="http://schemas.openxmlformats.org/officeDocument/2006/relationships/slideLayout" Target="../slideLayouts/slideLayout396.xml"/><Relationship Id="rId94" Type="http://schemas.openxmlformats.org/officeDocument/2006/relationships/slideLayout" Target="../slideLayouts/slideLayout417.xml"/><Relationship Id="rId148" Type="http://schemas.openxmlformats.org/officeDocument/2006/relationships/slideLayout" Target="../slideLayouts/slideLayout471.xml"/><Relationship Id="rId169" Type="http://schemas.openxmlformats.org/officeDocument/2006/relationships/slideLayout" Target="../slideLayouts/slideLayout492.xml"/><Relationship Id="rId4" Type="http://schemas.openxmlformats.org/officeDocument/2006/relationships/slideLayout" Target="../slideLayouts/slideLayout327.xml"/><Relationship Id="rId180" Type="http://schemas.openxmlformats.org/officeDocument/2006/relationships/slideLayout" Target="../slideLayouts/slideLayout503.xml"/><Relationship Id="rId215" Type="http://schemas.openxmlformats.org/officeDocument/2006/relationships/slideLayout" Target="../slideLayouts/slideLayout538.xml"/><Relationship Id="rId236" Type="http://schemas.openxmlformats.org/officeDocument/2006/relationships/slideLayout" Target="../slideLayouts/slideLayout559.xml"/><Relationship Id="rId257" Type="http://schemas.openxmlformats.org/officeDocument/2006/relationships/slideLayout" Target="../slideLayouts/slideLayout580.xml"/><Relationship Id="rId278" Type="http://schemas.openxmlformats.org/officeDocument/2006/relationships/slideLayout" Target="../slideLayouts/slideLayout601.xml"/><Relationship Id="rId42" Type="http://schemas.openxmlformats.org/officeDocument/2006/relationships/slideLayout" Target="../slideLayouts/slideLayout365.xml"/><Relationship Id="rId84" Type="http://schemas.openxmlformats.org/officeDocument/2006/relationships/slideLayout" Target="../slideLayouts/slideLayout407.xml"/><Relationship Id="rId138" Type="http://schemas.openxmlformats.org/officeDocument/2006/relationships/slideLayout" Target="../slideLayouts/slideLayout461.xml"/><Relationship Id="rId191" Type="http://schemas.openxmlformats.org/officeDocument/2006/relationships/slideLayout" Target="../slideLayouts/slideLayout514.xml"/><Relationship Id="rId205" Type="http://schemas.openxmlformats.org/officeDocument/2006/relationships/slideLayout" Target="../slideLayouts/slideLayout528.xml"/><Relationship Id="rId247" Type="http://schemas.openxmlformats.org/officeDocument/2006/relationships/slideLayout" Target="../slideLayouts/slideLayout570.xml"/><Relationship Id="rId107" Type="http://schemas.openxmlformats.org/officeDocument/2006/relationships/slideLayout" Target="../slideLayouts/slideLayout430.xml"/><Relationship Id="rId289" Type="http://schemas.openxmlformats.org/officeDocument/2006/relationships/slideLayout" Target="../slideLayouts/slideLayout612.xml"/><Relationship Id="rId11" Type="http://schemas.openxmlformats.org/officeDocument/2006/relationships/slideLayout" Target="../slideLayouts/slideLayout334.xml"/><Relationship Id="rId53" Type="http://schemas.openxmlformats.org/officeDocument/2006/relationships/slideLayout" Target="../slideLayouts/slideLayout376.xml"/><Relationship Id="rId149" Type="http://schemas.openxmlformats.org/officeDocument/2006/relationships/slideLayout" Target="../slideLayouts/slideLayout472.xml"/><Relationship Id="rId95" Type="http://schemas.openxmlformats.org/officeDocument/2006/relationships/slideLayout" Target="../slideLayouts/slideLayout418.xml"/><Relationship Id="rId160" Type="http://schemas.openxmlformats.org/officeDocument/2006/relationships/slideLayout" Target="../slideLayouts/slideLayout483.xml"/><Relationship Id="rId216" Type="http://schemas.openxmlformats.org/officeDocument/2006/relationships/slideLayout" Target="../slideLayouts/slideLayout539.xml"/><Relationship Id="rId258" Type="http://schemas.openxmlformats.org/officeDocument/2006/relationships/slideLayout" Target="../slideLayouts/slideLayout581.xml"/><Relationship Id="rId22" Type="http://schemas.openxmlformats.org/officeDocument/2006/relationships/slideLayout" Target="../slideLayouts/slideLayout345.xml"/><Relationship Id="rId64" Type="http://schemas.openxmlformats.org/officeDocument/2006/relationships/slideLayout" Target="../slideLayouts/slideLayout387.xml"/><Relationship Id="rId118" Type="http://schemas.openxmlformats.org/officeDocument/2006/relationships/slideLayout" Target="../slideLayouts/slideLayout441.xml"/><Relationship Id="rId171" Type="http://schemas.openxmlformats.org/officeDocument/2006/relationships/slideLayout" Target="../slideLayouts/slideLayout494.xml"/><Relationship Id="rId227" Type="http://schemas.openxmlformats.org/officeDocument/2006/relationships/slideLayout" Target="../slideLayouts/slideLayout550.xml"/><Relationship Id="rId269" Type="http://schemas.openxmlformats.org/officeDocument/2006/relationships/slideLayout" Target="../slideLayouts/slideLayout5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3.xml"/><Relationship Id="rId13" Type="http://schemas.openxmlformats.org/officeDocument/2006/relationships/theme" Target="../theme/theme7.xml"/><Relationship Id="rId3" Type="http://schemas.openxmlformats.org/officeDocument/2006/relationships/slideLayout" Target="../slideLayouts/slideLayout618.xml"/><Relationship Id="rId7" Type="http://schemas.openxmlformats.org/officeDocument/2006/relationships/slideLayout" Target="../slideLayouts/slideLayout622.xml"/><Relationship Id="rId12" Type="http://schemas.openxmlformats.org/officeDocument/2006/relationships/slideLayout" Target="../slideLayouts/slideLayout627.xml"/><Relationship Id="rId2" Type="http://schemas.openxmlformats.org/officeDocument/2006/relationships/slideLayout" Target="../slideLayouts/slideLayout617.xml"/><Relationship Id="rId1" Type="http://schemas.openxmlformats.org/officeDocument/2006/relationships/slideLayout" Target="../slideLayouts/slideLayout616.xml"/><Relationship Id="rId6" Type="http://schemas.openxmlformats.org/officeDocument/2006/relationships/slideLayout" Target="../slideLayouts/slideLayout621.xml"/><Relationship Id="rId11" Type="http://schemas.openxmlformats.org/officeDocument/2006/relationships/slideLayout" Target="../slideLayouts/slideLayout626.xml"/><Relationship Id="rId5" Type="http://schemas.openxmlformats.org/officeDocument/2006/relationships/slideLayout" Target="../slideLayouts/slideLayout620.xml"/><Relationship Id="rId10" Type="http://schemas.openxmlformats.org/officeDocument/2006/relationships/slideLayout" Target="../slideLayouts/slideLayout625.xml"/><Relationship Id="rId4" Type="http://schemas.openxmlformats.org/officeDocument/2006/relationships/slideLayout" Target="../slideLayouts/slideLayout619.xml"/><Relationship Id="rId9" Type="http://schemas.openxmlformats.org/officeDocument/2006/relationships/slideLayout" Target="../slideLayouts/slideLayout62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5.xml"/><Relationship Id="rId13" Type="http://schemas.openxmlformats.org/officeDocument/2006/relationships/slideLayout" Target="../slideLayouts/slideLayout640.xml"/><Relationship Id="rId3" Type="http://schemas.openxmlformats.org/officeDocument/2006/relationships/slideLayout" Target="../slideLayouts/slideLayout630.xml"/><Relationship Id="rId7" Type="http://schemas.openxmlformats.org/officeDocument/2006/relationships/slideLayout" Target="../slideLayouts/slideLayout634.xml"/><Relationship Id="rId12" Type="http://schemas.openxmlformats.org/officeDocument/2006/relationships/slideLayout" Target="../slideLayouts/slideLayout639.xml"/><Relationship Id="rId2" Type="http://schemas.openxmlformats.org/officeDocument/2006/relationships/slideLayout" Target="../slideLayouts/slideLayout629.xml"/><Relationship Id="rId1" Type="http://schemas.openxmlformats.org/officeDocument/2006/relationships/slideLayout" Target="../slideLayouts/slideLayout628.xml"/><Relationship Id="rId6" Type="http://schemas.openxmlformats.org/officeDocument/2006/relationships/slideLayout" Target="../slideLayouts/slideLayout633.xml"/><Relationship Id="rId11" Type="http://schemas.openxmlformats.org/officeDocument/2006/relationships/slideLayout" Target="../slideLayouts/slideLayout638.xml"/><Relationship Id="rId5" Type="http://schemas.openxmlformats.org/officeDocument/2006/relationships/slideLayout" Target="../slideLayouts/slideLayout632.xml"/><Relationship Id="rId10" Type="http://schemas.openxmlformats.org/officeDocument/2006/relationships/slideLayout" Target="../slideLayouts/slideLayout637.xml"/><Relationship Id="rId4" Type="http://schemas.openxmlformats.org/officeDocument/2006/relationships/slideLayout" Target="../slideLayouts/slideLayout631.xml"/><Relationship Id="rId9" Type="http://schemas.openxmlformats.org/officeDocument/2006/relationships/slideLayout" Target="../slideLayouts/slideLayout63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17" Type="http://schemas.openxmlformats.org/officeDocument/2006/relationships/slideLayout" Target="../slideLayouts/slideLayout757.xml"/><Relationship Id="rId21" Type="http://schemas.openxmlformats.org/officeDocument/2006/relationships/slideLayout" Target="../slideLayouts/slideLayout661.xml"/><Relationship Id="rId42" Type="http://schemas.openxmlformats.org/officeDocument/2006/relationships/slideLayout" Target="../slideLayouts/slideLayout682.xml"/><Relationship Id="rId47" Type="http://schemas.openxmlformats.org/officeDocument/2006/relationships/slideLayout" Target="../slideLayouts/slideLayout687.xml"/><Relationship Id="rId63" Type="http://schemas.openxmlformats.org/officeDocument/2006/relationships/slideLayout" Target="../slideLayouts/slideLayout703.xml"/><Relationship Id="rId68" Type="http://schemas.openxmlformats.org/officeDocument/2006/relationships/slideLayout" Target="../slideLayouts/slideLayout708.xml"/><Relationship Id="rId84" Type="http://schemas.openxmlformats.org/officeDocument/2006/relationships/slideLayout" Target="../slideLayouts/slideLayout724.xml"/><Relationship Id="rId89" Type="http://schemas.openxmlformats.org/officeDocument/2006/relationships/slideLayout" Target="../slideLayouts/slideLayout729.xml"/><Relationship Id="rId112" Type="http://schemas.openxmlformats.org/officeDocument/2006/relationships/slideLayout" Target="../slideLayouts/slideLayout752.xml"/><Relationship Id="rId16" Type="http://schemas.openxmlformats.org/officeDocument/2006/relationships/slideLayout" Target="../slideLayouts/slideLayout656.xml"/><Relationship Id="rId107" Type="http://schemas.openxmlformats.org/officeDocument/2006/relationships/slideLayout" Target="../slideLayouts/slideLayout747.xml"/><Relationship Id="rId11" Type="http://schemas.openxmlformats.org/officeDocument/2006/relationships/slideLayout" Target="../slideLayouts/slideLayout651.xml"/><Relationship Id="rId32" Type="http://schemas.openxmlformats.org/officeDocument/2006/relationships/slideLayout" Target="../slideLayouts/slideLayout672.xml"/><Relationship Id="rId37" Type="http://schemas.openxmlformats.org/officeDocument/2006/relationships/slideLayout" Target="../slideLayouts/slideLayout677.xml"/><Relationship Id="rId53" Type="http://schemas.openxmlformats.org/officeDocument/2006/relationships/slideLayout" Target="../slideLayouts/slideLayout693.xml"/><Relationship Id="rId58" Type="http://schemas.openxmlformats.org/officeDocument/2006/relationships/slideLayout" Target="../slideLayouts/slideLayout698.xml"/><Relationship Id="rId74" Type="http://schemas.openxmlformats.org/officeDocument/2006/relationships/slideLayout" Target="../slideLayouts/slideLayout714.xml"/><Relationship Id="rId79" Type="http://schemas.openxmlformats.org/officeDocument/2006/relationships/slideLayout" Target="../slideLayouts/slideLayout719.xml"/><Relationship Id="rId102" Type="http://schemas.openxmlformats.org/officeDocument/2006/relationships/slideLayout" Target="../slideLayouts/slideLayout742.xml"/><Relationship Id="rId123" Type="http://schemas.openxmlformats.org/officeDocument/2006/relationships/slideLayout" Target="../slideLayouts/slideLayout763.xml"/><Relationship Id="rId128" Type="http://schemas.openxmlformats.org/officeDocument/2006/relationships/slideLayout" Target="../slideLayouts/slideLayout768.xml"/><Relationship Id="rId5" Type="http://schemas.openxmlformats.org/officeDocument/2006/relationships/slideLayout" Target="../slideLayouts/slideLayout645.xml"/><Relationship Id="rId90" Type="http://schemas.openxmlformats.org/officeDocument/2006/relationships/slideLayout" Target="../slideLayouts/slideLayout730.xml"/><Relationship Id="rId95" Type="http://schemas.openxmlformats.org/officeDocument/2006/relationships/slideLayout" Target="../slideLayouts/slideLayout735.xml"/><Relationship Id="rId22" Type="http://schemas.openxmlformats.org/officeDocument/2006/relationships/slideLayout" Target="../slideLayouts/slideLayout662.xml"/><Relationship Id="rId27" Type="http://schemas.openxmlformats.org/officeDocument/2006/relationships/slideLayout" Target="../slideLayouts/slideLayout667.xml"/><Relationship Id="rId43" Type="http://schemas.openxmlformats.org/officeDocument/2006/relationships/slideLayout" Target="../slideLayouts/slideLayout683.xml"/><Relationship Id="rId48" Type="http://schemas.openxmlformats.org/officeDocument/2006/relationships/slideLayout" Target="../slideLayouts/slideLayout688.xml"/><Relationship Id="rId64" Type="http://schemas.openxmlformats.org/officeDocument/2006/relationships/slideLayout" Target="../slideLayouts/slideLayout704.xml"/><Relationship Id="rId69" Type="http://schemas.openxmlformats.org/officeDocument/2006/relationships/slideLayout" Target="../slideLayouts/slideLayout709.xml"/><Relationship Id="rId113" Type="http://schemas.openxmlformats.org/officeDocument/2006/relationships/slideLayout" Target="../slideLayouts/slideLayout753.xml"/><Relationship Id="rId118" Type="http://schemas.openxmlformats.org/officeDocument/2006/relationships/slideLayout" Target="../slideLayouts/slideLayout758.xml"/><Relationship Id="rId80" Type="http://schemas.openxmlformats.org/officeDocument/2006/relationships/slideLayout" Target="../slideLayouts/slideLayout720.xml"/><Relationship Id="rId85" Type="http://schemas.openxmlformats.org/officeDocument/2006/relationships/slideLayout" Target="../slideLayouts/slideLayout725.xml"/><Relationship Id="rId12" Type="http://schemas.openxmlformats.org/officeDocument/2006/relationships/slideLayout" Target="../slideLayouts/slideLayout652.xml"/><Relationship Id="rId17" Type="http://schemas.openxmlformats.org/officeDocument/2006/relationships/slideLayout" Target="../slideLayouts/slideLayout657.xml"/><Relationship Id="rId33" Type="http://schemas.openxmlformats.org/officeDocument/2006/relationships/slideLayout" Target="../slideLayouts/slideLayout673.xml"/><Relationship Id="rId38" Type="http://schemas.openxmlformats.org/officeDocument/2006/relationships/slideLayout" Target="../slideLayouts/slideLayout678.xml"/><Relationship Id="rId59" Type="http://schemas.openxmlformats.org/officeDocument/2006/relationships/slideLayout" Target="../slideLayouts/slideLayout699.xml"/><Relationship Id="rId103" Type="http://schemas.openxmlformats.org/officeDocument/2006/relationships/slideLayout" Target="../slideLayouts/slideLayout743.xml"/><Relationship Id="rId108" Type="http://schemas.openxmlformats.org/officeDocument/2006/relationships/slideLayout" Target="../slideLayouts/slideLayout748.xml"/><Relationship Id="rId124" Type="http://schemas.openxmlformats.org/officeDocument/2006/relationships/slideLayout" Target="../slideLayouts/slideLayout764.xml"/><Relationship Id="rId129" Type="http://schemas.openxmlformats.org/officeDocument/2006/relationships/slideLayout" Target="../slideLayouts/slideLayout769.xml"/><Relationship Id="rId54" Type="http://schemas.openxmlformats.org/officeDocument/2006/relationships/slideLayout" Target="../slideLayouts/slideLayout694.xml"/><Relationship Id="rId70" Type="http://schemas.openxmlformats.org/officeDocument/2006/relationships/slideLayout" Target="../slideLayouts/slideLayout710.xml"/><Relationship Id="rId75" Type="http://schemas.openxmlformats.org/officeDocument/2006/relationships/slideLayout" Target="../slideLayouts/slideLayout715.xml"/><Relationship Id="rId91" Type="http://schemas.openxmlformats.org/officeDocument/2006/relationships/slideLayout" Target="../slideLayouts/slideLayout731.xml"/><Relationship Id="rId96" Type="http://schemas.openxmlformats.org/officeDocument/2006/relationships/slideLayout" Target="../slideLayouts/slideLayout736.xml"/><Relationship Id="rId1" Type="http://schemas.openxmlformats.org/officeDocument/2006/relationships/slideLayout" Target="../slideLayouts/slideLayout641.xml"/><Relationship Id="rId6" Type="http://schemas.openxmlformats.org/officeDocument/2006/relationships/slideLayout" Target="../slideLayouts/slideLayout646.xml"/><Relationship Id="rId23" Type="http://schemas.openxmlformats.org/officeDocument/2006/relationships/slideLayout" Target="../slideLayouts/slideLayout663.xml"/><Relationship Id="rId28" Type="http://schemas.openxmlformats.org/officeDocument/2006/relationships/slideLayout" Target="../slideLayouts/slideLayout668.xml"/><Relationship Id="rId49" Type="http://schemas.openxmlformats.org/officeDocument/2006/relationships/slideLayout" Target="../slideLayouts/slideLayout689.xml"/><Relationship Id="rId114" Type="http://schemas.openxmlformats.org/officeDocument/2006/relationships/slideLayout" Target="../slideLayouts/slideLayout754.xml"/><Relationship Id="rId119" Type="http://schemas.openxmlformats.org/officeDocument/2006/relationships/slideLayout" Target="../slideLayouts/slideLayout759.xml"/><Relationship Id="rId44" Type="http://schemas.openxmlformats.org/officeDocument/2006/relationships/slideLayout" Target="../slideLayouts/slideLayout684.xml"/><Relationship Id="rId60" Type="http://schemas.openxmlformats.org/officeDocument/2006/relationships/slideLayout" Target="../slideLayouts/slideLayout700.xml"/><Relationship Id="rId65" Type="http://schemas.openxmlformats.org/officeDocument/2006/relationships/slideLayout" Target="../slideLayouts/slideLayout705.xml"/><Relationship Id="rId81" Type="http://schemas.openxmlformats.org/officeDocument/2006/relationships/slideLayout" Target="../slideLayouts/slideLayout721.xml"/><Relationship Id="rId86" Type="http://schemas.openxmlformats.org/officeDocument/2006/relationships/slideLayout" Target="../slideLayouts/slideLayout726.xml"/><Relationship Id="rId130" Type="http://schemas.openxmlformats.org/officeDocument/2006/relationships/slideLayout" Target="../slideLayouts/slideLayout770.xml"/><Relationship Id="rId13" Type="http://schemas.openxmlformats.org/officeDocument/2006/relationships/slideLayout" Target="../slideLayouts/slideLayout653.xml"/><Relationship Id="rId18" Type="http://schemas.openxmlformats.org/officeDocument/2006/relationships/slideLayout" Target="../slideLayouts/slideLayout658.xml"/><Relationship Id="rId39" Type="http://schemas.openxmlformats.org/officeDocument/2006/relationships/slideLayout" Target="../slideLayouts/slideLayout679.xml"/><Relationship Id="rId109" Type="http://schemas.openxmlformats.org/officeDocument/2006/relationships/slideLayout" Target="../slideLayouts/slideLayout749.xml"/><Relationship Id="rId34" Type="http://schemas.openxmlformats.org/officeDocument/2006/relationships/slideLayout" Target="../slideLayouts/slideLayout674.xml"/><Relationship Id="rId50" Type="http://schemas.openxmlformats.org/officeDocument/2006/relationships/slideLayout" Target="../slideLayouts/slideLayout690.xml"/><Relationship Id="rId55" Type="http://schemas.openxmlformats.org/officeDocument/2006/relationships/slideLayout" Target="../slideLayouts/slideLayout695.xml"/><Relationship Id="rId76" Type="http://schemas.openxmlformats.org/officeDocument/2006/relationships/slideLayout" Target="../slideLayouts/slideLayout716.xml"/><Relationship Id="rId97" Type="http://schemas.openxmlformats.org/officeDocument/2006/relationships/slideLayout" Target="../slideLayouts/slideLayout737.xml"/><Relationship Id="rId104" Type="http://schemas.openxmlformats.org/officeDocument/2006/relationships/slideLayout" Target="../slideLayouts/slideLayout744.xml"/><Relationship Id="rId120" Type="http://schemas.openxmlformats.org/officeDocument/2006/relationships/slideLayout" Target="../slideLayouts/slideLayout760.xml"/><Relationship Id="rId125" Type="http://schemas.openxmlformats.org/officeDocument/2006/relationships/slideLayout" Target="../slideLayouts/slideLayout765.xml"/><Relationship Id="rId7" Type="http://schemas.openxmlformats.org/officeDocument/2006/relationships/slideLayout" Target="../slideLayouts/slideLayout647.xml"/><Relationship Id="rId71" Type="http://schemas.openxmlformats.org/officeDocument/2006/relationships/slideLayout" Target="../slideLayouts/slideLayout711.xml"/><Relationship Id="rId92" Type="http://schemas.openxmlformats.org/officeDocument/2006/relationships/slideLayout" Target="../slideLayouts/slideLayout732.xml"/><Relationship Id="rId2" Type="http://schemas.openxmlformats.org/officeDocument/2006/relationships/slideLayout" Target="../slideLayouts/slideLayout642.xml"/><Relationship Id="rId29" Type="http://schemas.openxmlformats.org/officeDocument/2006/relationships/slideLayout" Target="../slideLayouts/slideLayout669.xml"/><Relationship Id="rId24" Type="http://schemas.openxmlformats.org/officeDocument/2006/relationships/slideLayout" Target="../slideLayouts/slideLayout664.xml"/><Relationship Id="rId40" Type="http://schemas.openxmlformats.org/officeDocument/2006/relationships/slideLayout" Target="../slideLayouts/slideLayout680.xml"/><Relationship Id="rId45" Type="http://schemas.openxmlformats.org/officeDocument/2006/relationships/slideLayout" Target="../slideLayouts/slideLayout685.xml"/><Relationship Id="rId66" Type="http://schemas.openxmlformats.org/officeDocument/2006/relationships/slideLayout" Target="../slideLayouts/slideLayout706.xml"/><Relationship Id="rId87" Type="http://schemas.openxmlformats.org/officeDocument/2006/relationships/slideLayout" Target="../slideLayouts/slideLayout727.xml"/><Relationship Id="rId110" Type="http://schemas.openxmlformats.org/officeDocument/2006/relationships/slideLayout" Target="../slideLayouts/slideLayout750.xml"/><Relationship Id="rId115" Type="http://schemas.openxmlformats.org/officeDocument/2006/relationships/slideLayout" Target="../slideLayouts/slideLayout755.xml"/><Relationship Id="rId131" Type="http://schemas.openxmlformats.org/officeDocument/2006/relationships/slideLayout" Target="../slideLayouts/slideLayout771.xml"/><Relationship Id="rId61" Type="http://schemas.openxmlformats.org/officeDocument/2006/relationships/slideLayout" Target="../slideLayouts/slideLayout701.xml"/><Relationship Id="rId82" Type="http://schemas.openxmlformats.org/officeDocument/2006/relationships/slideLayout" Target="../slideLayouts/slideLayout722.xml"/><Relationship Id="rId19" Type="http://schemas.openxmlformats.org/officeDocument/2006/relationships/slideLayout" Target="../slideLayouts/slideLayout659.xml"/><Relationship Id="rId14" Type="http://schemas.openxmlformats.org/officeDocument/2006/relationships/slideLayout" Target="../slideLayouts/slideLayout654.xml"/><Relationship Id="rId30" Type="http://schemas.openxmlformats.org/officeDocument/2006/relationships/slideLayout" Target="../slideLayouts/slideLayout670.xml"/><Relationship Id="rId35" Type="http://schemas.openxmlformats.org/officeDocument/2006/relationships/slideLayout" Target="../slideLayouts/slideLayout675.xml"/><Relationship Id="rId56" Type="http://schemas.openxmlformats.org/officeDocument/2006/relationships/slideLayout" Target="../slideLayouts/slideLayout696.xml"/><Relationship Id="rId77" Type="http://schemas.openxmlformats.org/officeDocument/2006/relationships/slideLayout" Target="../slideLayouts/slideLayout717.xml"/><Relationship Id="rId100" Type="http://schemas.openxmlformats.org/officeDocument/2006/relationships/slideLayout" Target="../slideLayouts/slideLayout740.xml"/><Relationship Id="rId105" Type="http://schemas.openxmlformats.org/officeDocument/2006/relationships/slideLayout" Target="../slideLayouts/slideLayout745.xml"/><Relationship Id="rId126" Type="http://schemas.openxmlformats.org/officeDocument/2006/relationships/slideLayout" Target="../slideLayouts/slideLayout766.xml"/><Relationship Id="rId8" Type="http://schemas.openxmlformats.org/officeDocument/2006/relationships/slideLayout" Target="../slideLayouts/slideLayout648.xml"/><Relationship Id="rId51" Type="http://schemas.openxmlformats.org/officeDocument/2006/relationships/slideLayout" Target="../slideLayouts/slideLayout691.xml"/><Relationship Id="rId72" Type="http://schemas.openxmlformats.org/officeDocument/2006/relationships/slideLayout" Target="../slideLayouts/slideLayout712.xml"/><Relationship Id="rId93" Type="http://schemas.openxmlformats.org/officeDocument/2006/relationships/slideLayout" Target="../slideLayouts/slideLayout733.xml"/><Relationship Id="rId98" Type="http://schemas.openxmlformats.org/officeDocument/2006/relationships/slideLayout" Target="../slideLayouts/slideLayout738.xml"/><Relationship Id="rId121" Type="http://schemas.openxmlformats.org/officeDocument/2006/relationships/slideLayout" Target="../slideLayouts/slideLayout761.xml"/><Relationship Id="rId3" Type="http://schemas.openxmlformats.org/officeDocument/2006/relationships/slideLayout" Target="../slideLayouts/slideLayout643.xml"/><Relationship Id="rId25" Type="http://schemas.openxmlformats.org/officeDocument/2006/relationships/slideLayout" Target="../slideLayouts/slideLayout665.xml"/><Relationship Id="rId46" Type="http://schemas.openxmlformats.org/officeDocument/2006/relationships/slideLayout" Target="../slideLayouts/slideLayout686.xml"/><Relationship Id="rId67" Type="http://schemas.openxmlformats.org/officeDocument/2006/relationships/slideLayout" Target="../slideLayouts/slideLayout707.xml"/><Relationship Id="rId116" Type="http://schemas.openxmlformats.org/officeDocument/2006/relationships/slideLayout" Target="../slideLayouts/slideLayout756.xml"/><Relationship Id="rId20" Type="http://schemas.openxmlformats.org/officeDocument/2006/relationships/slideLayout" Target="../slideLayouts/slideLayout660.xml"/><Relationship Id="rId41" Type="http://schemas.openxmlformats.org/officeDocument/2006/relationships/slideLayout" Target="../slideLayouts/slideLayout681.xml"/><Relationship Id="rId62" Type="http://schemas.openxmlformats.org/officeDocument/2006/relationships/slideLayout" Target="../slideLayouts/slideLayout702.xml"/><Relationship Id="rId83" Type="http://schemas.openxmlformats.org/officeDocument/2006/relationships/slideLayout" Target="../slideLayouts/slideLayout723.xml"/><Relationship Id="rId88" Type="http://schemas.openxmlformats.org/officeDocument/2006/relationships/slideLayout" Target="../slideLayouts/slideLayout728.xml"/><Relationship Id="rId111" Type="http://schemas.openxmlformats.org/officeDocument/2006/relationships/slideLayout" Target="../slideLayouts/slideLayout751.xml"/><Relationship Id="rId132" Type="http://schemas.openxmlformats.org/officeDocument/2006/relationships/theme" Target="../theme/theme9.xml"/><Relationship Id="rId15" Type="http://schemas.openxmlformats.org/officeDocument/2006/relationships/slideLayout" Target="../slideLayouts/slideLayout655.xml"/><Relationship Id="rId36" Type="http://schemas.openxmlformats.org/officeDocument/2006/relationships/slideLayout" Target="../slideLayouts/slideLayout676.xml"/><Relationship Id="rId57" Type="http://schemas.openxmlformats.org/officeDocument/2006/relationships/slideLayout" Target="../slideLayouts/slideLayout697.xml"/><Relationship Id="rId106" Type="http://schemas.openxmlformats.org/officeDocument/2006/relationships/slideLayout" Target="../slideLayouts/slideLayout746.xml"/><Relationship Id="rId127" Type="http://schemas.openxmlformats.org/officeDocument/2006/relationships/slideLayout" Target="../slideLayouts/slideLayout767.xml"/><Relationship Id="rId10" Type="http://schemas.openxmlformats.org/officeDocument/2006/relationships/slideLayout" Target="../slideLayouts/slideLayout650.xml"/><Relationship Id="rId31" Type="http://schemas.openxmlformats.org/officeDocument/2006/relationships/slideLayout" Target="../slideLayouts/slideLayout671.xml"/><Relationship Id="rId52" Type="http://schemas.openxmlformats.org/officeDocument/2006/relationships/slideLayout" Target="../slideLayouts/slideLayout692.xml"/><Relationship Id="rId73" Type="http://schemas.openxmlformats.org/officeDocument/2006/relationships/slideLayout" Target="../slideLayouts/slideLayout713.xml"/><Relationship Id="rId78" Type="http://schemas.openxmlformats.org/officeDocument/2006/relationships/slideLayout" Target="../slideLayouts/slideLayout718.xml"/><Relationship Id="rId94" Type="http://schemas.openxmlformats.org/officeDocument/2006/relationships/slideLayout" Target="../slideLayouts/slideLayout734.xml"/><Relationship Id="rId99" Type="http://schemas.openxmlformats.org/officeDocument/2006/relationships/slideLayout" Target="../slideLayouts/slideLayout739.xml"/><Relationship Id="rId101" Type="http://schemas.openxmlformats.org/officeDocument/2006/relationships/slideLayout" Target="../slideLayouts/slideLayout741.xml"/><Relationship Id="rId122" Type="http://schemas.openxmlformats.org/officeDocument/2006/relationships/slideLayout" Target="../slideLayouts/slideLayout762.xml"/><Relationship Id="rId4" Type="http://schemas.openxmlformats.org/officeDocument/2006/relationships/slideLayout" Target="../slideLayouts/slideLayout644.xml"/><Relationship Id="rId9" Type="http://schemas.openxmlformats.org/officeDocument/2006/relationships/slideLayout" Target="../slideLayouts/slideLayout649.xml"/><Relationship Id="rId26" Type="http://schemas.openxmlformats.org/officeDocument/2006/relationships/slideLayout" Target="../slideLayouts/slideLayout6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238125" y="30162"/>
            <a:ext cx="8848726" cy="1317626"/>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a:defRPr sz="1800"/>
            </a:pPr>
            <a:r>
              <a:rPr sz="4400"/>
              <a:t>Titolo Testo</a:t>
            </a:r>
          </a:p>
        </p:txBody>
      </p:sp>
      <p:sp>
        <p:nvSpPr>
          <p:cNvPr id="3" name="Shape 3"/>
          <p:cNvSpPr>
            <a:spLocks noGrp="1"/>
          </p:cNvSpPr>
          <p:nvPr>
            <p:ph type="body" idx="1"/>
          </p:nvPr>
        </p:nvSpPr>
        <p:spPr>
          <a:xfrm>
            <a:off x="406400" y="1347787"/>
            <a:ext cx="8326440" cy="5510218"/>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 name="Shape 4"/>
          <p:cNvSpPr>
            <a:spLocks noGrp="1"/>
          </p:cNvSpPr>
          <p:nvPr>
            <p:ph type="sldNum" sz="quarter" idx="2"/>
          </p:nvPr>
        </p:nvSpPr>
        <p:spPr>
          <a:xfrm>
            <a:off x="6583364" y="6378575"/>
            <a:ext cx="2098684" cy="259222"/>
          </a:xfrm>
          <a:prstGeom prst="rect">
            <a:avLst/>
          </a:prstGeom>
          <a:ln w="12700">
            <a:miter lim="400000"/>
          </a:ln>
        </p:spPr>
        <p:txBody>
          <a:bodyPr lIns="0" tIns="0" rIns="0" bIns="0">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lvl1pPr>
          </a:lstStyle>
          <a:p>
            <a:pPr lvl="0"/>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6" r:id="rId35"/>
    <p:sldLayoutId id="2147483687" r:id="rId36"/>
    <p:sldLayoutId id="2147483688" r:id="rId37"/>
    <p:sldLayoutId id="2147483689" r:id="rId38"/>
    <p:sldLayoutId id="2147483690" r:id="rId39"/>
    <p:sldLayoutId id="2147483691"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703" r:id="rId51"/>
    <p:sldLayoutId id="2147483705" r:id="rId52"/>
    <p:sldLayoutId id="2147483706" r:id="rId53"/>
    <p:sldLayoutId id="2147483707" r:id="rId54"/>
    <p:sldLayoutId id="2147483708" r:id="rId55"/>
    <p:sldLayoutId id="2147483709" r:id="rId56"/>
    <p:sldLayoutId id="2147483710" r:id="rId57"/>
    <p:sldLayoutId id="2147483711" r:id="rId58"/>
    <p:sldLayoutId id="2147483712" r:id="rId59"/>
    <p:sldLayoutId id="2147483713" r:id="rId60"/>
    <p:sldLayoutId id="2147483714" r:id="rId61"/>
    <p:sldLayoutId id="2147483715" r:id="rId62"/>
    <p:sldLayoutId id="2147483716" r:id="rId63"/>
    <p:sldLayoutId id="2147483717" r:id="rId64"/>
    <p:sldLayoutId id="2147483718" r:id="rId65"/>
    <p:sldLayoutId id="2147483719" r:id="rId66"/>
    <p:sldLayoutId id="2147483720" r:id="rId67"/>
    <p:sldLayoutId id="2147483721" r:id="rId68"/>
    <p:sldLayoutId id="2147483722" r:id="rId69"/>
    <p:sldLayoutId id="2147483723" r:id="rId70"/>
    <p:sldLayoutId id="2147483724" r:id="rId71"/>
    <p:sldLayoutId id="2147483725" r:id="rId72"/>
    <p:sldLayoutId id="2147483726" r:id="rId73"/>
    <p:sldLayoutId id="2147483727" r:id="rId74"/>
    <p:sldLayoutId id="2147483728" r:id="rId75"/>
    <p:sldLayoutId id="2147483729" r:id="rId76"/>
    <p:sldLayoutId id="2147483730" r:id="rId77"/>
    <p:sldLayoutId id="2147483731" r:id="rId78"/>
    <p:sldLayoutId id="2147483732" r:id="rId79"/>
    <p:sldLayoutId id="2147483733" r:id="rId80"/>
    <p:sldLayoutId id="2147483734" r:id="rId81"/>
    <p:sldLayoutId id="2147483736" r:id="rId82"/>
    <p:sldLayoutId id="2147483737" r:id="rId83"/>
    <p:sldLayoutId id="2147483739" r:id="rId84"/>
    <p:sldLayoutId id="2147483740" r:id="rId85"/>
    <p:sldLayoutId id="2147483741" r:id="rId86"/>
    <p:sldLayoutId id="2147483742" r:id="rId87"/>
    <p:sldLayoutId id="2147483743" r:id="rId88"/>
    <p:sldLayoutId id="2147483744" r:id="rId89"/>
    <p:sldLayoutId id="2147483745" r:id="rId90"/>
    <p:sldLayoutId id="2147483746" r:id="rId91"/>
    <p:sldLayoutId id="2147483747" r:id="rId92"/>
    <p:sldLayoutId id="2147483748" r:id="rId93"/>
    <p:sldLayoutId id="2147483749" r:id="rId94"/>
    <p:sldLayoutId id="2147483750" r:id="rId95"/>
    <p:sldLayoutId id="2147483751" r:id="rId96"/>
    <p:sldLayoutId id="2147483752" r:id="rId97"/>
    <p:sldLayoutId id="2147483753" r:id="rId98"/>
    <p:sldLayoutId id="2147483754" r:id="rId99"/>
    <p:sldLayoutId id="2147483755" r:id="rId100"/>
    <p:sldLayoutId id="2147483756" r:id="rId101"/>
    <p:sldLayoutId id="2147483757" r:id="rId102"/>
    <p:sldLayoutId id="2147483758" r:id="rId103"/>
    <p:sldLayoutId id="2147483759" r:id="rId104"/>
    <p:sldLayoutId id="2147483760" r:id="rId105"/>
    <p:sldLayoutId id="2147483761" r:id="rId106"/>
    <p:sldLayoutId id="2147483764" r:id="rId107"/>
    <p:sldLayoutId id="2147483766" r:id="rId108"/>
    <p:sldLayoutId id="2147483767" r:id="rId109"/>
    <p:sldLayoutId id="2147483768" r:id="rId110"/>
    <p:sldLayoutId id="2147483769" r:id="rId111"/>
    <p:sldLayoutId id="2147483770" r:id="rId112"/>
    <p:sldLayoutId id="2147483771" r:id="rId113"/>
    <p:sldLayoutId id="2147483772" r:id="rId114"/>
    <p:sldLayoutId id="2147483773" r:id="rId115"/>
    <p:sldLayoutId id="2147483774" r:id="rId116"/>
    <p:sldLayoutId id="2147483775" r:id="rId117"/>
    <p:sldLayoutId id="2147483776" r:id="rId118"/>
    <p:sldLayoutId id="2147483777" r:id="rId119"/>
    <p:sldLayoutId id="2147483778" r:id="rId120"/>
    <p:sldLayoutId id="2147483779" r:id="rId121"/>
    <p:sldLayoutId id="2147483780" r:id="rId122"/>
    <p:sldLayoutId id="2147483781" r:id="rId123"/>
    <p:sldLayoutId id="2147483782" r:id="rId124"/>
    <p:sldLayoutId id="2147483783" r:id="rId125"/>
    <p:sldLayoutId id="2147483784" r:id="rId126"/>
    <p:sldLayoutId id="2147483785" r:id="rId127"/>
    <p:sldLayoutId id="2147483786" r:id="rId128"/>
    <p:sldLayoutId id="2147483787" r:id="rId129"/>
    <p:sldLayoutId id="2147483788" r:id="rId130"/>
    <p:sldLayoutId id="2147483789" r:id="rId131"/>
    <p:sldLayoutId id="2147483790" r:id="rId132"/>
    <p:sldLayoutId id="2147483791" r:id="rId133"/>
    <p:sldLayoutId id="2147483792" r:id="rId134"/>
    <p:sldLayoutId id="2147483793" r:id="rId135"/>
    <p:sldLayoutId id="2147483794" r:id="rId136"/>
    <p:sldLayoutId id="2147483795" r:id="rId137"/>
    <p:sldLayoutId id="2147483796" r:id="rId138"/>
    <p:sldLayoutId id="2147483797" r:id="rId139"/>
    <p:sldLayoutId id="2147483798" r:id="rId140"/>
    <p:sldLayoutId id="2147483799" r:id="rId141"/>
    <p:sldLayoutId id="2147483800" r:id="rId142"/>
    <p:sldLayoutId id="2147483801" r:id="rId143"/>
    <p:sldLayoutId id="2147483802" r:id="rId144"/>
    <p:sldLayoutId id="2147483803" r:id="rId145"/>
    <p:sldLayoutId id="2147483804" r:id="rId146"/>
    <p:sldLayoutId id="2147483805" r:id="rId147"/>
    <p:sldLayoutId id="2147483806" r:id="rId148"/>
    <p:sldLayoutId id="2147483807" r:id="rId149"/>
    <p:sldLayoutId id="2147483808" r:id="rId150"/>
    <p:sldLayoutId id="2147483809" r:id="rId151"/>
    <p:sldLayoutId id="2147483810" r:id="rId152"/>
    <p:sldLayoutId id="2147483811" r:id="rId153"/>
    <p:sldLayoutId id="2147483812" r:id="rId154"/>
    <p:sldLayoutId id="2147483813" r:id="rId155"/>
    <p:sldLayoutId id="2147483814" r:id="rId156"/>
    <p:sldLayoutId id="2147483815" r:id="rId157"/>
    <p:sldLayoutId id="2147483816" r:id="rId158"/>
    <p:sldLayoutId id="2147483817" r:id="rId159"/>
    <p:sldLayoutId id="2147483818" r:id="rId160"/>
    <p:sldLayoutId id="2147483819" r:id="rId161"/>
    <p:sldLayoutId id="2147483820" r:id="rId162"/>
    <p:sldLayoutId id="2147483821" r:id="rId163"/>
    <p:sldLayoutId id="2147483822" r:id="rId164"/>
    <p:sldLayoutId id="2147483823" r:id="rId165"/>
    <p:sldLayoutId id="2147483824" r:id="rId166"/>
    <p:sldLayoutId id="2147483825" r:id="rId167"/>
    <p:sldLayoutId id="2147483826" r:id="rId168"/>
    <p:sldLayoutId id="2147483827" r:id="rId169"/>
    <p:sldLayoutId id="2147483828" r:id="rId170"/>
    <p:sldLayoutId id="2147483829" r:id="rId171"/>
    <p:sldLayoutId id="2147483830" r:id="rId172"/>
    <p:sldLayoutId id="2147483831" r:id="rId173"/>
    <p:sldLayoutId id="2147483832" r:id="rId174"/>
    <p:sldLayoutId id="2147483833" r:id="rId175"/>
    <p:sldLayoutId id="2147483834" r:id="rId176"/>
    <p:sldLayoutId id="2147483835" r:id="rId177"/>
    <p:sldLayoutId id="2147483836" r:id="rId178"/>
    <p:sldLayoutId id="2147483837" r:id="rId179"/>
    <p:sldLayoutId id="2147483838" r:id="rId180"/>
    <p:sldLayoutId id="2147483839" r:id="rId181"/>
    <p:sldLayoutId id="2147483840" r:id="rId182"/>
    <p:sldLayoutId id="2147483841" r:id="rId183"/>
    <p:sldLayoutId id="2147483842" r:id="rId184"/>
    <p:sldLayoutId id="2147483843" r:id="rId185"/>
    <p:sldLayoutId id="2147483844" r:id="rId186"/>
    <p:sldLayoutId id="2147483845" r:id="rId187"/>
    <p:sldLayoutId id="2147483846" r:id="rId188"/>
    <p:sldLayoutId id="2147483847" r:id="rId189"/>
    <p:sldLayoutId id="2147483848" r:id="rId190"/>
    <p:sldLayoutId id="2147483849" r:id="rId191"/>
    <p:sldLayoutId id="2147483850" r:id="rId192"/>
    <p:sldLayoutId id="2147483851" r:id="rId193"/>
    <p:sldLayoutId id="2147483852" r:id="rId194"/>
    <p:sldLayoutId id="2147483853" r:id="rId195"/>
    <p:sldLayoutId id="2147483854" r:id="rId196"/>
    <p:sldLayoutId id="2147483855" r:id="rId197"/>
    <p:sldLayoutId id="2147483856" r:id="rId198"/>
    <p:sldLayoutId id="2147483857" r:id="rId199"/>
    <p:sldLayoutId id="2147483858" r:id="rId200"/>
    <p:sldLayoutId id="2147483859" r:id="rId201"/>
    <p:sldLayoutId id="2147483860" r:id="rId202"/>
    <p:sldLayoutId id="2147483861" r:id="rId203"/>
    <p:sldLayoutId id="2147483862" r:id="rId204"/>
    <p:sldLayoutId id="2147483863" r:id="rId205"/>
    <p:sldLayoutId id="2147483864" r:id="rId206"/>
    <p:sldLayoutId id="2147483865" r:id="rId207"/>
    <p:sldLayoutId id="2147483866" r:id="rId208"/>
    <p:sldLayoutId id="2147483867" r:id="rId209"/>
    <p:sldLayoutId id="2147483868" r:id="rId210"/>
    <p:sldLayoutId id="2147483869" r:id="rId211"/>
    <p:sldLayoutId id="2147483870" r:id="rId212"/>
    <p:sldLayoutId id="2147483871" r:id="rId213"/>
    <p:sldLayoutId id="2147483872" r:id="rId214"/>
    <p:sldLayoutId id="2147483873" r:id="rId215"/>
    <p:sldLayoutId id="2147483874" r:id="rId216"/>
    <p:sldLayoutId id="2147483875" r:id="rId217"/>
    <p:sldLayoutId id="2147483876" r:id="rId218"/>
    <p:sldLayoutId id="2147483877" r:id="rId219"/>
    <p:sldLayoutId id="2147483878" r:id="rId220"/>
    <p:sldLayoutId id="2147483879" r:id="rId221"/>
    <p:sldLayoutId id="2147483880" r:id="rId222"/>
    <p:sldLayoutId id="2147483881" r:id="rId223"/>
    <p:sldLayoutId id="2147483882" r:id="rId224"/>
    <p:sldLayoutId id="2147483883" r:id="rId225"/>
    <p:sldLayoutId id="2147483884" r:id="rId226"/>
    <p:sldLayoutId id="2147483885" r:id="rId227"/>
    <p:sldLayoutId id="2147483886" r:id="rId228"/>
    <p:sldLayoutId id="2147483887" r:id="rId229"/>
    <p:sldLayoutId id="2147483889" r:id="rId230"/>
    <p:sldLayoutId id="2147483890" r:id="rId231"/>
    <p:sldLayoutId id="2147483891" r:id="rId232"/>
    <p:sldLayoutId id="2147483892" r:id="rId233"/>
    <p:sldLayoutId id="2147483893" r:id="rId234"/>
    <p:sldLayoutId id="2147483894" r:id="rId235"/>
    <p:sldLayoutId id="2147483895" r:id="rId236"/>
    <p:sldLayoutId id="2147483896" r:id="rId237"/>
    <p:sldLayoutId id="2147483897" r:id="rId238"/>
    <p:sldLayoutId id="2147483898" r:id="rId239"/>
    <p:sldLayoutId id="2147483899" r:id="rId240"/>
    <p:sldLayoutId id="2147483900" r:id="rId241"/>
    <p:sldLayoutId id="2147483901" r:id="rId242"/>
    <p:sldLayoutId id="2147483902" r:id="rId243"/>
    <p:sldLayoutId id="2147483903" r:id="rId244"/>
    <p:sldLayoutId id="2147483904" r:id="rId245"/>
    <p:sldLayoutId id="2147483905" r:id="rId246"/>
    <p:sldLayoutId id="2147483906" r:id="rId247"/>
    <p:sldLayoutId id="2147483907" r:id="rId248"/>
    <p:sldLayoutId id="2147483908" r:id="rId249"/>
    <p:sldLayoutId id="2147483909" r:id="rId250"/>
    <p:sldLayoutId id="2147483910" r:id="rId251"/>
    <p:sldLayoutId id="2147483911" r:id="rId252"/>
    <p:sldLayoutId id="2147483912" r:id="rId253"/>
    <p:sldLayoutId id="2147483913" r:id="rId254"/>
    <p:sldLayoutId id="2147483914" r:id="rId255"/>
    <p:sldLayoutId id="2147483915" r:id="rId256"/>
    <p:sldLayoutId id="2147483916" r:id="rId257"/>
    <p:sldLayoutId id="2147483917" r:id="rId258"/>
    <p:sldLayoutId id="2147483918" r:id="rId259"/>
    <p:sldLayoutId id="2147483919" r:id="rId260"/>
    <p:sldLayoutId id="2147483920" r:id="rId261"/>
    <p:sldLayoutId id="2147483921" r:id="rId262"/>
    <p:sldLayoutId id="2147483922" r:id="rId263"/>
    <p:sldLayoutId id="2147483923" r:id="rId264"/>
    <p:sldLayoutId id="2147483924" r:id="rId265"/>
    <p:sldLayoutId id="2147483925" r:id="rId266"/>
    <p:sldLayoutId id="2147483926" r:id="rId267"/>
    <p:sldLayoutId id="2147483927" r:id="rId268"/>
    <p:sldLayoutId id="2147483928" r:id="rId269"/>
    <p:sldLayoutId id="2147483929" r:id="rId270"/>
    <p:sldLayoutId id="2147483930" r:id="rId271"/>
    <p:sldLayoutId id="2147483931" r:id="rId272"/>
    <p:sldLayoutId id="2147483932" r:id="rId273"/>
    <p:sldLayoutId id="2147483933" r:id="rId274"/>
    <p:sldLayoutId id="2147483934" r:id="rId275"/>
    <p:sldLayoutId id="2147483935" r:id="rId276"/>
    <p:sldLayoutId id="2147483936" r:id="rId277"/>
    <p:sldLayoutId id="2147483937" r:id="rId278"/>
    <p:sldLayoutId id="2147483938" r:id="rId279"/>
    <p:sldLayoutId id="2147483939" r:id="rId280"/>
    <p:sldLayoutId id="2147483942" r:id="rId281"/>
    <p:sldLayoutId id="2147483943" r:id="rId282"/>
    <p:sldLayoutId id="2147483944" r:id="rId283"/>
  </p:sldLayoutIdLst>
  <p:transition spd="med"/>
  <p:txStyles>
    <p:titleStyle>
      <a:lvl1pPr algn="ctr" defTabSz="449262">
        <a:lnSpc>
          <a:spcPct val="93000"/>
        </a:lnSpc>
        <a:defRPr sz="4400">
          <a:latin typeface="Arial"/>
          <a:ea typeface="Arial"/>
          <a:cs typeface="Arial"/>
          <a:sym typeface="Arial"/>
        </a:defRPr>
      </a:lvl1pPr>
      <a:lvl2pPr algn="ctr" defTabSz="449262">
        <a:lnSpc>
          <a:spcPct val="93000"/>
        </a:lnSpc>
        <a:defRPr sz="4400">
          <a:latin typeface="Arial"/>
          <a:ea typeface="Arial"/>
          <a:cs typeface="Arial"/>
          <a:sym typeface="Arial"/>
        </a:defRPr>
      </a:lvl2pPr>
      <a:lvl3pPr algn="ctr" defTabSz="449262">
        <a:lnSpc>
          <a:spcPct val="93000"/>
        </a:lnSpc>
        <a:defRPr sz="4400">
          <a:latin typeface="Arial"/>
          <a:ea typeface="Arial"/>
          <a:cs typeface="Arial"/>
          <a:sym typeface="Arial"/>
        </a:defRPr>
      </a:lvl3pPr>
      <a:lvl4pPr algn="ctr" defTabSz="449262">
        <a:lnSpc>
          <a:spcPct val="93000"/>
        </a:lnSpc>
        <a:defRPr sz="4400">
          <a:latin typeface="Arial"/>
          <a:ea typeface="Arial"/>
          <a:cs typeface="Arial"/>
          <a:sym typeface="Arial"/>
        </a:defRPr>
      </a:lvl4pPr>
      <a:lvl5pPr algn="ctr" defTabSz="449262">
        <a:lnSpc>
          <a:spcPct val="93000"/>
        </a:lnSpc>
        <a:defRPr sz="4400">
          <a:latin typeface="Arial"/>
          <a:ea typeface="Arial"/>
          <a:cs typeface="Arial"/>
          <a:sym typeface="Arial"/>
        </a:defRPr>
      </a:lvl5pPr>
      <a:lvl6pPr algn="ctr" defTabSz="449262">
        <a:lnSpc>
          <a:spcPct val="93000"/>
        </a:lnSpc>
        <a:defRPr sz="4400">
          <a:latin typeface="Arial"/>
          <a:ea typeface="Arial"/>
          <a:cs typeface="Arial"/>
          <a:sym typeface="Arial"/>
        </a:defRPr>
      </a:lvl6pPr>
      <a:lvl7pPr algn="ctr" defTabSz="449262">
        <a:lnSpc>
          <a:spcPct val="93000"/>
        </a:lnSpc>
        <a:defRPr sz="4400">
          <a:latin typeface="Arial"/>
          <a:ea typeface="Arial"/>
          <a:cs typeface="Arial"/>
          <a:sym typeface="Arial"/>
        </a:defRPr>
      </a:lvl7pPr>
      <a:lvl8pPr algn="ctr" defTabSz="449262">
        <a:lnSpc>
          <a:spcPct val="93000"/>
        </a:lnSpc>
        <a:defRPr sz="4400">
          <a:latin typeface="Arial"/>
          <a:ea typeface="Arial"/>
          <a:cs typeface="Arial"/>
          <a:sym typeface="Arial"/>
        </a:defRPr>
      </a:lvl8pPr>
      <a:lvl9pPr algn="ctr" defTabSz="449262">
        <a:lnSpc>
          <a:spcPct val="93000"/>
        </a:lnSpc>
        <a:defRPr sz="4400">
          <a:latin typeface="Arial"/>
          <a:ea typeface="Arial"/>
          <a:cs typeface="Arial"/>
          <a:sym typeface="Arial"/>
        </a:defRPr>
      </a:lvl9pPr>
    </p:titleStyle>
    <p:bodyStyle>
      <a:lvl1pPr marL="342900" indent="-342900" defTabSz="449262">
        <a:lnSpc>
          <a:spcPct val="93000"/>
        </a:lnSpc>
        <a:spcBef>
          <a:spcPts val="1400"/>
        </a:spcBef>
        <a:defRPr sz="3200">
          <a:latin typeface="Calibri"/>
          <a:ea typeface="Calibri"/>
          <a:cs typeface="Calibri"/>
          <a:sym typeface="Calibri"/>
        </a:defRPr>
      </a:lvl1pPr>
      <a:lvl2pPr marL="342900" defTabSz="449262">
        <a:lnSpc>
          <a:spcPct val="93000"/>
        </a:lnSpc>
        <a:spcBef>
          <a:spcPts val="1400"/>
        </a:spcBef>
        <a:defRPr sz="3200">
          <a:latin typeface="Calibri"/>
          <a:ea typeface="Calibri"/>
          <a:cs typeface="Calibri"/>
          <a:sym typeface="Calibri"/>
        </a:defRPr>
      </a:lvl2pPr>
      <a:lvl3pPr marL="342900" defTabSz="449262">
        <a:lnSpc>
          <a:spcPct val="93000"/>
        </a:lnSpc>
        <a:spcBef>
          <a:spcPts val="1400"/>
        </a:spcBef>
        <a:defRPr sz="3200">
          <a:latin typeface="Calibri"/>
          <a:ea typeface="Calibri"/>
          <a:cs typeface="Calibri"/>
          <a:sym typeface="Calibri"/>
        </a:defRPr>
      </a:lvl3pPr>
      <a:lvl4pPr marL="342900" defTabSz="449262">
        <a:lnSpc>
          <a:spcPct val="93000"/>
        </a:lnSpc>
        <a:spcBef>
          <a:spcPts val="1400"/>
        </a:spcBef>
        <a:defRPr sz="3200">
          <a:latin typeface="Calibri"/>
          <a:ea typeface="Calibri"/>
          <a:cs typeface="Calibri"/>
          <a:sym typeface="Calibri"/>
        </a:defRPr>
      </a:lvl4pPr>
      <a:lvl5pPr marL="342900" defTabSz="449262">
        <a:lnSpc>
          <a:spcPct val="93000"/>
        </a:lnSpc>
        <a:spcBef>
          <a:spcPts val="1400"/>
        </a:spcBef>
        <a:defRPr sz="3200">
          <a:latin typeface="Calibri"/>
          <a:ea typeface="Calibri"/>
          <a:cs typeface="Calibri"/>
          <a:sym typeface="Calibri"/>
        </a:defRPr>
      </a:lvl5pPr>
      <a:lvl6pPr marL="2692400" indent="-406400" defTabSz="449262">
        <a:lnSpc>
          <a:spcPct val="93000"/>
        </a:lnSpc>
        <a:spcBef>
          <a:spcPts val="1400"/>
        </a:spcBef>
        <a:buSzPct val="100000"/>
        <a:buChar char="•"/>
        <a:defRPr sz="3200">
          <a:latin typeface="Calibri"/>
          <a:ea typeface="Calibri"/>
          <a:cs typeface="Calibri"/>
          <a:sym typeface="Calibri"/>
        </a:defRPr>
      </a:lvl6pPr>
      <a:lvl7pPr marL="3149600" indent="-406400" defTabSz="449262">
        <a:lnSpc>
          <a:spcPct val="93000"/>
        </a:lnSpc>
        <a:spcBef>
          <a:spcPts val="1400"/>
        </a:spcBef>
        <a:buSzPct val="100000"/>
        <a:buChar char="•"/>
        <a:defRPr sz="3200">
          <a:latin typeface="Calibri"/>
          <a:ea typeface="Calibri"/>
          <a:cs typeface="Calibri"/>
          <a:sym typeface="Calibri"/>
        </a:defRPr>
      </a:lvl7pPr>
      <a:lvl8pPr marL="3606800" indent="-406400" defTabSz="449262">
        <a:lnSpc>
          <a:spcPct val="93000"/>
        </a:lnSpc>
        <a:spcBef>
          <a:spcPts val="1400"/>
        </a:spcBef>
        <a:buSzPct val="100000"/>
        <a:buChar char="•"/>
        <a:defRPr sz="3200">
          <a:latin typeface="Calibri"/>
          <a:ea typeface="Calibri"/>
          <a:cs typeface="Calibri"/>
          <a:sym typeface="Calibri"/>
        </a:defRPr>
      </a:lvl8pPr>
      <a:lvl9pPr marL="4064000" indent="-406400" defTabSz="449262">
        <a:lnSpc>
          <a:spcPct val="93000"/>
        </a:lnSpc>
        <a:spcBef>
          <a:spcPts val="1400"/>
        </a:spcBef>
        <a:buSzPct val="100000"/>
        <a:buChar char="•"/>
        <a:defRPr sz="3200">
          <a:latin typeface="Calibri"/>
          <a:ea typeface="Calibri"/>
          <a:cs typeface="Calibri"/>
          <a:sym typeface="Calibri"/>
        </a:defRPr>
      </a:lvl9pPr>
    </p:bodyStyle>
    <p:otherStyle>
      <a:lvl1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1pPr>
      <a:lvl2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2pPr>
      <a:lvl3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3pPr>
      <a:lvl4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4pPr>
      <a:lvl5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5pPr>
      <a:lvl6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6pPr>
      <a:lvl7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7pPr>
      <a:lvl8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8pPr>
      <a:lvl9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42680"/>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60" r:id="rId13"/>
    <p:sldLayoutId id="2147483961" r:id="rId14"/>
    <p:sldLayoutId id="2147484024" r:id="rId15"/>
  </p:sldLayoutIdLst>
  <p:hf hdr="0"/>
  <p:txStyles>
    <p:titleStyle>
      <a:lvl1pPr algn="ctr" defTabSz="457200" rtl="0" eaLnBrk="0" fontAlgn="base" hangingPunct="0">
        <a:spcBef>
          <a:spcPct val="0"/>
        </a:spcBef>
        <a:spcAft>
          <a:spcPct val="0"/>
        </a:spcAft>
        <a:defRPr sz="44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defRPr>
      </a:lvl2pPr>
      <a:lvl3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defRPr>
      </a:lvl3pPr>
      <a:lvl4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defRPr>
      </a:lvl4pPr>
      <a:lvl5pPr algn="ctr" defTabSz="457200" rtl="0" eaLnBrk="0" fontAlgn="base" hangingPunct="0">
        <a:spcBef>
          <a:spcPct val="0"/>
        </a:spcBef>
        <a:spcAft>
          <a:spcPct val="0"/>
        </a:spcAft>
        <a:defRPr sz="4400">
          <a:solidFill>
            <a:schemeClr val="tx1"/>
          </a:solidFill>
          <a:latin typeface="Calibri" pitchFamily="-65" charset="0"/>
          <a:ea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defTabSz="45720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defTabSz="45720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charset="0"/>
        <a:buChar char="»"/>
        <a:defRPr sz="2000">
          <a:solidFill>
            <a:schemeClr val="tx1"/>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Testo"/>
          <p:cNvSpPr txBox="1">
            <a:spLocks noGrp="1"/>
          </p:cNvSpPr>
          <p:nvPr>
            <p:ph type="title"/>
          </p:nvPr>
        </p:nvSpPr>
        <p:spPr>
          <a:xfrm>
            <a:off x="457200" y="92074"/>
            <a:ext cx="8229600" cy="1508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Titolo Testo</a:t>
            </a:r>
          </a:p>
        </p:txBody>
      </p:sp>
      <p:sp>
        <p:nvSpPr>
          <p:cNvPr id="3" name="Corpo livello uno…"/>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Corpo livello uno</a:t>
            </a:r>
          </a:p>
          <a:p>
            <a:pPr lvl="1"/>
            <a:r>
              <a:t>Corpo livello due</a:t>
            </a:r>
          </a:p>
          <a:p>
            <a:pPr lvl="2"/>
            <a:r>
              <a:t>Corpo livello tre</a:t>
            </a:r>
          </a:p>
          <a:p>
            <a:pPr lvl="3"/>
            <a:r>
              <a:t>Corpo livello quattro</a:t>
            </a:r>
          </a:p>
          <a:p>
            <a:pPr lvl="4"/>
            <a:r>
              <a:t>Corpo livello cinque</a:t>
            </a:r>
          </a:p>
        </p:txBody>
      </p:sp>
      <p:sp>
        <p:nvSpPr>
          <p:cNvPr id="4" name="Numero diapositiva"/>
          <p:cNvSpPr txBox="1">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atin typeface="+mj-lt"/>
                <a:ea typeface="+mj-ea"/>
                <a:cs typeface="+mj-cs"/>
                <a:sym typeface="Helvetica"/>
              </a:defRPr>
            </a:lvl1pPr>
          </a:lstStyle>
          <a:p>
            <a:fld id="{86CB4B4D-7CA3-9044-876B-883B54F8677D}" type="slidenum">
              <a:t>‹N›</a:t>
            </a:fld>
            <a:endParaRPr/>
          </a:p>
        </p:txBody>
      </p:sp>
    </p:spTree>
    <p:extLst>
      <p:ext uri="{BB962C8B-B14F-4D97-AF65-F5344CB8AC3E}">
        <p14:creationId xmlns:p14="http://schemas.microsoft.com/office/powerpoint/2010/main" val="3238781080"/>
      </p:ext>
    </p:extLst>
  </p:cSld>
  <p:clrMap bg1="lt1" tx1="dk1" bg2="lt2" tx2="dk2" accent1="accent1" accent2="accent2" accent3="accent3" accent4="accent4" accent5="accent5" accent6="accent6" hlink="hlink" folHlink="folHlink"/>
  <p:sldLayoutIdLst>
    <p:sldLayoutId id="2147483976" r:id="rId1"/>
    <p:sldLayoutId id="2147483977" r:id="rId2"/>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Calibri"/>
          <a:ea typeface="Calibri"/>
          <a:cs typeface="Calibri"/>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Helvetica"/>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B333A-5864-4397-ADE7-5B0ADD0B1955}" type="datetimeFigureOut">
              <a:rPr lang="it-IT" smtClean="0"/>
              <a:t>27/03/2022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ED4733-E489-4A48-8DC5-E3808EC34893}" type="slidenum">
              <a:rPr lang="it-IT" smtClean="0"/>
              <a:t>‹N›</a:t>
            </a:fld>
            <a:endParaRPr lang="it-IT"/>
          </a:p>
        </p:txBody>
      </p:sp>
    </p:spTree>
    <p:extLst>
      <p:ext uri="{BB962C8B-B14F-4D97-AF65-F5344CB8AC3E}">
        <p14:creationId xmlns:p14="http://schemas.microsoft.com/office/powerpoint/2010/main" val="2422889471"/>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66"/>
            </a:gs>
            <a:gs pos="100000">
              <a:srgbClr val="00002F"/>
            </a:gs>
          </a:gsLst>
          <a:lin ang="5400000" scaled="1"/>
        </a:gradFill>
        <a:effectLst/>
      </p:bgPr>
    </p:bg>
    <p:spTree>
      <p:nvGrpSpPr>
        <p:cNvPr id="1" name=""/>
        <p:cNvGrpSpPr/>
        <p:nvPr/>
      </p:nvGrpSpPr>
      <p:grpSpPr>
        <a:xfrm>
          <a:off x="0" y="0"/>
          <a:ext cx="0" cy="0"/>
          <a:chOff x="0" y="0"/>
          <a:chExt cx="0" cy="0"/>
        </a:xfrm>
      </p:grpSpPr>
      <p:pic>
        <p:nvPicPr>
          <p:cNvPr id="1026" name="Picture 8" descr="MacintoshHD:Users:cristina:Desktop:Cristina Lavori:LAVORI:INTERACTION:Bayer:INFRA Diapositive ppt:Taddei:">
            <a:extLst>
              <a:ext uri="{FF2B5EF4-FFF2-40B4-BE49-F238E27FC236}">
                <a16:creationId xmlns:a16="http://schemas.microsoft.com/office/drawing/2014/main" id="{6BF5F44F-DEEE-4A2E-8CD0-7A7665FC3980}"/>
              </a:ext>
            </a:extLst>
          </p:cNvPr>
          <p:cNvPicPr>
            <a:picLocks noChangeAspect="1" noChangeArrowheads="1"/>
          </p:cNvPicPr>
          <p:nvPr userDrawn="1"/>
        </p:nvPicPr>
        <p:blipFill>
          <a:blip r:embed="rId14" r:link="rId15">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D8267977-E273-44BC-8E74-EBD4604118A6}"/>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1028" name="Rectangle 3">
            <a:extLst>
              <a:ext uri="{FF2B5EF4-FFF2-40B4-BE49-F238E27FC236}">
                <a16:creationId xmlns:a16="http://schemas.microsoft.com/office/drawing/2014/main" id="{6D4DE91A-CD7C-442F-B64F-D6E99FCCDDE6}"/>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58372" name="Rectangle 4">
            <a:extLst>
              <a:ext uri="{FF2B5EF4-FFF2-40B4-BE49-F238E27FC236}">
                <a16:creationId xmlns:a16="http://schemas.microsoft.com/office/drawing/2014/main" id="{EAF80EF7-C95D-4F33-992D-FBFF332675FC}"/>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vl1pPr>
          </a:lstStyle>
          <a:p>
            <a:pPr>
              <a:defRPr/>
            </a:pPr>
            <a:endParaRPr lang="it-IT" altLang="it-IT"/>
          </a:p>
        </p:txBody>
      </p:sp>
      <p:sp>
        <p:nvSpPr>
          <p:cNvPr id="58373" name="Rectangle 5">
            <a:extLst>
              <a:ext uri="{FF2B5EF4-FFF2-40B4-BE49-F238E27FC236}">
                <a16:creationId xmlns:a16="http://schemas.microsoft.com/office/drawing/2014/main" id="{24CC946A-4B0F-4E1A-8252-6375E6462B83}"/>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it-IT" altLang="it-IT"/>
          </a:p>
        </p:txBody>
      </p:sp>
      <p:sp>
        <p:nvSpPr>
          <p:cNvPr id="58374" name="Rectangle 6">
            <a:extLst>
              <a:ext uri="{FF2B5EF4-FFF2-40B4-BE49-F238E27FC236}">
                <a16:creationId xmlns:a16="http://schemas.microsoft.com/office/drawing/2014/main" id="{F6D0B4D0-A55A-4393-9C2C-76A2ECC5E737}"/>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E6439AAD-C0E1-4AD4-BF10-B428906E8E18}" type="slidenum">
              <a:rPr lang="it-IT" altLang="it-IT"/>
              <a:pPr/>
              <a:t>‹N›</a:t>
            </a:fld>
            <a:endParaRPr lang="it-IT" altLang="it-IT"/>
          </a:p>
        </p:txBody>
      </p:sp>
    </p:spTree>
    <p:extLst>
      <p:ext uri="{BB962C8B-B14F-4D97-AF65-F5344CB8AC3E}">
        <p14:creationId xmlns:p14="http://schemas.microsoft.com/office/powerpoint/2010/main" val="1702914563"/>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Lst>
  <p:txStyles>
    <p:titleStyle>
      <a:lvl1pPr algn="ctr" rtl="0" eaLnBrk="0" fontAlgn="base" hangingPunct="0">
        <a:spcBef>
          <a:spcPct val="0"/>
        </a:spcBef>
        <a:spcAft>
          <a:spcPct val="0"/>
        </a:spcAft>
        <a:defRPr sz="4400" kern="12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anose="020B0604020202020204" pitchFamily="34" charset="0"/>
        </a:defRPr>
      </a:lvl2pPr>
      <a:lvl3pPr algn="ctr" rtl="0" eaLnBrk="0" fontAlgn="base" hangingPunct="0">
        <a:spcBef>
          <a:spcPct val="0"/>
        </a:spcBef>
        <a:spcAft>
          <a:spcPct val="0"/>
        </a:spcAft>
        <a:defRPr sz="4400">
          <a:solidFill>
            <a:schemeClr val="bg1"/>
          </a:solidFill>
          <a:latin typeface="Arial" panose="020B0604020202020204" pitchFamily="34" charset="0"/>
        </a:defRPr>
      </a:lvl3pPr>
      <a:lvl4pPr algn="ctr" rtl="0" eaLnBrk="0" fontAlgn="base" hangingPunct="0">
        <a:spcBef>
          <a:spcPct val="0"/>
        </a:spcBef>
        <a:spcAft>
          <a:spcPct val="0"/>
        </a:spcAft>
        <a:defRPr sz="4400">
          <a:solidFill>
            <a:schemeClr val="bg1"/>
          </a:solidFill>
          <a:latin typeface="Arial" panose="020B0604020202020204" pitchFamily="34" charset="0"/>
        </a:defRPr>
      </a:lvl4pPr>
      <a:lvl5pPr algn="ctr" rtl="0" eaLnBrk="0" fontAlgn="base" hangingPunct="0">
        <a:spcBef>
          <a:spcPct val="0"/>
        </a:spcBef>
        <a:spcAft>
          <a:spcPct val="0"/>
        </a:spcAft>
        <a:defRPr sz="4400">
          <a:solidFill>
            <a:schemeClr val="bg1"/>
          </a:solidFill>
          <a:latin typeface="Arial" panose="020B0604020202020204" pitchFamily="34" charset="0"/>
        </a:defRPr>
      </a:lvl5pPr>
      <a:lvl6pPr marL="457200" algn="ctr" rtl="0" fontAlgn="base">
        <a:spcBef>
          <a:spcPct val="0"/>
        </a:spcBef>
        <a:spcAft>
          <a:spcPct val="0"/>
        </a:spcAft>
        <a:defRPr sz="4400">
          <a:solidFill>
            <a:schemeClr val="bg1"/>
          </a:solidFill>
          <a:latin typeface="Arial" panose="020B0604020202020204" pitchFamily="34" charset="0"/>
        </a:defRPr>
      </a:lvl6pPr>
      <a:lvl7pPr marL="914400" algn="ctr" rtl="0" fontAlgn="base">
        <a:spcBef>
          <a:spcPct val="0"/>
        </a:spcBef>
        <a:spcAft>
          <a:spcPct val="0"/>
        </a:spcAft>
        <a:defRPr sz="4400">
          <a:solidFill>
            <a:schemeClr val="bg1"/>
          </a:solidFill>
          <a:latin typeface="Arial" panose="020B0604020202020204" pitchFamily="34" charset="0"/>
        </a:defRPr>
      </a:lvl7pPr>
      <a:lvl8pPr marL="1371600" algn="ctr" rtl="0" fontAlgn="base">
        <a:spcBef>
          <a:spcPct val="0"/>
        </a:spcBef>
        <a:spcAft>
          <a:spcPct val="0"/>
        </a:spcAft>
        <a:defRPr sz="4400">
          <a:solidFill>
            <a:schemeClr val="bg1"/>
          </a:solidFill>
          <a:latin typeface="Arial" panose="020B0604020202020204" pitchFamily="34" charset="0"/>
        </a:defRPr>
      </a:lvl8pPr>
      <a:lvl9pPr marL="1828800" algn="ctr" rtl="0" fontAlgn="base">
        <a:spcBef>
          <a:spcPct val="0"/>
        </a:spcBef>
        <a:spcAft>
          <a:spcPct val="0"/>
        </a:spcAft>
        <a:defRPr sz="4400">
          <a:solidFill>
            <a:schemeClr val="bg1"/>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238125" y="30162"/>
            <a:ext cx="8848726" cy="1317626"/>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a:defRPr sz="1800"/>
            </a:pPr>
            <a:r>
              <a:rPr sz="4400"/>
              <a:t>Titolo Testo</a:t>
            </a:r>
          </a:p>
        </p:txBody>
      </p:sp>
      <p:sp>
        <p:nvSpPr>
          <p:cNvPr id="3" name="Shape 3"/>
          <p:cNvSpPr>
            <a:spLocks noGrp="1"/>
          </p:cNvSpPr>
          <p:nvPr>
            <p:ph type="body" idx="1"/>
          </p:nvPr>
        </p:nvSpPr>
        <p:spPr>
          <a:xfrm>
            <a:off x="406400" y="1347787"/>
            <a:ext cx="8326440" cy="5510218"/>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 name="Shape 4"/>
          <p:cNvSpPr>
            <a:spLocks noGrp="1"/>
          </p:cNvSpPr>
          <p:nvPr>
            <p:ph type="sldNum" sz="quarter" idx="2"/>
          </p:nvPr>
        </p:nvSpPr>
        <p:spPr>
          <a:xfrm>
            <a:off x="6583364" y="6378575"/>
            <a:ext cx="2098684" cy="259222"/>
          </a:xfrm>
          <a:prstGeom prst="rect">
            <a:avLst/>
          </a:prstGeom>
          <a:ln w="12700">
            <a:miter lim="400000"/>
          </a:ln>
        </p:spPr>
        <p:txBody>
          <a:bodyPr lIns="0" tIns="0" rIns="0" bIns="0">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lvl1pPr>
          </a:lstStyle>
          <a:p>
            <a:pPr lvl="0"/>
            <a:fld id="{86CB4B4D-7CA3-9044-876B-883B54F8677D}" type="slidenum">
              <a:t>‹N›</a:t>
            </a:fld>
            <a:endParaRPr/>
          </a:p>
        </p:txBody>
      </p:sp>
    </p:spTree>
    <p:extLst>
      <p:ext uri="{BB962C8B-B14F-4D97-AF65-F5344CB8AC3E}">
        <p14:creationId xmlns:p14="http://schemas.microsoft.com/office/powerpoint/2010/main" val="3775976895"/>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 id="2147484088" r:id="rId12"/>
    <p:sldLayoutId id="2147484089" r:id="rId13"/>
    <p:sldLayoutId id="2147484090" r:id="rId14"/>
    <p:sldLayoutId id="2147484091" r:id="rId15"/>
    <p:sldLayoutId id="2147484092" r:id="rId16"/>
    <p:sldLayoutId id="2147484093" r:id="rId17"/>
    <p:sldLayoutId id="2147484094" r:id="rId18"/>
    <p:sldLayoutId id="2147484095" r:id="rId19"/>
    <p:sldLayoutId id="2147484096" r:id="rId20"/>
    <p:sldLayoutId id="2147484097" r:id="rId21"/>
    <p:sldLayoutId id="2147484098" r:id="rId22"/>
    <p:sldLayoutId id="2147484099" r:id="rId23"/>
    <p:sldLayoutId id="2147484100" r:id="rId24"/>
    <p:sldLayoutId id="2147484101" r:id="rId25"/>
    <p:sldLayoutId id="2147484102" r:id="rId26"/>
    <p:sldLayoutId id="2147484103" r:id="rId27"/>
    <p:sldLayoutId id="2147484104" r:id="rId28"/>
    <p:sldLayoutId id="2147484105" r:id="rId29"/>
    <p:sldLayoutId id="2147484106" r:id="rId30"/>
    <p:sldLayoutId id="2147484107" r:id="rId31"/>
    <p:sldLayoutId id="2147484108" r:id="rId32"/>
    <p:sldLayoutId id="2147484109" r:id="rId33"/>
    <p:sldLayoutId id="2147484110" r:id="rId34"/>
    <p:sldLayoutId id="2147484111" r:id="rId35"/>
    <p:sldLayoutId id="2147484112" r:id="rId36"/>
    <p:sldLayoutId id="2147484113" r:id="rId37"/>
    <p:sldLayoutId id="2147484114" r:id="rId38"/>
    <p:sldLayoutId id="2147484115" r:id="rId39"/>
    <p:sldLayoutId id="2147484116" r:id="rId40"/>
    <p:sldLayoutId id="2147484117" r:id="rId41"/>
    <p:sldLayoutId id="2147484118" r:id="rId42"/>
    <p:sldLayoutId id="2147484119" r:id="rId43"/>
    <p:sldLayoutId id="2147484120" r:id="rId44"/>
    <p:sldLayoutId id="2147484121" r:id="rId45"/>
    <p:sldLayoutId id="2147484122" r:id="rId46"/>
    <p:sldLayoutId id="2147484123" r:id="rId47"/>
    <p:sldLayoutId id="2147484124" r:id="rId48"/>
    <p:sldLayoutId id="2147484125" r:id="rId49"/>
    <p:sldLayoutId id="2147484126" r:id="rId50"/>
    <p:sldLayoutId id="2147484127" r:id="rId51"/>
    <p:sldLayoutId id="2147484128" r:id="rId52"/>
    <p:sldLayoutId id="2147484129" r:id="rId53"/>
    <p:sldLayoutId id="2147484130" r:id="rId54"/>
    <p:sldLayoutId id="2147484131" r:id="rId55"/>
    <p:sldLayoutId id="2147484132" r:id="rId56"/>
    <p:sldLayoutId id="2147484133" r:id="rId57"/>
    <p:sldLayoutId id="2147484134" r:id="rId58"/>
    <p:sldLayoutId id="2147484135" r:id="rId59"/>
    <p:sldLayoutId id="2147484136" r:id="rId60"/>
    <p:sldLayoutId id="2147484137" r:id="rId61"/>
    <p:sldLayoutId id="2147484138" r:id="rId62"/>
    <p:sldLayoutId id="2147484139" r:id="rId63"/>
    <p:sldLayoutId id="2147484140" r:id="rId64"/>
    <p:sldLayoutId id="2147484141" r:id="rId65"/>
    <p:sldLayoutId id="2147484142" r:id="rId66"/>
    <p:sldLayoutId id="2147484143" r:id="rId67"/>
    <p:sldLayoutId id="2147484144" r:id="rId68"/>
    <p:sldLayoutId id="2147484145" r:id="rId69"/>
    <p:sldLayoutId id="2147484146" r:id="rId70"/>
    <p:sldLayoutId id="2147484147" r:id="rId71"/>
    <p:sldLayoutId id="2147484148" r:id="rId72"/>
    <p:sldLayoutId id="2147484149" r:id="rId73"/>
    <p:sldLayoutId id="2147484150" r:id="rId74"/>
    <p:sldLayoutId id="2147484151" r:id="rId75"/>
    <p:sldLayoutId id="2147484152" r:id="rId76"/>
    <p:sldLayoutId id="2147484153" r:id="rId77"/>
    <p:sldLayoutId id="2147484154" r:id="rId78"/>
    <p:sldLayoutId id="2147484155" r:id="rId79"/>
    <p:sldLayoutId id="2147484156" r:id="rId80"/>
    <p:sldLayoutId id="2147484157" r:id="rId81"/>
    <p:sldLayoutId id="2147484158" r:id="rId82"/>
    <p:sldLayoutId id="2147484159" r:id="rId83"/>
    <p:sldLayoutId id="2147484160" r:id="rId84"/>
    <p:sldLayoutId id="2147484161" r:id="rId85"/>
    <p:sldLayoutId id="2147484162" r:id="rId86"/>
    <p:sldLayoutId id="2147484163" r:id="rId87"/>
    <p:sldLayoutId id="2147484164" r:id="rId88"/>
    <p:sldLayoutId id="2147484165" r:id="rId89"/>
    <p:sldLayoutId id="2147484166" r:id="rId90"/>
    <p:sldLayoutId id="2147484167" r:id="rId91"/>
    <p:sldLayoutId id="2147484168" r:id="rId92"/>
    <p:sldLayoutId id="2147484169" r:id="rId93"/>
    <p:sldLayoutId id="2147484170" r:id="rId94"/>
    <p:sldLayoutId id="2147484171" r:id="rId95"/>
    <p:sldLayoutId id="2147484172" r:id="rId96"/>
    <p:sldLayoutId id="2147484173" r:id="rId97"/>
    <p:sldLayoutId id="2147484174" r:id="rId98"/>
    <p:sldLayoutId id="2147484175" r:id="rId99"/>
    <p:sldLayoutId id="2147484176" r:id="rId100"/>
    <p:sldLayoutId id="2147484177" r:id="rId101"/>
    <p:sldLayoutId id="2147484178" r:id="rId102"/>
    <p:sldLayoutId id="2147484179" r:id="rId103"/>
    <p:sldLayoutId id="2147484180" r:id="rId104"/>
    <p:sldLayoutId id="2147484181" r:id="rId105"/>
    <p:sldLayoutId id="2147484182" r:id="rId106"/>
    <p:sldLayoutId id="2147484183" r:id="rId107"/>
    <p:sldLayoutId id="2147484184" r:id="rId108"/>
    <p:sldLayoutId id="2147484185" r:id="rId109"/>
    <p:sldLayoutId id="2147484186" r:id="rId110"/>
    <p:sldLayoutId id="2147484187" r:id="rId111"/>
    <p:sldLayoutId id="2147484188" r:id="rId112"/>
    <p:sldLayoutId id="2147484189" r:id="rId113"/>
    <p:sldLayoutId id="2147484190" r:id="rId114"/>
    <p:sldLayoutId id="2147484191" r:id="rId115"/>
    <p:sldLayoutId id="2147484192" r:id="rId116"/>
    <p:sldLayoutId id="2147484193" r:id="rId117"/>
    <p:sldLayoutId id="2147484194" r:id="rId118"/>
    <p:sldLayoutId id="2147484195" r:id="rId119"/>
    <p:sldLayoutId id="2147484196" r:id="rId120"/>
    <p:sldLayoutId id="2147484197" r:id="rId121"/>
    <p:sldLayoutId id="2147484198" r:id="rId122"/>
    <p:sldLayoutId id="2147484199" r:id="rId123"/>
    <p:sldLayoutId id="2147484200" r:id="rId124"/>
    <p:sldLayoutId id="2147484201" r:id="rId125"/>
    <p:sldLayoutId id="2147484202" r:id="rId126"/>
    <p:sldLayoutId id="2147484203" r:id="rId127"/>
    <p:sldLayoutId id="2147484204" r:id="rId128"/>
    <p:sldLayoutId id="2147484205" r:id="rId129"/>
    <p:sldLayoutId id="2147484206" r:id="rId130"/>
    <p:sldLayoutId id="2147484207" r:id="rId131"/>
    <p:sldLayoutId id="2147484208" r:id="rId132"/>
    <p:sldLayoutId id="2147484209" r:id="rId133"/>
    <p:sldLayoutId id="2147484210" r:id="rId134"/>
    <p:sldLayoutId id="2147484211" r:id="rId135"/>
    <p:sldLayoutId id="2147484212" r:id="rId136"/>
    <p:sldLayoutId id="2147484213" r:id="rId137"/>
    <p:sldLayoutId id="2147484214" r:id="rId138"/>
    <p:sldLayoutId id="2147484215" r:id="rId139"/>
    <p:sldLayoutId id="2147484216" r:id="rId140"/>
    <p:sldLayoutId id="2147484217" r:id="rId141"/>
    <p:sldLayoutId id="2147484218" r:id="rId142"/>
    <p:sldLayoutId id="2147484219" r:id="rId143"/>
    <p:sldLayoutId id="2147484220" r:id="rId144"/>
    <p:sldLayoutId id="2147484221" r:id="rId145"/>
    <p:sldLayoutId id="2147484222" r:id="rId146"/>
    <p:sldLayoutId id="2147484223" r:id="rId147"/>
    <p:sldLayoutId id="2147484224" r:id="rId148"/>
    <p:sldLayoutId id="2147484225" r:id="rId149"/>
    <p:sldLayoutId id="2147484226" r:id="rId150"/>
    <p:sldLayoutId id="2147484227" r:id="rId151"/>
    <p:sldLayoutId id="2147484228" r:id="rId152"/>
    <p:sldLayoutId id="2147484229" r:id="rId153"/>
    <p:sldLayoutId id="2147484230" r:id="rId154"/>
    <p:sldLayoutId id="2147484231" r:id="rId155"/>
    <p:sldLayoutId id="2147484232" r:id="rId156"/>
    <p:sldLayoutId id="2147484233" r:id="rId157"/>
    <p:sldLayoutId id="2147484234" r:id="rId158"/>
    <p:sldLayoutId id="2147484235" r:id="rId159"/>
    <p:sldLayoutId id="2147484236" r:id="rId160"/>
    <p:sldLayoutId id="2147484237" r:id="rId161"/>
    <p:sldLayoutId id="2147484238" r:id="rId162"/>
    <p:sldLayoutId id="2147484239" r:id="rId163"/>
    <p:sldLayoutId id="2147484240" r:id="rId164"/>
    <p:sldLayoutId id="2147484241" r:id="rId165"/>
    <p:sldLayoutId id="2147484242" r:id="rId166"/>
    <p:sldLayoutId id="2147484243" r:id="rId167"/>
    <p:sldLayoutId id="2147484244" r:id="rId168"/>
    <p:sldLayoutId id="2147484245" r:id="rId169"/>
    <p:sldLayoutId id="2147484246" r:id="rId170"/>
    <p:sldLayoutId id="2147484247" r:id="rId171"/>
    <p:sldLayoutId id="2147484248" r:id="rId172"/>
    <p:sldLayoutId id="2147484249" r:id="rId173"/>
    <p:sldLayoutId id="2147484250" r:id="rId174"/>
    <p:sldLayoutId id="2147484251" r:id="rId175"/>
    <p:sldLayoutId id="2147484252" r:id="rId176"/>
    <p:sldLayoutId id="2147484253" r:id="rId177"/>
    <p:sldLayoutId id="2147484254" r:id="rId178"/>
    <p:sldLayoutId id="2147484255" r:id="rId179"/>
    <p:sldLayoutId id="2147484256" r:id="rId180"/>
    <p:sldLayoutId id="2147484257" r:id="rId181"/>
    <p:sldLayoutId id="2147484258" r:id="rId182"/>
    <p:sldLayoutId id="2147484259" r:id="rId183"/>
    <p:sldLayoutId id="2147484260" r:id="rId184"/>
    <p:sldLayoutId id="2147484261" r:id="rId185"/>
    <p:sldLayoutId id="2147484262" r:id="rId186"/>
    <p:sldLayoutId id="2147484263" r:id="rId187"/>
    <p:sldLayoutId id="2147484264" r:id="rId188"/>
    <p:sldLayoutId id="2147484265" r:id="rId189"/>
    <p:sldLayoutId id="2147484266" r:id="rId190"/>
    <p:sldLayoutId id="2147484267" r:id="rId191"/>
    <p:sldLayoutId id="2147484268" r:id="rId192"/>
    <p:sldLayoutId id="2147484269" r:id="rId193"/>
    <p:sldLayoutId id="2147484270" r:id="rId194"/>
    <p:sldLayoutId id="2147484271" r:id="rId195"/>
    <p:sldLayoutId id="2147484272" r:id="rId196"/>
    <p:sldLayoutId id="2147484273" r:id="rId197"/>
    <p:sldLayoutId id="2147484274" r:id="rId198"/>
    <p:sldLayoutId id="2147484275" r:id="rId199"/>
    <p:sldLayoutId id="2147484276" r:id="rId200"/>
    <p:sldLayoutId id="2147484277" r:id="rId201"/>
    <p:sldLayoutId id="2147484278" r:id="rId202"/>
    <p:sldLayoutId id="2147484279" r:id="rId203"/>
    <p:sldLayoutId id="2147484280" r:id="rId204"/>
    <p:sldLayoutId id="2147484281" r:id="rId205"/>
    <p:sldLayoutId id="2147484282" r:id="rId206"/>
    <p:sldLayoutId id="2147484283" r:id="rId207"/>
    <p:sldLayoutId id="2147484284" r:id="rId208"/>
    <p:sldLayoutId id="2147484285" r:id="rId209"/>
    <p:sldLayoutId id="2147484286" r:id="rId210"/>
    <p:sldLayoutId id="2147484287" r:id="rId211"/>
    <p:sldLayoutId id="2147484288" r:id="rId212"/>
    <p:sldLayoutId id="2147484289" r:id="rId213"/>
    <p:sldLayoutId id="2147484290" r:id="rId214"/>
    <p:sldLayoutId id="2147484291" r:id="rId215"/>
    <p:sldLayoutId id="2147484292" r:id="rId216"/>
    <p:sldLayoutId id="2147484293" r:id="rId217"/>
    <p:sldLayoutId id="2147484294" r:id="rId218"/>
    <p:sldLayoutId id="2147484295" r:id="rId219"/>
    <p:sldLayoutId id="2147484296" r:id="rId220"/>
    <p:sldLayoutId id="2147484297" r:id="rId221"/>
    <p:sldLayoutId id="2147484298" r:id="rId222"/>
    <p:sldLayoutId id="2147484299" r:id="rId223"/>
    <p:sldLayoutId id="2147484300" r:id="rId224"/>
    <p:sldLayoutId id="2147484301" r:id="rId225"/>
    <p:sldLayoutId id="2147484302" r:id="rId226"/>
    <p:sldLayoutId id="2147484303" r:id="rId227"/>
    <p:sldLayoutId id="2147484304" r:id="rId228"/>
    <p:sldLayoutId id="2147484305" r:id="rId229"/>
    <p:sldLayoutId id="2147484306" r:id="rId230"/>
    <p:sldLayoutId id="2147484307" r:id="rId231"/>
    <p:sldLayoutId id="2147484308" r:id="rId232"/>
    <p:sldLayoutId id="2147484309" r:id="rId233"/>
    <p:sldLayoutId id="2147484310" r:id="rId234"/>
    <p:sldLayoutId id="2147484311" r:id="rId235"/>
    <p:sldLayoutId id="2147484312" r:id="rId236"/>
    <p:sldLayoutId id="2147484313" r:id="rId237"/>
    <p:sldLayoutId id="2147484314" r:id="rId238"/>
    <p:sldLayoutId id="2147484315" r:id="rId239"/>
    <p:sldLayoutId id="2147484316" r:id="rId240"/>
    <p:sldLayoutId id="2147484317" r:id="rId241"/>
    <p:sldLayoutId id="2147484318" r:id="rId242"/>
    <p:sldLayoutId id="2147484319" r:id="rId243"/>
    <p:sldLayoutId id="2147484320" r:id="rId244"/>
    <p:sldLayoutId id="2147484321" r:id="rId245"/>
    <p:sldLayoutId id="2147484322" r:id="rId246"/>
    <p:sldLayoutId id="2147484323" r:id="rId247"/>
    <p:sldLayoutId id="2147484324" r:id="rId248"/>
    <p:sldLayoutId id="2147484325" r:id="rId249"/>
    <p:sldLayoutId id="2147484326" r:id="rId250"/>
    <p:sldLayoutId id="2147484327" r:id="rId251"/>
    <p:sldLayoutId id="2147484328" r:id="rId252"/>
    <p:sldLayoutId id="2147484329" r:id="rId253"/>
    <p:sldLayoutId id="2147484330" r:id="rId254"/>
    <p:sldLayoutId id="2147484331" r:id="rId255"/>
    <p:sldLayoutId id="2147484332" r:id="rId256"/>
    <p:sldLayoutId id="2147484333" r:id="rId257"/>
    <p:sldLayoutId id="2147484334" r:id="rId258"/>
    <p:sldLayoutId id="2147484335" r:id="rId259"/>
    <p:sldLayoutId id="2147484336" r:id="rId260"/>
    <p:sldLayoutId id="2147484337" r:id="rId261"/>
    <p:sldLayoutId id="2147484338" r:id="rId262"/>
    <p:sldLayoutId id="2147484339" r:id="rId263"/>
    <p:sldLayoutId id="2147484340" r:id="rId264"/>
    <p:sldLayoutId id="2147484341" r:id="rId265"/>
    <p:sldLayoutId id="2147484342" r:id="rId266"/>
    <p:sldLayoutId id="2147484343" r:id="rId267"/>
    <p:sldLayoutId id="2147484344" r:id="rId268"/>
    <p:sldLayoutId id="2147484345" r:id="rId269"/>
    <p:sldLayoutId id="2147484346" r:id="rId270"/>
    <p:sldLayoutId id="2147484347" r:id="rId271"/>
    <p:sldLayoutId id="2147484348" r:id="rId272"/>
    <p:sldLayoutId id="2147484349" r:id="rId273"/>
    <p:sldLayoutId id="2147484350" r:id="rId274"/>
    <p:sldLayoutId id="2147484351" r:id="rId275"/>
    <p:sldLayoutId id="2147484352" r:id="rId276"/>
    <p:sldLayoutId id="2147484353" r:id="rId277"/>
    <p:sldLayoutId id="2147484354" r:id="rId278"/>
    <p:sldLayoutId id="2147484355" r:id="rId279"/>
    <p:sldLayoutId id="2147484356" r:id="rId280"/>
    <p:sldLayoutId id="2147484357" r:id="rId281"/>
    <p:sldLayoutId id="2147484358" r:id="rId282"/>
    <p:sldLayoutId id="2147484359" r:id="rId283"/>
    <p:sldLayoutId id="2147484360" r:id="rId284"/>
    <p:sldLayoutId id="2147484361" r:id="rId285"/>
    <p:sldLayoutId id="2147484362" r:id="rId286"/>
    <p:sldLayoutId id="2147484363" r:id="rId287"/>
    <p:sldLayoutId id="2147484364" r:id="rId288"/>
    <p:sldLayoutId id="2147484365" r:id="rId289"/>
    <p:sldLayoutId id="2147484366" r:id="rId290"/>
    <p:sldLayoutId id="2147484367" r:id="rId291"/>
    <p:sldLayoutId id="2147484368" r:id="rId292"/>
  </p:sldLayoutIdLst>
  <p:transition spd="med"/>
  <p:txStyles>
    <p:titleStyle>
      <a:lvl1pPr algn="ctr" defTabSz="449262">
        <a:lnSpc>
          <a:spcPct val="93000"/>
        </a:lnSpc>
        <a:defRPr sz="4400">
          <a:latin typeface="Arial"/>
          <a:ea typeface="Arial"/>
          <a:cs typeface="Arial"/>
          <a:sym typeface="Arial"/>
        </a:defRPr>
      </a:lvl1pPr>
      <a:lvl2pPr algn="ctr" defTabSz="449262">
        <a:lnSpc>
          <a:spcPct val="93000"/>
        </a:lnSpc>
        <a:defRPr sz="4400">
          <a:latin typeface="Arial"/>
          <a:ea typeface="Arial"/>
          <a:cs typeface="Arial"/>
          <a:sym typeface="Arial"/>
        </a:defRPr>
      </a:lvl2pPr>
      <a:lvl3pPr algn="ctr" defTabSz="449262">
        <a:lnSpc>
          <a:spcPct val="93000"/>
        </a:lnSpc>
        <a:defRPr sz="4400">
          <a:latin typeface="Arial"/>
          <a:ea typeface="Arial"/>
          <a:cs typeface="Arial"/>
          <a:sym typeface="Arial"/>
        </a:defRPr>
      </a:lvl3pPr>
      <a:lvl4pPr algn="ctr" defTabSz="449262">
        <a:lnSpc>
          <a:spcPct val="93000"/>
        </a:lnSpc>
        <a:defRPr sz="4400">
          <a:latin typeface="Arial"/>
          <a:ea typeface="Arial"/>
          <a:cs typeface="Arial"/>
          <a:sym typeface="Arial"/>
        </a:defRPr>
      </a:lvl4pPr>
      <a:lvl5pPr algn="ctr" defTabSz="449262">
        <a:lnSpc>
          <a:spcPct val="93000"/>
        </a:lnSpc>
        <a:defRPr sz="4400">
          <a:latin typeface="Arial"/>
          <a:ea typeface="Arial"/>
          <a:cs typeface="Arial"/>
          <a:sym typeface="Arial"/>
        </a:defRPr>
      </a:lvl5pPr>
      <a:lvl6pPr algn="ctr" defTabSz="449262">
        <a:lnSpc>
          <a:spcPct val="93000"/>
        </a:lnSpc>
        <a:defRPr sz="4400">
          <a:latin typeface="Arial"/>
          <a:ea typeface="Arial"/>
          <a:cs typeface="Arial"/>
          <a:sym typeface="Arial"/>
        </a:defRPr>
      </a:lvl6pPr>
      <a:lvl7pPr algn="ctr" defTabSz="449262">
        <a:lnSpc>
          <a:spcPct val="93000"/>
        </a:lnSpc>
        <a:defRPr sz="4400">
          <a:latin typeface="Arial"/>
          <a:ea typeface="Arial"/>
          <a:cs typeface="Arial"/>
          <a:sym typeface="Arial"/>
        </a:defRPr>
      </a:lvl7pPr>
      <a:lvl8pPr algn="ctr" defTabSz="449262">
        <a:lnSpc>
          <a:spcPct val="93000"/>
        </a:lnSpc>
        <a:defRPr sz="4400">
          <a:latin typeface="Arial"/>
          <a:ea typeface="Arial"/>
          <a:cs typeface="Arial"/>
          <a:sym typeface="Arial"/>
        </a:defRPr>
      </a:lvl8pPr>
      <a:lvl9pPr algn="ctr" defTabSz="449262">
        <a:lnSpc>
          <a:spcPct val="93000"/>
        </a:lnSpc>
        <a:defRPr sz="4400">
          <a:latin typeface="Arial"/>
          <a:ea typeface="Arial"/>
          <a:cs typeface="Arial"/>
          <a:sym typeface="Arial"/>
        </a:defRPr>
      </a:lvl9pPr>
    </p:titleStyle>
    <p:bodyStyle>
      <a:lvl1pPr marL="342900" indent="-342900" defTabSz="449262">
        <a:lnSpc>
          <a:spcPct val="93000"/>
        </a:lnSpc>
        <a:spcBef>
          <a:spcPts val="1400"/>
        </a:spcBef>
        <a:defRPr sz="3200">
          <a:latin typeface="Calibri"/>
          <a:ea typeface="Calibri"/>
          <a:cs typeface="Calibri"/>
          <a:sym typeface="Calibri"/>
        </a:defRPr>
      </a:lvl1pPr>
      <a:lvl2pPr marL="342900" defTabSz="449262">
        <a:lnSpc>
          <a:spcPct val="93000"/>
        </a:lnSpc>
        <a:spcBef>
          <a:spcPts val="1400"/>
        </a:spcBef>
        <a:defRPr sz="3200">
          <a:latin typeface="Calibri"/>
          <a:ea typeface="Calibri"/>
          <a:cs typeface="Calibri"/>
          <a:sym typeface="Calibri"/>
        </a:defRPr>
      </a:lvl2pPr>
      <a:lvl3pPr marL="342900" defTabSz="449262">
        <a:lnSpc>
          <a:spcPct val="93000"/>
        </a:lnSpc>
        <a:spcBef>
          <a:spcPts val="1400"/>
        </a:spcBef>
        <a:defRPr sz="3200">
          <a:latin typeface="Calibri"/>
          <a:ea typeface="Calibri"/>
          <a:cs typeface="Calibri"/>
          <a:sym typeface="Calibri"/>
        </a:defRPr>
      </a:lvl3pPr>
      <a:lvl4pPr marL="342900" defTabSz="449262">
        <a:lnSpc>
          <a:spcPct val="93000"/>
        </a:lnSpc>
        <a:spcBef>
          <a:spcPts val="1400"/>
        </a:spcBef>
        <a:defRPr sz="3200">
          <a:latin typeface="Calibri"/>
          <a:ea typeface="Calibri"/>
          <a:cs typeface="Calibri"/>
          <a:sym typeface="Calibri"/>
        </a:defRPr>
      </a:lvl4pPr>
      <a:lvl5pPr marL="342900" defTabSz="449262">
        <a:lnSpc>
          <a:spcPct val="93000"/>
        </a:lnSpc>
        <a:spcBef>
          <a:spcPts val="1400"/>
        </a:spcBef>
        <a:defRPr sz="3200">
          <a:latin typeface="Calibri"/>
          <a:ea typeface="Calibri"/>
          <a:cs typeface="Calibri"/>
          <a:sym typeface="Calibri"/>
        </a:defRPr>
      </a:lvl5pPr>
      <a:lvl6pPr marL="2692400" indent="-406400" defTabSz="449262">
        <a:lnSpc>
          <a:spcPct val="93000"/>
        </a:lnSpc>
        <a:spcBef>
          <a:spcPts val="1400"/>
        </a:spcBef>
        <a:buSzPct val="100000"/>
        <a:buChar char="•"/>
        <a:defRPr sz="3200">
          <a:latin typeface="Calibri"/>
          <a:ea typeface="Calibri"/>
          <a:cs typeface="Calibri"/>
          <a:sym typeface="Calibri"/>
        </a:defRPr>
      </a:lvl6pPr>
      <a:lvl7pPr marL="3149600" indent="-406400" defTabSz="449262">
        <a:lnSpc>
          <a:spcPct val="93000"/>
        </a:lnSpc>
        <a:spcBef>
          <a:spcPts val="1400"/>
        </a:spcBef>
        <a:buSzPct val="100000"/>
        <a:buChar char="•"/>
        <a:defRPr sz="3200">
          <a:latin typeface="Calibri"/>
          <a:ea typeface="Calibri"/>
          <a:cs typeface="Calibri"/>
          <a:sym typeface="Calibri"/>
        </a:defRPr>
      </a:lvl7pPr>
      <a:lvl8pPr marL="3606800" indent="-406400" defTabSz="449262">
        <a:lnSpc>
          <a:spcPct val="93000"/>
        </a:lnSpc>
        <a:spcBef>
          <a:spcPts val="1400"/>
        </a:spcBef>
        <a:buSzPct val="100000"/>
        <a:buChar char="•"/>
        <a:defRPr sz="3200">
          <a:latin typeface="Calibri"/>
          <a:ea typeface="Calibri"/>
          <a:cs typeface="Calibri"/>
          <a:sym typeface="Calibri"/>
        </a:defRPr>
      </a:lvl8pPr>
      <a:lvl9pPr marL="4064000" indent="-406400" defTabSz="449262">
        <a:lnSpc>
          <a:spcPct val="93000"/>
        </a:lnSpc>
        <a:spcBef>
          <a:spcPts val="1400"/>
        </a:spcBef>
        <a:buSzPct val="100000"/>
        <a:buChar char="•"/>
        <a:defRPr sz="3200">
          <a:latin typeface="Calibri"/>
          <a:ea typeface="Calibri"/>
          <a:cs typeface="Calibri"/>
          <a:sym typeface="Calibri"/>
        </a:defRPr>
      </a:lvl9pPr>
    </p:bodyStyle>
    <p:otherStyle>
      <a:lvl1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1pPr>
      <a:lvl2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2pPr>
      <a:lvl3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3pPr>
      <a:lvl4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4pPr>
      <a:lvl5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5pPr>
      <a:lvl6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6pPr>
      <a:lvl7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7pPr>
      <a:lvl8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8pPr>
      <a:lvl9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chemeClr val="tx2"/>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A9F5E23-4DCC-4577-8107-CDC474B4C335}"/>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p>
        </p:txBody>
      </p:sp>
      <p:sp>
        <p:nvSpPr>
          <p:cNvPr id="1027" name="Rectangle 3">
            <a:extLst>
              <a:ext uri="{FF2B5EF4-FFF2-40B4-BE49-F238E27FC236}">
                <a16:creationId xmlns:a16="http://schemas.microsoft.com/office/drawing/2014/main" id="{03532B3C-1F65-474F-B2BC-CFD375C3F226}"/>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238596" name="Rectangle 4">
            <a:extLst>
              <a:ext uri="{FF2B5EF4-FFF2-40B4-BE49-F238E27FC236}">
                <a16:creationId xmlns:a16="http://schemas.microsoft.com/office/drawing/2014/main" id="{3DF8B3F2-54A1-46F9-A0A6-B0C4234B1831}"/>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it-IT"/>
          </a:p>
        </p:txBody>
      </p:sp>
      <p:sp>
        <p:nvSpPr>
          <p:cNvPr id="238597" name="Rectangle 5">
            <a:extLst>
              <a:ext uri="{FF2B5EF4-FFF2-40B4-BE49-F238E27FC236}">
                <a16:creationId xmlns:a16="http://schemas.microsoft.com/office/drawing/2014/main" id="{680B233A-5833-4E18-9CBE-089CA34CF6FC}"/>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it-IT"/>
          </a:p>
        </p:txBody>
      </p:sp>
      <p:sp>
        <p:nvSpPr>
          <p:cNvPr id="238598" name="Rectangle 6">
            <a:extLst>
              <a:ext uri="{FF2B5EF4-FFF2-40B4-BE49-F238E27FC236}">
                <a16:creationId xmlns:a16="http://schemas.microsoft.com/office/drawing/2014/main" id="{A2173D03-C346-47DF-A21A-12F720D5FD0A}"/>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7339B138-B3EC-4AB4-8132-A7695184FC23}" type="slidenum">
              <a:rPr lang="it-IT" altLang="it-IT"/>
              <a:pPr/>
              <a:t>‹N›</a:t>
            </a:fld>
            <a:endParaRPr lang="it-IT" altLang="it-IT"/>
          </a:p>
        </p:txBody>
      </p:sp>
    </p:spTree>
    <p:extLst>
      <p:ext uri="{BB962C8B-B14F-4D97-AF65-F5344CB8AC3E}">
        <p14:creationId xmlns:p14="http://schemas.microsoft.com/office/powerpoint/2010/main" val="3495681732"/>
      </p:ext>
    </p:extLst>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 id="214748438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4BA141B-7131-4500-87D9-E57132DB518A}"/>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4099" name="Rectangle 3">
            <a:extLst>
              <a:ext uri="{FF2B5EF4-FFF2-40B4-BE49-F238E27FC236}">
                <a16:creationId xmlns:a16="http://schemas.microsoft.com/office/drawing/2014/main" id="{8E89FA75-C1DE-42EF-B393-BE9617402CA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1D241F2E-7B9C-485C-8516-1768620EB1D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it-IT"/>
          </a:p>
        </p:txBody>
      </p:sp>
      <p:sp>
        <p:nvSpPr>
          <p:cNvPr id="1029" name="Rectangle 5">
            <a:extLst>
              <a:ext uri="{FF2B5EF4-FFF2-40B4-BE49-F238E27FC236}">
                <a16:creationId xmlns:a16="http://schemas.microsoft.com/office/drawing/2014/main" id="{0DD27503-FC9B-4CFC-9BF8-1AA796CA437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it-IT"/>
          </a:p>
        </p:txBody>
      </p:sp>
      <p:sp>
        <p:nvSpPr>
          <p:cNvPr id="1030" name="Rectangle 6">
            <a:extLst>
              <a:ext uri="{FF2B5EF4-FFF2-40B4-BE49-F238E27FC236}">
                <a16:creationId xmlns:a16="http://schemas.microsoft.com/office/drawing/2014/main" id="{814BC0F4-15A7-4596-803C-B22DEBA37D5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876098CF-F1DD-43C5-BB13-2166E627C8E8}" type="slidenum">
              <a:rPr lang="it-IT" altLang="it-IT"/>
              <a:pPr/>
              <a:t>‹N›</a:t>
            </a:fld>
            <a:endParaRPr lang="it-IT" altLang="it-IT"/>
          </a:p>
        </p:txBody>
      </p:sp>
    </p:spTree>
    <p:extLst>
      <p:ext uri="{BB962C8B-B14F-4D97-AF65-F5344CB8AC3E}">
        <p14:creationId xmlns:p14="http://schemas.microsoft.com/office/powerpoint/2010/main" val="3751441853"/>
      </p:ext>
    </p:extLst>
  </p:cSld>
  <p:clrMap bg1="lt1" tx1="dk1" bg2="lt2" tx2="dk2" accent1="accent1" accent2="accent2" accent3="accent3" accent4="accent4" accent5="accent5" accent6="accent6" hlink="hlink" folHlink="folHlink"/>
  <p:sldLayoutIdLst>
    <p:sldLayoutId id="2147484383" r:id="rId1"/>
    <p:sldLayoutId id="2147484384" r:id="rId2"/>
    <p:sldLayoutId id="2147484385" r:id="rId3"/>
    <p:sldLayoutId id="2147484386" r:id="rId4"/>
    <p:sldLayoutId id="2147484387" r:id="rId5"/>
    <p:sldLayoutId id="2147484388" r:id="rId6"/>
    <p:sldLayoutId id="2147484389" r:id="rId7"/>
    <p:sldLayoutId id="2147484390" r:id="rId8"/>
    <p:sldLayoutId id="2147484391" r:id="rId9"/>
    <p:sldLayoutId id="2147484392" r:id="rId10"/>
    <p:sldLayoutId id="2147484393" r:id="rId11"/>
    <p:sldLayoutId id="2147484394" r:id="rId12"/>
    <p:sldLayoutId id="214748439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238125" y="30162"/>
            <a:ext cx="8848725" cy="1317626"/>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a:defRPr sz="1800"/>
            </a:pPr>
            <a:r>
              <a:rPr sz="4400"/>
              <a:t>Titolo Testo</a:t>
            </a:r>
          </a:p>
        </p:txBody>
      </p:sp>
      <p:sp>
        <p:nvSpPr>
          <p:cNvPr id="3" name="Shape 3"/>
          <p:cNvSpPr>
            <a:spLocks noGrp="1"/>
          </p:cNvSpPr>
          <p:nvPr>
            <p:ph type="body" idx="1"/>
          </p:nvPr>
        </p:nvSpPr>
        <p:spPr>
          <a:xfrm>
            <a:off x="406400" y="1347787"/>
            <a:ext cx="8326440" cy="5510215"/>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pPr lvl="0">
              <a:defRPr sz="1800"/>
            </a:pPr>
            <a:r>
              <a:rPr sz="3200"/>
              <a:t>Corpo livello uno</a:t>
            </a:r>
          </a:p>
          <a:p>
            <a:pPr lvl="1">
              <a:defRPr sz="1800"/>
            </a:pPr>
            <a:r>
              <a:rPr sz="3200"/>
              <a:t>Corpo livello due</a:t>
            </a:r>
          </a:p>
          <a:p>
            <a:pPr lvl="2">
              <a:defRPr sz="1800"/>
            </a:pPr>
            <a:r>
              <a:rPr sz="3200"/>
              <a:t>Corpo livello tre</a:t>
            </a:r>
          </a:p>
          <a:p>
            <a:pPr lvl="3">
              <a:defRPr sz="1800"/>
            </a:pPr>
            <a:r>
              <a:rPr sz="3200"/>
              <a:t>Corpo livello quattro</a:t>
            </a:r>
          </a:p>
          <a:p>
            <a:pPr lvl="4">
              <a:defRPr sz="1800"/>
            </a:pPr>
            <a:r>
              <a:rPr sz="3200"/>
              <a:t>Livello 5</a:t>
            </a:r>
          </a:p>
        </p:txBody>
      </p:sp>
      <p:sp>
        <p:nvSpPr>
          <p:cNvPr id="4" name="Shape 4"/>
          <p:cNvSpPr>
            <a:spLocks noGrp="1"/>
          </p:cNvSpPr>
          <p:nvPr>
            <p:ph type="sldNum" sz="quarter" idx="2"/>
          </p:nvPr>
        </p:nvSpPr>
        <p:spPr>
          <a:xfrm>
            <a:off x="6583363" y="6378575"/>
            <a:ext cx="2098684" cy="259222"/>
          </a:xfrm>
          <a:prstGeom prst="rect">
            <a:avLst/>
          </a:prstGeom>
          <a:ln w="12700">
            <a:miter lim="400000"/>
          </a:ln>
        </p:spPr>
        <p:txBody>
          <a:bodyPr lIns="0" tIns="0" rIns="0" bIns="0">
            <a:spAutoFit/>
          </a:bodyPr>
          <a:lstStyle>
            <a:lvl1pPr>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lvl1pPr>
          </a:lstStyle>
          <a:p>
            <a:pPr lvl="0"/>
            <a:fld id="{86CB4B4D-7CA3-9044-876B-883B54F8677D}" type="slidenum">
              <a:rPr/>
              <a:pPr lvl="0"/>
              <a:t>‹N›</a:t>
            </a:fld>
            <a:endParaRPr/>
          </a:p>
        </p:txBody>
      </p:sp>
    </p:spTree>
    <p:extLst>
      <p:ext uri="{BB962C8B-B14F-4D97-AF65-F5344CB8AC3E}">
        <p14:creationId xmlns:p14="http://schemas.microsoft.com/office/powerpoint/2010/main" val="1868923835"/>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 id="2147484403" r:id="rId7"/>
    <p:sldLayoutId id="2147484404" r:id="rId8"/>
    <p:sldLayoutId id="2147484405" r:id="rId9"/>
    <p:sldLayoutId id="2147484406" r:id="rId10"/>
    <p:sldLayoutId id="2147484407" r:id="rId11"/>
    <p:sldLayoutId id="2147484408" r:id="rId12"/>
    <p:sldLayoutId id="2147484409" r:id="rId13"/>
    <p:sldLayoutId id="2147484410" r:id="rId14"/>
    <p:sldLayoutId id="2147484411" r:id="rId15"/>
    <p:sldLayoutId id="2147484412" r:id="rId16"/>
    <p:sldLayoutId id="2147484413" r:id="rId17"/>
    <p:sldLayoutId id="2147484414" r:id="rId18"/>
    <p:sldLayoutId id="2147484415" r:id="rId19"/>
    <p:sldLayoutId id="2147484416" r:id="rId20"/>
    <p:sldLayoutId id="2147484417" r:id="rId21"/>
    <p:sldLayoutId id="2147484418" r:id="rId22"/>
    <p:sldLayoutId id="2147484419" r:id="rId23"/>
    <p:sldLayoutId id="2147484420" r:id="rId24"/>
    <p:sldLayoutId id="2147484421" r:id="rId25"/>
    <p:sldLayoutId id="2147484422" r:id="rId26"/>
    <p:sldLayoutId id="2147484423" r:id="rId27"/>
    <p:sldLayoutId id="2147484424" r:id="rId28"/>
    <p:sldLayoutId id="2147484425" r:id="rId29"/>
    <p:sldLayoutId id="2147484426" r:id="rId30"/>
    <p:sldLayoutId id="2147484427" r:id="rId31"/>
    <p:sldLayoutId id="2147484428" r:id="rId32"/>
    <p:sldLayoutId id="2147484429" r:id="rId33"/>
    <p:sldLayoutId id="2147484430" r:id="rId34"/>
    <p:sldLayoutId id="2147484431" r:id="rId35"/>
    <p:sldLayoutId id="2147484432" r:id="rId36"/>
    <p:sldLayoutId id="2147484433" r:id="rId37"/>
    <p:sldLayoutId id="2147484434" r:id="rId38"/>
    <p:sldLayoutId id="2147484435" r:id="rId39"/>
    <p:sldLayoutId id="2147484436" r:id="rId40"/>
    <p:sldLayoutId id="2147484437" r:id="rId41"/>
    <p:sldLayoutId id="2147484438" r:id="rId42"/>
    <p:sldLayoutId id="2147484439" r:id="rId43"/>
    <p:sldLayoutId id="2147484440" r:id="rId44"/>
    <p:sldLayoutId id="2147484441" r:id="rId45"/>
    <p:sldLayoutId id="2147484442" r:id="rId46"/>
    <p:sldLayoutId id="2147484443" r:id="rId47"/>
    <p:sldLayoutId id="2147484444" r:id="rId48"/>
    <p:sldLayoutId id="2147484445" r:id="rId49"/>
    <p:sldLayoutId id="2147484446" r:id="rId50"/>
    <p:sldLayoutId id="2147484447" r:id="rId51"/>
    <p:sldLayoutId id="2147484448" r:id="rId52"/>
    <p:sldLayoutId id="2147484449" r:id="rId53"/>
    <p:sldLayoutId id="2147484450" r:id="rId54"/>
    <p:sldLayoutId id="2147484451" r:id="rId55"/>
    <p:sldLayoutId id="2147484452" r:id="rId56"/>
    <p:sldLayoutId id="2147484453" r:id="rId57"/>
    <p:sldLayoutId id="2147484454" r:id="rId58"/>
    <p:sldLayoutId id="2147484455" r:id="rId59"/>
    <p:sldLayoutId id="2147484456" r:id="rId60"/>
    <p:sldLayoutId id="2147484457" r:id="rId61"/>
    <p:sldLayoutId id="2147484458" r:id="rId62"/>
    <p:sldLayoutId id="2147484459" r:id="rId63"/>
    <p:sldLayoutId id="2147484460" r:id="rId64"/>
    <p:sldLayoutId id="2147484461" r:id="rId65"/>
    <p:sldLayoutId id="2147484462" r:id="rId66"/>
    <p:sldLayoutId id="2147484463" r:id="rId67"/>
    <p:sldLayoutId id="2147484464" r:id="rId68"/>
    <p:sldLayoutId id="2147484465" r:id="rId69"/>
    <p:sldLayoutId id="2147484466" r:id="rId70"/>
    <p:sldLayoutId id="2147484467" r:id="rId71"/>
    <p:sldLayoutId id="2147484468" r:id="rId72"/>
    <p:sldLayoutId id="2147484469" r:id="rId73"/>
    <p:sldLayoutId id="2147484470" r:id="rId74"/>
    <p:sldLayoutId id="2147484471" r:id="rId75"/>
    <p:sldLayoutId id="2147484472" r:id="rId76"/>
    <p:sldLayoutId id="2147484473" r:id="rId77"/>
    <p:sldLayoutId id="2147484474" r:id="rId78"/>
    <p:sldLayoutId id="2147484475" r:id="rId79"/>
    <p:sldLayoutId id="2147484476" r:id="rId80"/>
    <p:sldLayoutId id="2147484477" r:id="rId81"/>
    <p:sldLayoutId id="2147484478" r:id="rId82"/>
    <p:sldLayoutId id="2147484479" r:id="rId83"/>
    <p:sldLayoutId id="2147484480" r:id="rId84"/>
    <p:sldLayoutId id="2147484481" r:id="rId85"/>
    <p:sldLayoutId id="2147484482" r:id="rId86"/>
    <p:sldLayoutId id="2147484483" r:id="rId87"/>
    <p:sldLayoutId id="2147484484" r:id="rId88"/>
    <p:sldLayoutId id="2147484485" r:id="rId89"/>
    <p:sldLayoutId id="2147484486" r:id="rId90"/>
    <p:sldLayoutId id="2147484487" r:id="rId91"/>
    <p:sldLayoutId id="2147484488" r:id="rId92"/>
    <p:sldLayoutId id="2147484489" r:id="rId93"/>
    <p:sldLayoutId id="2147484490" r:id="rId94"/>
    <p:sldLayoutId id="2147484491" r:id="rId95"/>
    <p:sldLayoutId id="2147484492" r:id="rId96"/>
    <p:sldLayoutId id="2147484493" r:id="rId97"/>
    <p:sldLayoutId id="2147484494" r:id="rId98"/>
    <p:sldLayoutId id="2147484495" r:id="rId99"/>
    <p:sldLayoutId id="2147484496" r:id="rId100"/>
    <p:sldLayoutId id="2147484497" r:id="rId101"/>
    <p:sldLayoutId id="2147484498" r:id="rId102"/>
    <p:sldLayoutId id="2147484499" r:id="rId103"/>
    <p:sldLayoutId id="2147484500" r:id="rId104"/>
    <p:sldLayoutId id="2147484501" r:id="rId105"/>
    <p:sldLayoutId id="2147484502" r:id="rId106"/>
    <p:sldLayoutId id="2147484503" r:id="rId107"/>
    <p:sldLayoutId id="2147484504" r:id="rId108"/>
    <p:sldLayoutId id="2147484505" r:id="rId109"/>
    <p:sldLayoutId id="2147484506" r:id="rId110"/>
    <p:sldLayoutId id="2147484507" r:id="rId111"/>
    <p:sldLayoutId id="2147484508" r:id="rId112"/>
    <p:sldLayoutId id="2147484509" r:id="rId113"/>
    <p:sldLayoutId id="2147484510" r:id="rId114"/>
    <p:sldLayoutId id="2147484511" r:id="rId115"/>
    <p:sldLayoutId id="2147484512" r:id="rId116"/>
    <p:sldLayoutId id="2147484513" r:id="rId117"/>
    <p:sldLayoutId id="2147484514" r:id="rId118"/>
    <p:sldLayoutId id="2147484515" r:id="rId119"/>
    <p:sldLayoutId id="2147484516" r:id="rId120"/>
    <p:sldLayoutId id="2147484517" r:id="rId121"/>
    <p:sldLayoutId id="2147484518" r:id="rId122"/>
    <p:sldLayoutId id="2147484519" r:id="rId123"/>
    <p:sldLayoutId id="2147484520" r:id="rId124"/>
    <p:sldLayoutId id="2147484521" r:id="rId125"/>
    <p:sldLayoutId id="2147484522" r:id="rId126"/>
    <p:sldLayoutId id="2147484523" r:id="rId127"/>
    <p:sldLayoutId id="2147484524" r:id="rId128"/>
    <p:sldLayoutId id="2147484525" r:id="rId129"/>
    <p:sldLayoutId id="2147484526" r:id="rId130"/>
    <p:sldLayoutId id="2147484527" r:id="rId131"/>
  </p:sldLayoutIdLst>
  <p:transition spd="med"/>
  <p:txStyles>
    <p:titleStyle>
      <a:lvl1pPr algn="ctr" defTabSz="449262">
        <a:lnSpc>
          <a:spcPct val="93000"/>
        </a:lnSpc>
        <a:defRPr sz="4400">
          <a:latin typeface="Arial"/>
          <a:ea typeface="Arial"/>
          <a:cs typeface="Arial"/>
          <a:sym typeface="Arial"/>
        </a:defRPr>
      </a:lvl1pPr>
      <a:lvl2pPr algn="ctr" defTabSz="449262">
        <a:lnSpc>
          <a:spcPct val="93000"/>
        </a:lnSpc>
        <a:defRPr sz="4400">
          <a:latin typeface="Arial"/>
          <a:ea typeface="Arial"/>
          <a:cs typeface="Arial"/>
          <a:sym typeface="Arial"/>
        </a:defRPr>
      </a:lvl2pPr>
      <a:lvl3pPr algn="ctr" defTabSz="449262">
        <a:lnSpc>
          <a:spcPct val="93000"/>
        </a:lnSpc>
        <a:defRPr sz="4400">
          <a:latin typeface="Arial"/>
          <a:ea typeface="Arial"/>
          <a:cs typeface="Arial"/>
          <a:sym typeface="Arial"/>
        </a:defRPr>
      </a:lvl3pPr>
      <a:lvl4pPr algn="ctr" defTabSz="449262">
        <a:lnSpc>
          <a:spcPct val="93000"/>
        </a:lnSpc>
        <a:defRPr sz="4400">
          <a:latin typeface="Arial"/>
          <a:ea typeface="Arial"/>
          <a:cs typeface="Arial"/>
          <a:sym typeface="Arial"/>
        </a:defRPr>
      </a:lvl4pPr>
      <a:lvl5pPr algn="ctr" defTabSz="449262">
        <a:lnSpc>
          <a:spcPct val="93000"/>
        </a:lnSpc>
        <a:defRPr sz="4400">
          <a:latin typeface="Arial"/>
          <a:ea typeface="Arial"/>
          <a:cs typeface="Arial"/>
          <a:sym typeface="Arial"/>
        </a:defRPr>
      </a:lvl5pPr>
      <a:lvl6pPr algn="ctr" defTabSz="449262">
        <a:lnSpc>
          <a:spcPct val="93000"/>
        </a:lnSpc>
        <a:defRPr sz="4400">
          <a:latin typeface="Arial"/>
          <a:ea typeface="Arial"/>
          <a:cs typeface="Arial"/>
          <a:sym typeface="Arial"/>
        </a:defRPr>
      </a:lvl6pPr>
      <a:lvl7pPr algn="ctr" defTabSz="449262">
        <a:lnSpc>
          <a:spcPct val="93000"/>
        </a:lnSpc>
        <a:defRPr sz="4400">
          <a:latin typeface="Arial"/>
          <a:ea typeface="Arial"/>
          <a:cs typeface="Arial"/>
          <a:sym typeface="Arial"/>
        </a:defRPr>
      </a:lvl7pPr>
      <a:lvl8pPr algn="ctr" defTabSz="449262">
        <a:lnSpc>
          <a:spcPct val="93000"/>
        </a:lnSpc>
        <a:defRPr sz="4400">
          <a:latin typeface="Arial"/>
          <a:ea typeface="Arial"/>
          <a:cs typeface="Arial"/>
          <a:sym typeface="Arial"/>
        </a:defRPr>
      </a:lvl8pPr>
      <a:lvl9pPr algn="ctr" defTabSz="449262">
        <a:lnSpc>
          <a:spcPct val="93000"/>
        </a:lnSpc>
        <a:defRPr sz="4400">
          <a:latin typeface="Arial"/>
          <a:ea typeface="Arial"/>
          <a:cs typeface="Arial"/>
          <a:sym typeface="Arial"/>
        </a:defRPr>
      </a:lvl9pPr>
    </p:titleStyle>
    <p:bodyStyle>
      <a:lvl1pPr marL="342900" indent="-342900" defTabSz="449262">
        <a:lnSpc>
          <a:spcPct val="93000"/>
        </a:lnSpc>
        <a:spcBef>
          <a:spcPts val="1400"/>
        </a:spcBef>
        <a:defRPr sz="3200">
          <a:latin typeface="Calibri"/>
          <a:ea typeface="Calibri"/>
          <a:cs typeface="Calibri"/>
          <a:sym typeface="Calibri"/>
        </a:defRPr>
      </a:lvl1pPr>
      <a:lvl2pPr marL="342900" defTabSz="449262">
        <a:lnSpc>
          <a:spcPct val="93000"/>
        </a:lnSpc>
        <a:spcBef>
          <a:spcPts val="1400"/>
        </a:spcBef>
        <a:defRPr sz="3200">
          <a:latin typeface="Calibri"/>
          <a:ea typeface="Calibri"/>
          <a:cs typeface="Calibri"/>
          <a:sym typeface="Calibri"/>
        </a:defRPr>
      </a:lvl2pPr>
      <a:lvl3pPr marL="342900" defTabSz="449262">
        <a:lnSpc>
          <a:spcPct val="93000"/>
        </a:lnSpc>
        <a:spcBef>
          <a:spcPts val="1400"/>
        </a:spcBef>
        <a:defRPr sz="3200">
          <a:latin typeface="Calibri"/>
          <a:ea typeface="Calibri"/>
          <a:cs typeface="Calibri"/>
          <a:sym typeface="Calibri"/>
        </a:defRPr>
      </a:lvl3pPr>
      <a:lvl4pPr marL="342900" defTabSz="449262">
        <a:lnSpc>
          <a:spcPct val="93000"/>
        </a:lnSpc>
        <a:spcBef>
          <a:spcPts val="1400"/>
        </a:spcBef>
        <a:defRPr sz="3200">
          <a:latin typeface="Calibri"/>
          <a:ea typeface="Calibri"/>
          <a:cs typeface="Calibri"/>
          <a:sym typeface="Calibri"/>
        </a:defRPr>
      </a:lvl4pPr>
      <a:lvl5pPr marL="342900" defTabSz="449262">
        <a:lnSpc>
          <a:spcPct val="93000"/>
        </a:lnSpc>
        <a:spcBef>
          <a:spcPts val="1400"/>
        </a:spcBef>
        <a:defRPr sz="3200">
          <a:latin typeface="Calibri"/>
          <a:ea typeface="Calibri"/>
          <a:cs typeface="Calibri"/>
          <a:sym typeface="Calibri"/>
        </a:defRPr>
      </a:lvl5pPr>
      <a:lvl6pPr marL="2692400" indent="-406400" defTabSz="449262">
        <a:lnSpc>
          <a:spcPct val="93000"/>
        </a:lnSpc>
        <a:spcBef>
          <a:spcPts val="1400"/>
        </a:spcBef>
        <a:buSzPct val="100000"/>
        <a:buChar char="•"/>
        <a:defRPr sz="3200">
          <a:latin typeface="Calibri"/>
          <a:ea typeface="Calibri"/>
          <a:cs typeface="Calibri"/>
          <a:sym typeface="Calibri"/>
        </a:defRPr>
      </a:lvl6pPr>
      <a:lvl7pPr marL="3149600" indent="-406400" defTabSz="449262">
        <a:lnSpc>
          <a:spcPct val="93000"/>
        </a:lnSpc>
        <a:spcBef>
          <a:spcPts val="1400"/>
        </a:spcBef>
        <a:buSzPct val="100000"/>
        <a:buChar char="•"/>
        <a:defRPr sz="3200">
          <a:latin typeface="Calibri"/>
          <a:ea typeface="Calibri"/>
          <a:cs typeface="Calibri"/>
          <a:sym typeface="Calibri"/>
        </a:defRPr>
      </a:lvl7pPr>
      <a:lvl8pPr marL="3606800" indent="-406400" defTabSz="449262">
        <a:lnSpc>
          <a:spcPct val="93000"/>
        </a:lnSpc>
        <a:spcBef>
          <a:spcPts val="1400"/>
        </a:spcBef>
        <a:buSzPct val="100000"/>
        <a:buChar char="•"/>
        <a:defRPr sz="3200">
          <a:latin typeface="Calibri"/>
          <a:ea typeface="Calibri"/>
          <a:cs typeface="Calibri"/>
          <a:sym typeface="Calibri"/>
        </a:defRPr>
      </a:lvl8pPr>
      <a:lvl9pPr marL="4064000" indent="-406400" defTabSz="449262">
        <a:lnSpc>
          <a:spcPct val="93000"/>
        </a:lnSpc>
        <a:spcBef>
          <a:spcPts val="1400"/>
        </a:spcBef>
        <a:buSzPct val="100000"/>
        <a:buChar char="•"/>
        <a:defRPr sz="3200">
          <a:latin typeface="Calibri"/>
          <a:ea typeface="Calibri"/>
          <a:cs typeface="Calibri"/>
          <a:sym typeface="Calibri"/>
        </a:defRPr>
      </a:lvl9pPr>
    </p:bodyStyle>
    <p:otherStyle>
      <a:lvl1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1pPr>
      <a:lvl2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2pPr>
      <a:lvl3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3pPr>
      <a:lvl4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4pPr>
      <a:lvl5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5pPr>
      <a:lvl6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6pPr>
      <a:lvl7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7pPr>
      <a:lvl8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8pPr>
      <a:lvl9pPr defTabSz="449262">
        <a:lnSpc>
          <a:spcPct val="93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chemeClr val="tx1"/>
          </a:solid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8.xml"/><Relationship Id="rId5" Type="http://schemas.openxmlformats.org/officeDocument/2006/relationships/image" Target="../media/image30.png"/><Relationship Id="rId4" Type="http://schemas.openxmlformats.org/officeDocument/2006/relationships/image" Target="../media/image29.jpe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0.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77.xml"/><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34.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329.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22.xml"/></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647.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26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47.xml"/></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77.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8.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0.xml"/></Relationships>
</file>

<file path=ppt/slides/_rels/slide2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2.xml"/><Relationship Id="rId1" Type="http://schemas.openxmlformats.org/officeDocument/2006/relationships/slideLayout" Target="../slideLayouts/slideLayout26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0.xml"/></Relationships>
</file>

<file path=ppt/slides/_rels/slide2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63.xml"/></Relationships>
</file>

<file path=ppt/slides/_rels/slide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00.xml"/><Relationship Id="rId5" Type="http://schemas.openxmlformats.org/officeDocument/2006/relationships/image" Target="../media/image35.png"/><Relationship Id="rId4" Type="http://schemas.openxmlformats.org/officeDocument/2006/relationships/image" Target="../media/image34.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02.xml"/></Relationships>
</file>

<file path=ppt/slides/_rels/slide3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63.xml"/></Relationships>
</file>

<file path=ppt/slides/_rels/slide34.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5.png"/><Relationship Id="rId7" Type="http://schemas.openxmlformats.org/officeDocument/2006/relationships/hyperlink" Target="mailto:MASTERstudy@auxologico.it" TargetMode="External"/><Relationship Id="rId2" Type="http://schemas.openxmlformats.org/officeDocument/2006/relationships/image" Target="../media/image74.png"/><Relationship Id="rId1" Type="http://schemas.openxmlformats.org/officeDocument/2006/relationships/slideLayout" Target="../slideLayouts/slideLayout78.xml"/><Relationship Id="rId6" Type="http://schemas.openxmlformats.org/officeDocument/2006/relationships/image" Target="../media/image78.png"/><Relationship Id="rId11" Type="http://schemas.openxmlformats.org/officeDocument/2006/relationships/image" Target="../media/image82.png"/><Relationship Id="rId5" Type="http://schemas.openxmlformats.org/officeDocument/2006/relationships/image" Target="../media/image77.png"/><Relationship Id="rId10" Type="http://schemas.openxmlformats.org/officeDocument/2006/relationships/image" Target="../media/image81.jpg"/><Relationship Id="rId4" Type="http://schemas.openxmlformats.org/officeDocument/2006/relationships/image" Target="../media/image76.png"/><Relationship Id="rId9" Type="http://schemas.openxmlformats.org/officeDocument/2006/relationships/image" Target="../media/image80.jpg"/></Relationships>
</file>

<file path=ppt/slides/_rels/slide3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83.png"/><Relationship Id="rId1" Type="http://schemas.openxmlformats.org/officeDocument/2006/relationships/slideLayout" Target="../slideLayouts/slideLayout78.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318.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85.xml"/><Relationship Id="rId5" Type="http://schemas.openxmlformats.org/officeDocument/2006/relationships/image" Target="../media/image88.pn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85.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78.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1.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3.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13.xml"/><Relationship Id="rId1" Type="http://schemas.openxmlformats.org/officeDocument/2006/relationships/vmlDrawing" Target="../drawings/vmlDrawing1.vml"/><Relationship Id="rId4" Type="http://schemas.openxmlformats.org/officeDocument/2006/relationships/image" Target="../media/image9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8.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8.xml"/><Relationship Id="rId4" Type="http://schemas.openxmlformats.org/officeDocument/2006/relationships/image" Target="../media/image3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3.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4.xml"/><Relationship Id="rId1" Type="http://schemas.openxmlformats.org/officeDocument/2006/relationships/slideLayout" Target="../slideLayouts/slideLayout10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8.xml"/></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80.xml"/><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8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8.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8.xml"/></Relationships>
</file>

<file path=ppt/slides/_rels/slide6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1.xml"/></Relationships>
</file>

<file path=ppt/slides/_rels/slide6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76.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en.wikisource.org/wiki/Meditation_XVII" TargetMode="External"/><Relationship Id="rId1" Type="http://schemas.openxmlformats.org/officeDocument/2006/relationships/slideLayout" Target="../slideLayouts/slideLayout275.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3" name="image22.png"/>
          <p:cNvPicPr/>
          <p:nvPr/>
        </p:nvPicPr>
        <p:blipFill>
          <a:blip r:embed="rId3"/>
          <a:stretch>
            <a:fillRect/>
          </a:stretch>
        </p:blipFill>
        <p:spPr>
          <a:xfrm>
            <a:off x="274129" y="128789"/>
            <a:ext cx="1662917" cy="1206217"/>
          </a:xfrm>
          <a:prstGeom prst="rect">
            <a:avLst/>
          </a:prstGeom>
          <a:ln w="12700">
            <a:miter lim="400000"/>
          </a:ln>
        </p:spPr>
      </p:pic>
      <p:sp>
        <p:nvSpPr>
          <p:cNvPr id="1354" name="Shape 1354"/>
          <p:cNvSpPr/>
          <p:nvPr/>
        </p:nvSpPr>
        <p:spPr>
          <a:xfrm>
            <a:off x="2143108" y="5992764"/>
            <a:ext cx="4786346" cy="60759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lgn="ctr"/>
            <a:r>
              <a:rPr b="1" dirty="0">
                <a:solidFill>
                  <a:srgbClr val="002060"/>
                </a:solidFill>
                <a:latin typeface="Century Gothic"/>
                <a:ea typeface="Century Gothic"/>
                <a:cs typeface="Century Gothic"/>
                <a:sym typeface="Century Gothic"/>
              </a:rPr>
              <a:t>Domenico </a:t>
            </a:r>
            <a:r>
              <a:rPr b="1" dirty="0" err="1">
                <a:solidFill>
                  <a:srgbClr val="002060"/>
                </a:solidFill>
                <a:latin typeface="Century Gothic"/>
                <a:ea typeface="Century Gothic"/>
                <a:cs typeface="Century Gothic"/>
                <a:sym typeface="Century Gothic"/>
              </a:rPr>
              <a:t>Monizzi</a:t>
            </a:r>
            <a:endParaRPr b="1" dirty="0">
              <a:latin typeface="Calibri"/>
              <a:ea typeface="Calibri"/>
              <a:cs typeface="Calibri"/>
              <a:sym typeface="Calibri"/>
            </a:endParaRPr>
          </a:p>
          <a:p>
            <a:pPr lvl="0" algn="ctr"/>
            <a:r>
              <a:rPr b="1" dirty="0" err="1">
                <a:solidFill>
                  <a:srgbClr val="002060"/>
                </a:solidFill>
                <a:latin typeface="Century Gothic"/>
                <a:ea typeface="Century Gothic"/>
                <a:cs typeface="Century Gothic"/>
                <a:sym typeface="Century Gothic"/>
              </a:rPr>
              <a:t>Cardiologia</a:t>
            </a:r>
            <a:r>
              <a:rPr b="1" dirty="0">
                <a:solidFill>
                  <a:srgbClr val="002060"/>
                </a:solidFill>
                <a:latin typeface="Century Gothic"/>
                <a:ea typeface="Century Gothic"/>
                <a:cs typeface="Century Gothic"/>
                <a:sym typeface="Century Gothic"/>
              </a:rPr>
              <a:t> </a:t>
            </a:r>
            <a:r>
              <a:rPr b="1" dirty="0" err="1">
                <a:solidFill>
                  <a:srgbClr val="002060"/>
                </a:solidFill>
                <a:latin typeface="Century Gothic"/>
                <a:ea typeface="Century Gothic"/>
                <a:cs typeface="Century Gothic"/>
                <a:sym typeface="Century Gothic"/>
              </a:rPr>
              <a:t>ambulatoriale</a:t>
            </a:r>
            <a:r>
              <a:rPr lang="it-IT" b="1" dirty="0">
                <a:solidFill>
                  <a:srgbClr val="002060"/>
                </a:solidFill>
                <a:latin typeface="Century Gothic"/>
                <a:ea typeface="Century Gothic"/>
                <a:cs typeface="Century Gothic"/>
                <a:sym typeface="Century Gothic"/>
              </a:rPr>
              <a:t> Crotone</a:t>
            </a:r>
            <a:r>
              <a:rPr b="1" dirty="0">
                <a:solidFill>
                  <a:srgbClr val="002060"/>
                </a:solidFill>
                <a:latin typeface="Century Gothic"/>
                <a:ea typeface="Century Gothic"/>
                <a:cs typeface="Century Gothic"/>
                <a:sym typeface="Century Gothic"/>
              </a:rPr>
              <a:t> </a:t>
            </a:r>
            <a:endParaRPr b="1" dirty="0">
              <a:latin typeface="Calibri"/>
              <a:ea typeface="Calibri"/>
              <a:cs typeface="Calibri"/>
              <a:sym typeface="Calibri"/>
            </a:endParaRPr>
          </a:p>
        </p:txBody>
      </p:sp>
      <p:sp>
        <p:nvSpPr>
          <p:cNvPr id="1356" name="Shape 1356"/>
          <p:cNvSpPr/>
          <p:nvPr/>
        </p:nvSpPr>
        <p:spPr>
          <a:xfrm>
            <a:off x="4373640" y="3351531"/>
            <a:ext cx="167690" cy="4089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a:latin typeface="+mj-lt"/>
                <a:ea typeface="+mj-ea"/>
                <a:cs typeface="+mj-cs"/>
                <a:sym typeface="Avenir Roman"/>
              </a:defRPr>
            </a:lvl1pPr>
          </a:lstStyle>
          <a:p>
            <a:pPr lvl="0"/>
            <a:r>
              <a:t> </a:t>
            </a:r>
          </a:p>
        </p:txBody>
      </p:sp>
      <p:sp>
        <p:nvSpPr>
          <p:cNvPr id="7" name="CasellaDiTesto 6">
            <a:extLst>
              <a:ext uri="{FF2B5EF4-FFF2-40B4-BE49-F238E27FC236}">
                <a16:creationId xmlns:a16="http://schemas.microsoft.com/office/drawing/2014/main" id="{D362470B-E897-4537-ADF1-70F855820A25}"/>
              </a:ext>
            </a:extLst>
          </p:cNvPr>
          <p:cNvSpPr txBox="1"/>
          <p:nvPr/>
        </p:nvSpPr>
        <p:spPr>
          <a:xfrm>
            <a:off x="1" y="4106603"/>
            <a:ext cx="9144000" cy="238231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49262" rtl="0" fontAlgn="auto" latinLnBrk="1" hangingPunct="0">
              <a:lnSpc>
                <a:spcPct val="93000"/>
              </a:lnSpc>
              <a:spcBef>
                <a:spcPts val="0"/>
              </a:spcBef>
              <a:spcAft>
                <a:spcPts val="0"/>
              </a:spcAft>
              <a:buClrTx/>
              <a:buSzTx/>
              <a:buFontTx/>
              <a:buNone/>
              <a:tabLst/>
            </a:pPr>
            <a:r>
              <a:rPr kumimoji="0" lang="it-IT" sz="2800" b="1" i="1" u="none" strike="noStrike" cap="none" spc="0" normalizeH="0" baseline="0" dirty="0">
                <a:ln>
                  <a:noFill/>
                </a:ln>
                <a:solidFill>
                  <a:srgbClr val="000000"/>
                </a:solidFill>
                <a:effectLst/>
                <a:uFillTx/>
                <a:latin typeface="+mn-lt"/>
                <a:ea typeface="+mn-ea"/>
                <a:cs typeface="+mn-cs"/>
                <a:sym typeface="Helvetica"/>
              </a:rPr>
              <a:t>Il Trattamento efficace nel paziente iperteso</a:t>
            </a:r>
          </a:p>
          <a:p>
            <a:pPr marL="0" marR="0" indent="0" algn="ctr" defTabSz="449262" rtl="0" fontAlgn="auto" latinLnBrk="1" hangingPunct="0">
              <a:lnSpc>
                <a:spcPct val="93000"/>
              </a:lnSpc>
              <a:spcBef>
                <a:spcPts val="0"/>
              </a:spcBef>
              <a:spcAft>
                <a:spcPts val="0"/>
              </a:spcAft>
              <a:buClrTx/>
              <a:buSzTx/>
              <a:buFontTx/>
              <a:buNone/>
              <a:tabLst/>
            </a:pPr>
            <a:r>
              <a:rPr kumimoji="0" lang="it-IT" sz="2800" b="1" i="1" u="none" strike="noStrike" cap="none" spc="0" normalizeH="0" baseline="0" dirty="0">
                <a:ln>
                  <a:noFill/>
                </a:ln>
                <a:solidFill>
                  <a:srgbClr val="000000"/>
                </a:solidFill>
                <a:effectLst/>
                <a:uFillTx/>
                <a:latin typeface="+mn-lt"/>
                <a:ea typeface="+mn-ea"/>
                <a:cs typeface="+mn-cs"/>
                <a:sym typeface="Helvetica"/>
              </a:rPr>
              <a:t> complesso.</a:t>
            </a:r>
          </a:p>
          <a:p>
            <a:pPr marL="0" marR="0" indent="0" algn="ctr" defTabSz="449262" rtl="0" fontAlgn="auto" latinLnBrk="1" hangingPunct="0">
              <a:lnSpc>
                <a:spcPct val="93000"/>
              </a:lnSpc>
              <a:spcBef>
                <a:spcPts val="0"/>
              </a:spcBef>
              <a:spcAft>
                <a:spcPts val="0"/>
              </a:spcAft>
              <a:buClrTx/>
              <a:buSzTx/>
              <a:buFontTx/>
              <a:buNone/>
              <a:tabLst/>
            </a:pPr>
            <a:r>
              <a:rPr kumimoji="0" lang="it-IT" sz="2800" b="1" i="1" u="none" strike="noStrike" cap="none" spc="0" normalizeH="0" baseline="0" dirty="0">
                <a:ln>
                  <a:noFill/>
                </a:ln>
                <a:solidFill>
                  <a:srgbClr val="000000"/>
                </a:solidFill>
                <a:effectLst/>
                <a:uFillTx/>
                <a:latin typeface="+mn-lt"/>
                <a:ea typeface="+mn-ea"/>
                <a:cs typeface="+mn-cs"/>
                <a:sym typeface="Helvetica"/>
              </a:rPr>
              <a:t>Quali le </a:t>
            </a:r>
            <a:r>
              <a:rPr kumimoji="0" lang="it-IT" sz="2800" b="1" i="1" u="none" strike="noStrike" cap="none" spc="0" normalizeH="0" baseline="0" dirty="0" err="1">
                <a:ln>
                  <a:noFill/>
                </a:ln>
                <a:solidFill>
                  <a:srgbClr val="000000"/>
                </a:solidFill>
                <a:effectLst/>
                <a:uFillTx/>
                <a:latin typeface="+mn-lt"/>
                <a:ea typeface="+mn-ea"/>
                <a:cs typeface="+mn-cs"/>
                <a:sym typeface="Helvetica"/>
              </a:rPr>
              <a:t>novita’</a:t>
            </a:r>
            <a:r>
              <a:rPr kumimoji="0" lang="it-IT" sz="2800" b="1" i="1" u="none" strike="noStrike" cap="none" spc="0" normalizeH="0" baseline="0" dirty="0">
                <a:ln>
                  <a:noFill/>
                </a:ln>
                <a:solidFill>
                  <a:srgbClr val="000000"/>
                </a:solidFill>
                <a:effectLst/>
                <a:uFillTx/>
                <a:latin typeface="+mn-lt"/>
                <a:ea typeface="+mn-ea"/>
                <a:cs typeface="+mn-cs"/>
                <a:sym typeface="Helvetica"/>
              </a:rPr>
              <a:t>?</a:t>
            </a:r>
          </a:p>
          <a:p>
            <a:pPr marL="0" marR="0" indent="0" algn="ctr" defTabSz="449262" rtl="0" fontAlgn="auto" latinLnBrk="1" hangingPunct="0">
              <a:lnSpc>
                <a:spcPct val="93000"/>
              </a:lnSpc>
              <a:spcBef>
                <a:spcPts val="0"/>
              </a:spcBef>
              <a:spcAft>
                <a:spcPts val="0"/>
              </a:spcAft>
              <a:buClrTx/>
              <a:buSzTx/>
              <a:buFontTx/>
              <a:buNone/>
              <a:tabLst/>
            </a:pPr>
            <a:r>
              <a:rPr kumimoji="0" lang="it-IT" sz="2800" b="1" i="1" u="none" strike="noStrike" cap="none" spc="0" normalizeH="0" baseline="0" dirty="0">
                <a:ln>
                  <a:noFill/>
                </a:ln>
                <a:solidFill>
                  <a:srgbClr val="000000"/>
                </a:solidFill>
                <a:effectLst/>
                <a:uFillTx/>
                <a:latin typeface="+mn-lt"/>
                <a:ea typeface="+mn-ea"/>
                <a:cs typeface="+mn-cs"/>
                <a:sym typeface="Helvetica"/>
              </a:rPr>
              <a:t>La terapia di combinazione </a:t>
            </a:r>
            <a:r>
              <a:rPr kumimoji="0" lang="it-IT" sz="2800" b="1" i="1" u="none" strike="noStrike" cap="none" spc="0" normalizeH="0" baseline="0" dirty="0" err="1">
                <a:ln>
                  <a:noFill/>
                </a:ln>
                <a:solidFill>
                  <a:srgbClr val="000000"/>
                </a:solidFill>
                <a:effectLst/>
                <a:uFillTx/>
                <a:latin typeface="+mn-lt"/>
                <a:ea typeface="+mn-ea"/>
                <a:cs typeface="+mn-cs"/>
                <a:sym typeface="Helvetica"/>
              </a:rPr>
              <a:t>e’</a:t>
            </a:r>
            <a:r>
              <a:rPr kumimoji="0" lang="it-IT" sz="2800" b="1" i="1" u="none" strike="noStrike" cap="none" spc="0" normalizeH="0" baseline="0" dirty="0">
                <a:ln>
                  <a:noFill/>
                </a:ln>
                <a:solidFill>
                  <a:srgbClr val="000000"/>
                </a:solidFill>
                <a:effectLst/>
                <a:uFillTx/>
                <a:latin typeface="+mn-lt"/>
                <a:ea typeface="+mn-ea"/>
                <a:cs typeface="+mn-cs"/>
                <a:sym typeface="Helvetica"/>
              </a:rPr>
              <a:t> solo semplificazione?</a:t>
            </a:r>
          </a:p>
          <a:p>
            <a:pPr marL="0" marR="0" indent="0" algn="ctr" defTabSz="449262" rtl="0" fontAlgn="auto" latinLnBrk="1" hangingPunct="0">
              <a:lnSpc>
                <a:spcPct val="93000"/>
              </a:lnSpc>
              <a:spcBef>
                <a:spcPts val="0"/>
              </a:spcBef>
              <a:spcAft>
                <a:spcPts val="0"/>
              </a:spcAft>
              <a:buClrTx/>
              <a:buSzTx/>
              <a:buFontTx/>
              <a:buNone/>
              <a:tabLst/>
            </a:pPr>
            <a:endParaRPr kumimoji="0" lang="it-IT" sz="4800" b="1" i="1" u="none" strike="noStrike" cap="none" spc="0" normalizeH="0" baseline="0" dirty="0">
              <a:ln>
                <a:noFill/>
              </a:ln>
              <a:solidFill>
                <a:srgbClr val="000000"/>
              </a:solidFill>
              <a:effectLst/>
              <a:uFillTx/>
              <a:latin typeface="+mn-lt"/>
              <a:ea typeface="+mn-ea"/>
              <a:cs typeface="+mn-cs"/>
              <a:sym typeface="Helvetica"/>
            </a:endParaRPr>
          </a:p>
        </p:txBody>
      </p:sp>
      <p:pic>
        <p:nvPicPr>
          <p:cNvPr id="1026" name="Picture 2" descr="Visualizza immagine di origine">
            <a:extLst>
              <a:ext uri="{FF2B5EF4-FFF2-40B4-BE49-F238E27FC236}">
                <a16:creationId xmlns:a16="http://schemas.microsoft.com/office/drawing/2014/main" id="{64F9F707-08CC-4E75-BF25-032B5DCAA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9454" y="257271"/>
            <a:ext cx="2098944" cy="928639"/>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46B5B87D-3B0C-4DAF-8D1E-3AE35E0D4CED}"/>
              </a:ext>
            </a:extLst>
          </p:cNvPr>
          <p:cNvPicPr>
            <a:picLocks noChangeAspect="1"/>
          </p:cNvPicPr>
          <p:nvPr/>
        </p:nvPicPr>
        <p:blipFill>
          <a:blip r:embed="rId5"/>
          <a:stretch>
            <a:fillRect/>
          </a:stretch>
        </p:blipFill>
        <p:spPr>
          <a:xfrm>
            <a:off x="2143108" y="462535"/>
            <a:ext cx="4654198" cy="3532624"/>
          </a:xfrm>
          <a:prstGeom prst="rect">
            <a:avLst/>
          </a:prstGeom>
          <a:ln w="76200">
            <a:solidFill>
              <a:srgbClr val="FFC000"/>
            </a:solidFill>
          </a:ln>
        </p:spPr>
      </p:pic>
      <p:cxnSp>
        <p:nvCxnSpPr>
          <p:cNvPr id="5" name="Connettore diritto 4">
            <a:extLst>
              <a:ext uri="{FF2B5EF4-FFF2-40B4-BE49-F238E27FC236}">
                <a16:creationId xmlns:a16="http://schemas.microsoft.com/office/drawing/2014/main" id="{3BA8B0A0-6EBE-411C-B52A-C695FAAC26E6}"/>
              </a:ext>
            </a:extLst>
          </p:cNvPr>
          <p:cNvCxnSpPr>
            <a:cxnSpLocks/>
          </p:cNvCxnSpPr>
          <p:nvPr/>
        </p:nvCxnSpPr>
        <p:spPr>
          <a:xfrm flipV="1">
            <a:off x="2232561" y="2493818"/>
            <a:ext cx="0" cy="50791"/>
          </a:xfrm>
          <a:prstGeom prst="line">
            <a:avLst/>
          </a:prstGeom>
          <a:noFill/>
          <a:ln w="25400" cap="flat">
            <a:solidFill>
              <a:srgbClr val="5B9BD5"/>
            </a:solidFill>
            <a:prstDash val="solid"/>
            <a:bevel/>
          </a:ln>
          <a:effectLst/>
        </p:spPr>
        <p:style>
          <a:lnRef idx="0">
            <a:scrgbClr r="0" g="0" b="0"/>
          </a:lnRef>
          <a:fillRef idx="0">
            <a:scrgbClr r="0" g="0" b="0"/>
          </a:fillRef>
          <a:effectRef idx="0">
            <a:scrgbClr r="0" g="0" b="0"/>
          </a:effectRef>
          <a:fontRef idx="none"/>
        </p:style>
      </p:cxn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3" name="Shape 1583"/>
          <p:cNvSpPr/>
          <p:nvPr/>
        </p:nvSpPr>
        <p:spPr>
          <a:xfrm>
            <a:off x="0" y="-3600"/>
            <a:ext cx="9144000" cy="6858001"/>
          </a:xfrm>
          <a:prstGeom prst="rect">
            <a:avLst/>
          </a:prstGeom>
          <a:solidFill>
            <a:srgbClr val="053CE8"/>
          </a:solidFill>
          <a:ln w="12700">
            <a:miter lim="400000"/>
          </a:ln>
        </p:spPr>
        <p:txBody>
          <a:bodyPr lIns="0" tIns="0" rIns="0" bIns="0" anchor="ctr"/>
          <a:lstStyle/>
          <a:p>
            <a:pPr lvl="0">
              <a:defRPr>
                <a:solidFill>
                  <a:srgbClr val="FFFFFF"/>
                </a:solidFill>
                <a:latin typeface="Arial"/>
                <a:ea typeface="Arial"/>
                <a:cs typeface="Arial"/>
                <a:sym typeface="Arial"/>
              </a:defRPr>
            </a:pPr>
            <a:endParaRPr dirty="0"/>
          </a:p>
        </p:txBody>
      </p:sp>
      <p:grpSp>
        <p:nvGrpSpPr>
          <p:cNvPr id="1586" name="Group 1586"/>
          <p:cNvGrpSpPr/>
          <p:nvPr/>
        </p:nvGrpSpPr>
        <p:grpSpPr>
          <a:xfrm>
            <a:off x="2887643" y="4571976"/>
            <a:ext cx="712825" cy="758863"/>
            <a:chOff x="0" y="0"/>
            <a:chExt cx="712823" cy="758861"/>
          </a:xfrm>
        </p:grpSpPr>
        <p:sp>
          <p:nvSpPr>
            <p:cNvPr id="1584" name="Shape 1584"/>
            <p:cNvSpPr/>
            <p:nvPr/>
          </p:nvSpPr>
          <p:spPr>
            <a:xfrm>
              <a:off x="142942" y="207983"/>
              <a:ext cx="569882" cy="550878"/>
            </a:xfrm>
            <a:custGeom>
              <a:avLst/>
              <a:gdLst/>
              <a:ahLst/>
              <a:cxnLst>
                <a:cxn ang="0">
                  <a:pos x="wd2" y="hd2"/>
                </a:cxn>
                <a:cxn ang="5400000">
                  <a:pos x="wd2" y="hd2"/>
                </a:cxn>
                <a:cxn ang="10800000">
                  <a:pos x="wd2" y="hd2"/>
                </a:cxn>
                <a:cxn ang="16200000">
                  <a:pos x="wd2" y="hd2"/>
                </a:cxn>
              </a:cxnLst>
              <a:rect l="0" t="0" r="r" b="b"/>
              <a:pathLst>
                <a:path w="21600" h="21600" extrusionOk="0">
                  <a:moveTo>
                    <a:pt x="3856" y="0"/>
                  </a:moveTo>
                  <a:lnTo>
                    <a:pt x="0" y="0"/>
                  </a:lnTo>
                  <a:lnTo>
                    <a:pt x="19615" y="21600"/>
                  </a:lnTo>
                  <a:lnTo>
                    <a:pt x="21600" y="19485"/>
                  </a:lnTo>
                  <a:lnTo>
                    <a:pt x="3856"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85" name="Shape 1585"/>
            <p:cNvSpPr/>
            <p:nvPr/>
          </p:nvSpPr>
          <p:spPr>
            <a:xfrm>
              <a:off x="-2" y="-1"/>
              <a:ext cx="244680" cy="236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234" y="21600"/>
                  </a:lnTo>
                  <a:lnTo>
                    <a:pt x="12619" y="18993"/>
                  </a:lnTo>
                  <a:lnTo>
                    <a:pt x="21600" y="18993"/>
                  </a:lnTo>
                  <a:lnTo>
                    <a:pt x="17378" y="14357"/>
                  </a:lnTo>
                  <a:lnTo>
                    <a:pt x="19898" y="12028"/>
                  </a:lnTo>
                  <a:lnTo>
                    <a:pt x="0"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sp>
        <p:nvSpPr>
          <p:cNvPr id="1587" name="Shape 1587"/>
          <p:cNvSpPr/>
          <p:nvPr/>
        </p:nvSpPr>
        <p:spPr>
          <a:xfrm>
            <a:off x="2505074" y="2268534"/>
            <a:ext cx="347672" cy="75725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369" y="4447"/>
                </a:lnTo>
                <a:lnTo>
                  <a:pt x="14631" y="4856"/>
                </a:lnTo>
                <a:lnTo>
                  <a:pt x="0" y="20737"/>
                </a:lnTo>
                <a:lnTo>
                  <a:pt x="4320" y="21600"/>
                </a:lnTo>
                <a:lnTo>
                  <a:pt x="19046" y="5719"/>
                </a:lnTo>
                <a:lnTo>
                  <a:pt x="21328" y="5719"/>
                </a:lnTo>
                <a:lnTo>
                  <a:pt x="21600" y="0"/>
                </a:lnTo>
                <a:close/>
              </a:path>
            </a:pathLst>
          </a:custGeom>
          <a:solidFill>
            <a:srgbClr val="FF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1588" name="Shape 1588"/>
          <p:cNvSpPr/>
          <p:nvPr/>
        </p:nvSpPr>
        <p:spPr>
          <a:xfrm>
            <a:off x="3017834" y="1341436"/>
            <a:ext cx="928701" cy="649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453" y="3257"/>
                </a:lnTo>
                <a:lnTo>
                  <a:pt x="15896" y="4206"/>
                </a:lnTo>
                <a:lnTo>
                  <a:pt x="0" y="19710"/>
                </a:lnTo>
                <a:lnTo>
                  <a:pt x="921" y="21600"/>
                </a:lnTo>
                <a:lnTo>
                  <a:pt x="16778" y="6096"/>
                </a:lnTo>
                <a:lnTo>
                  <a:pt x="17781" y="6096"/>
                </a:lnTo>
                <a:lnTo>
                  <a:pt x="21600" y="0"/>
                </a:lnTo>
                <a:close/>
              </a:path>
            </a:pathLst>
          </a:custGeom>
          <a:solidFill>
            <a:srgbClr val="FF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1589" name="Shape 1589"/>
          <p:cNvSpPr/>
          <p:nvPr/>
        </p:nvSpPr>
        <p:spPr>
          <a:xfrm>
            <a:off x="5794371" y="1266824"/>
            <a:ext cx="690580" cy="492138"/>
          </a:xfrm>
          <a:custGeom>
            <a:avLst/>
            <a:gdLst/>
            <a:ahLst/>
            <a:cxnLst>
              <a:cxn ang="0">
                <a:pos x="wd2" y="hd2"/>
              </a:cxn>
              <a:cxn ang="5400000">
                <a:pos x="wd2" y="hd2"/>
              </a:cxn>
              <a:cxn ang="10800000">
                <a:pos x="wd2" y="hd2"/>
              </a:cxn>
              <a:cxn ang="16200000">
                <a:pos x="wd2" y="hd2"/>
              </a:cxn>
            </a:cxnLst>
            <a:rect l="0" t="0" r="r" b="b"/>
            <a:pathLst>
              <a:path w="21600" h="21600" extrusionOk="0">
                <a:moveTo>
                  <a:pt x="1588" y="0"/>
                </a:moveTo>
                <a:lnTo>
                  <a:pt x="0" y="3474"/>
                </a:lnTo>
                <a:lnTo>
                  <a:pt x="15592" y="18405"/>
                </a:lnTo>
                <a:lnTo>
                  <a:pt x="14747" y="20141"/>
                </a:lnTo>
                <a:lnTo>
                  <a:pt x="21600" y="21600"/>
                </a:lnTo>
                <a:lnTo>
                  <a:pt x="18756" y="14931"/>
                </a:lnTo>
                <a:lnTo>
                  <a:pt x="17181" y="14931"/>
                </a:lnTo>
                <a:lnTo>
                  <a:pt x="1588" y="0"/>
                </a:lnTo>
                <a:close/>
              </a:path>
            </a:pathLst>
          </a:custGeom>
          <a:solidFill>
            <a:srgbClr val="FF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1590" name="Shape 1590"/>
          <p:cNvSpPr/>
          <p:nvPr/>
        </p:nvSpPr>
        <p:spPr>
          <a:xfrm>
            <a:off x="6751639" y="2054224"/>
            <a:ext cx="368315" cy="484203"/>
          </a:xfrm>
          <a:custGeom>
            <a:avLst/>
            <a:gdLst/>
            <a:ahLst/>
            <a:cxnLst>
              <a:cxn ang="0">
                <a:pos x="wd2" y="hd2"/>
              </a:cxn>
              <a:cxn ang="5400000">
                <a:pos x="wd2" y="hd2"/>
              </a:cxn>
              <a:cxn ang="10800000">
                <a:pos x="wd2" y="hd2"/>
              </a:cxn>
              <a:cxn ang="16200000">
                <a:pos x="wd2" y="hd2"/>
              </a:cxn>
            </a:cxnLst>
            <a:rect l="0" t="0" r="r" b="b"/>
            <a:pathLst>
              <a:path w="21600" h="21600" extrusionOk="0">
                <a:moveTo>
                  <a:pt x="3799" y="0"/>
                </a:moveTo>
                <a:lnTo>
                  <a:pt x="0" y="1979"/>
                </a:lnTo>
                <a:lnTo>
                  <a:pt x="14829" y="17433"/>
                </a:lnTo>
                <a:lnTo>
                  <a:pt x="13072" y="18422"/>
                </a:lnTo>
                <a:lnTo>
                  <a:pt x="21600" y="21600"/>
                </a:lnTo>
                <a:lnTo>
                  <a:pt x="20481" y="15386"/>
                </a:lnTo>
                <a:lnTo>
                  <a:pt x="18539" y="15386"/>
                </a:lnTo>
                <a:lnTo>
                  <a:pt x="3799" y="0"/>
                </a:lnTo>
                <a:close/>
              </a:path>
            </a:pathLst>
          </a:custGeom>
          <a:solidFill>
            <a:srgbClr val="FF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grpSp>
        <p:nvGrpSpPr>
          <p:cNvPr id="1593" name="Group 1593"/>
          <p:cNvGrpSpPr/>
          <p:nvPr/>
        </p:nvGrpSpPr>
        <p:grpSpPr>
          <a:xfrm>
            <a:off x="7259620" y="3106718"/>
            <a:ext cx="177840" cy="474701"/>
            <a:chOff x="0" y="-1"/>
            <a:chExt cx="177838" cy="474699"/>
          </a:xfrm>
        </p:grpSpPr>
        <p:sp>
          <p:nvSpPr>
            <p:cNvPr id="1591" name="Shape 1591"/>
            <p:cNvSpPr/>
            <p:nvPr/>
          </p:nvSpPr>
          <p:spPr>
            <a:xfrm>
              <a:off x="-1" y="-2"/>
              <a:ext cx="175886" cy="474702"/>
            </a:xfrm>
            <a:custGeom>
              <a:avLst/>
              <a:gdLst/>
              <a:ahLst/>
              <a:cxnLst>
                <a:cxn ang="0">
                  <a:pos x="wd2" y="hd2"/>
                </a:cxn>
                <a:cxn ang="5400000">
                  <a:pos x="wd2" y="hd2"/>
                </a:cxn>
                <a:cxn ang="10800000">
                  <a:pos x="wd2" y="hd2"/>
                </a:cxn>
                <a:cxn ang="16200000">
                  <a:pos x="wd2" y="hd2"/>
                </a:cxn>
              </a:cxnLst>
              <a:rect l="0" t="0" r="r" b="b"/>
              <a:pathLst>
                <a:path w="21600" h="21600" extrusionOk="0">
                  <a:moveTo>
                    <a:pt x="9359" y="0"/>
                  </a:moveTo>
                  <a:lnTo>
                    <a:pt x="0" y="653"/>
                  </a:lnTo>
                  <a:lnTo>
                    <a:pt x="7987" y="16541"/>
                  </a:lnTo>
                  <a:lnTo>
                    <a:pt x="3510" y="16830"/>
                  </a:lnTo>
                  <a:lnTo>
                    <a:pt x="15396" y="21600"/>
                  </a:lnTo>
                  <a:lnTo>
                    <a:pt x="21600" y="15894"/>
                  </a:lnTo>
                  <a:lnTo>
                    <a:pt x="17159" y="15894"/>
                  </a:lnTo>
                  <a:lnTo>
                    <a:pt x="9359"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92" name="Shape 1592"/>
            <p:cNvSpPr/>
            <p:nvPr/>
          </p:nvSpPr>
          <p:spPr>
            <a:xfrm>
              <a:off x="139713" y="344458"/>
              <a:ext cx="38126" cy="48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0498" y="21600"/>
                  </a:lnTo>
                  <a:lnTo>
                    <a:pt x="21600"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596" name="Group 1596"/>
          <p:cNvGrpSpPr/>
          <p:nvPr/>
        </p:nvGrpSpPr>
        <p:grpSpPr>
          <a:xfrm>
            <a:off x="7056420" y="4178280"/>
            <a:ext cx="177838" cy="474701"/>
            <a:chOff x="0" y="0"/>
            <a:chExt cx="177836" cy="474699"/>
          </a:xfrm>
        </p:grpSpPr>
        <p:sp>
          <p:nvSpPr>
            <p:cNvPr id="1594" name="Shape 1594"/>
            <p:cNvSpPr/>
            <p:nvPr/>
          </p:nvSpPr>
          <p:spPr>
            <a:xfrm>
              <a:off x="-1" y="344456"/>
              <a:ext cx="150776" cy="1302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734" y="21600"/>
                  </a:lnTo>
                  <a:lnTo>
                    <a:pt x="21600" y="4737"/>
                  </a:lnTo>
                  <a:lnTo>
                    <a:pt x="16377" y="3432"/>
                  </a:lnTo>
                  <a:lnTo>
                    <a:pt x="16749" y="1053"/>
                  </a:lnTo>
                  <a:lnTo>
                    <a:pt x="5459" y="1053"/>
                  </a:lnTo>
                  <a:lnTo>
                    <a:pt x="0"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95" name="Shape 1595"/>
            <p:cNvSpPr/>
            <p:nvPr/>
          </p:nvSpPr>
          <p:spPr>
            <a:xfrm>
              <a:off x="38106" y="-1"/>
              <a:ext cx="139730" cy="350818"/>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lnTo>
                    <a:pt x="0" y="21600"/>
                  </a:lnTo>
                  <a:lnTo>
                    <a:pt x="12183" y="21600"/>
                  </a:lnTo>
                  <a:lnTo>
                    <a:pt x="21600" y="883"/>
                  </a:lnTo>
                  <a:lnTo>
                    <a:pt x="9818"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599" name="Group 1599"/>
          <p:cNvGrpSpPr/>
          <p:nvPr/>
        </p:nvGrpSpPr>
        <p:grpSpPr>
          <a:xfrm>
            <a:off x="6621443" y="4965675"/>
            <a:ext cx="398498" cy="508038"/>
            <a:chOff x="0" y="-2"/>
            <a:chExt cx="398496" cy="508036"/>
          </a:xfrm>
        </p:grpSpPr>
        <p:sp>
          <p:nvSpPr>
            <p:cNvPr id="1597" name="Shape 1597"/>
            <p:cNvSpPr/>
            <p:nvPr/>
          </p:nvSpPr>
          <p:spPr>
            <a:xfrm>
              <a:off x="-1" y="339736"/>
              <a:ext cx="154212" cy="168299"/>
            </a:xfrm>
            <a:custGeom>
              <a:avLst/>
              <a:gdLst/>
              <a:ahLst/>
              <a:cxnLst>
                <a:cxn ang="0">
                  <a:pos x="wd2" y="hd2"/>
                </a:cxn>
                <a:cxn ang="5400000">
                  <a:pos x="wd2" y="hd2"/>
                </a:cxn>
                <a:cxn ang="10800000">
                  <a:pos x="wd2" y="hd2"/>
                </a:cxn>
                <a:cxn ang="16200000">
                  <a:pos x="wd2" y="hd2"/>
                </a:cxn>
              </a:cxnLst>
              <a:rect l="0" t="0" r="r" b="b"/>
              <a:pathLst>
                <a:path w="21600" h="21600" extrusionOk="0">
                  <a:moveTo>
                    <a:pt x="4213" y="0"/>
                  </a:moveTo>
                  <a:lnTo>
                    <a:pt x="0" y="21600"/>
                  </a:lnTo>
                  <a:lnTo>
                    <a:pt x="21261" y="11819"/>
                  </a:lnTo>
                  <a:lnTo>
                    <a:pt x="16834" y="8966"/>
                  </a:lnTo>
                  <a:lnTo>
                    <a:pt x="21600" y="3260"/>
                  </a:lnTo>
                  <a:lnTo>
                    <a:pt x="8639" y="3260"/>
                  </a:lnTo>
                  <a:lnTo>
                    <a:pt x="4213"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98" name="Shape 1598"/>
            <p:cNvSpPr/>
            <p:nvPr/>
          </p:nvSpPr>
          <p:spPr>
            <a:xfrm>
              <a:off x="61675" y="-3"/>
              <a:ext cx="336822" cy="365153"/>
            </a:xfrm>
            <a:custGeom>
              <a:avLst/>
              <a:gdLst/>
              <a:ahLst/>
              <a:cxnLst>
                <a:cxn ang="0">
                  <a:pos x="wd2" y="hd2"/>
                </a:cxn>
                <a:cxn ang="5400000">
                  <a:pos x="wd2" y="hd2"/>
                </a:cxn>
                <a:cxn ang="10800000">
                  <a:pos x="wd2" y="hd2"/>
                </a:cxn>
                <a:cxn ang="16200000">
                  <a:pos x="wd2" y="hd2"/>
                </a:cxn>
              </a:cxnLst>
              <a:rect l="0" t="0" r="r" b="b"/>
              <a:pathLst>
                <a:path w="21600" h="21600" extrusionOk="0">
                  <a:moveTo>
                    <a:pt x="17645" y="0"/>
                  </a:moveTo>
                  <a:lnTo>
                    <a:pt x="0" y="21600"/>
                  </a:lnTo>
                  <a:lnTo>
                    <a:pt x="5934" y="21600"/>
                  </a:lnTo>
                  <a:lnTo>
                    <a:pt x="21600" y="2720"/>
                  </a:lnTo>
                  <a:lnTo>
                    <a:pt x="17645"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sp>
        <p:nvSpPr>
          <p:cNvPr id="1601" name="Shape 1601"/>
          <p:cNvSpPr/>
          <p:nvPr/>
        </p:nvSpPr>
        <p:spPr>
          <a:xfrm>
            <a:off x="482673" y="4912893"/>
            <a:ext cx="2276476" cy="83587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5875" algn="ctr">
              <a:lnSpc>
                <a:spcPct val="97000"/>
              </a:lnSpc>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2800">
                <a:solidFill>
                  <a:srgbClr val="000099"/>
                </a:solidFill>
                <a:latin typeface="Times New Roman Bold"/>
                <a:ea typeface="Times New Roman Bold"/>
                <a:cs typeface="Times New Roman Bold"/>
                <a:sym typeface="Times New Roman Bold"/>
              </a:defRPr>
            </a:lvl1pPr>
          </a:lstStyle>
          <a:p>
            <a:pPr lvl="0">
              <a:defRPr sz="1800">
                <a:solidFill>
                  <a:srgbClr val="000000"/>
                </a:solidFill>
              </a:defRPr>
            </a:pPr>
            <a:r>
              <a:rPr sz="2800" dirty="0">
                <a:solidFill>
                  <a:schemeClr val="tx2">
                    <a:lumMod val="20000"/>
                    <a:lumOff val="80000"/>
                  </a:schemeClr>
                </a:solidFill>
              </a:rPr>
              <a:t>Hypertension</a:t>
            </a:r>
            <a:endParaRPr lang="it-IT" sz="2800" dirty="0">
              <a:solidFill>
                <a:schemeClr val="tx2">
                  <a:lumMod val="20000"/>
                  <a:lumOff val="80000"/>
                </a:schemeClr>
              </a:solidFill>
            </a:endParaRPr>
          </a:p>
          <a:p>
            <a:pPr lvl="0">
              <a:defRPr sz="1800">
                <a:solidFill>
                  <a:srgbClr val="000000"/>
                </a:solidFill>
              </a:defRPr>
            </a:pPr>
            <a:r>
              <a:rPr lang="it-IT" dirty="0">
                <a:solidFill>
                  <a:schemeClr val="tx2">
                    <a:lumMod val="20000"/>
                    <a:lumOff val="80000"/>
                  </a:schemeClr>
                </a:solidFill>
              </a:rPr>
              <a:t>Butterfly </a:t>
            </a:r>
            <a:r>
              <a:rPr lang="it-IT" dirty="0" err="1">
                <a:solidFill>
                  <a:schemeClr val="tx2">
                    <a:lumMod val="20000"/>
                    <a:lumOff val="80000"/>
                  </a:schemeClr>
                </a:solidFill>
              </a:rPr>
              <a:t>effect</a:t>
            </a:r>
            <a:r>
              <a:rPr sz="2800" dirty="0">
                <a:solidFill>
                  <a:srgbClr val="000099"/>
                </a:solidFill>
              </a:rPr>
              <a:t>  </a:t>
            </a:r>
          </a:p>
        </p:txBody>
      </p:sp>
      <p:sp>
        <p:nvSpPr>
          <p:cNvPr id="1602" name="Shape 1602"/>
          <p:cNvSpPr/>
          <p:nvPr/>
        </p:nvSpPr>
        <p:spPr>
          <a:xfrm>
            <a:off x="3152774" y="5486398"/>
            <a:ext cx="1393832" cy="28131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20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2000">
                <a:solidFill>
                  <a:srgbClr val="FFFFFF"/>
                </a:solidFill>
              </a:rPr>
              <a:t>Risk Factors</a:t>
            </a:r>
          </a:p>
        </p:txBody>
      </p:sp>
      <p:sp>
        <p:nvSpPr>
          <p:cNvPr id="1603" name="Shape 1603"/>
          <p:cNvSpPr/>
          <p:nvPr/>
        </p:nvSpPr>
        <p:spPr>
          <a:xfrm>
            <a:off x="1344612" y="4259264"/>
            <a:ext cx="1674811" cy="219969"/>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16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600">
                <a:solidFill>
                  <a:srgbClr val="FFFFFF"/>
                </a:solidFill>
              </a:rPr>
              <a:t>Atherosclerosis</a:t>
            </a:r>
          </a:p>
        </p:txBody>
      </p:sp>
      <p:sp>
        <p:nvSpPr>
          <p:cNvPr id="1604" name="Shape 1604"/>
          <p:cNvSpPr/>
          <p:nvPr/>
        </p:nvSpPr>
        <p:spPr>
          <a:xfrm>
            <a:off x="1555750" y="3084514"/>
            <a:ext cx="1804992" cy="124358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indent="12700">
              <a:lnSpc>
                <a:spcPct val="119000"/>
              </a:lnSpc>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200" b="1">
                <a:solidFill>
                  <a:srgbClr val="FFFFFF"/>
                </a:solidFill>
                <a:latin typeface="Franklin Gothic Medium"/>
                <a:ea typeface="Franklin Gothic Medium"/>
                <a:cs typeface="Franklin Gothic Medium"/>
                <a:sym typeface="Franklin Gothic Medium"/>
              </a:rPr>
              <a:t>Vasoconstriction</a:t>
            </a:r>
            <a:r>
              <a:rPr sz="1400" b="1">
                <a:solidFill>
                  <a:srgbClr val="FFFFFF"/>
                </a:solidFill>
                <a:latin typeface="Franklin Gothic Medium"/>
                <a:ea typeface="Franklin Gothic Medium"/>
                <a:cs typeface="Franklin Gothic Medium"/>
                <a:sym typeface="Franklin Gothic Medium"/>
              </a:rPr>
              <a:t>  Vascular hypertrophy  Endothelial dysfunction</a:t>
            </a:r>
          </a:p>
        </p:txBody>
      </p:sp>
      <p:sp>
        <p:nvSpPr>
          <p:cNvPr id="1605" name="Shape 1605"/>
          <p:cNvSpPr/>
          <p:nvPr/>
        </p:nvSpPr>
        <p:spPr>
          <a:xfrm>
            <a:off x="2449513" y="1957389"/>
            <a:ext cx="995364" cy="28131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20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2000">
                <a:solidFill>
                  <a:srgbClr val="FFFFFF"/>
                </a:solidFill>
              </a:rPr>
              <a:t>Ischemia</a:t>
            </a:r>
          </a:p>
        </p:txBody>
      </p:sp>
      <p:sp>
        <p:nvSpPr>
          <p:cNvPr id="1606" name="Shape 1606"/>
          <p:cNvSpPr/>
          <p:nvPr/>
        </p:nvSpPr>
        <p:spPr>
          <a:xfrm>
            <a:off x="4073525" y="1136650"/>
            <a:ext cx="1550988" cy="5057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508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a:solidFill>
                  <a:srgbClr val="FFFFFF"/>
                </a:solidFill>
                <a:latin typeface="Times New Roman Bold"/>
                <a:ea typeface="Times New Roman Bold"/>
                <a:cs typeface="Times New Roman Bold"/>
                <a:sym typeface="Times New Roman Bold"/>
              </a:defRPr>
            </a:lvl1pPr>
          </a:lstStyle>
          <a:p>
            <a:pPr lvl="0">
              <a:defRPr>
                <a:solidFill>
                  <a:srgbClr val="000000"/>
                </a:solidFill>
              </a:defRPr>
            </a:pPr>
            <a:r>
              <a:rPr>
                <a:solidFill>
                  <a:srgbClr val="FFFFFF"/>
                </a:solidFill>
              </a:rPr>
              <a:t>Plaque rupture  and thrombosis</a:t>
            </a:r>
          </a:p>
        </p:txBody>
      </p:sp>
      <p:sp>
        <p:nvSpPr>
          <p:cNvPr id="1607" name="Shape 1607"/>
          <p:cNvSpPr/>
          <p:nvPr/>
        </p:nvSpPr>
        <p:spPr>
          <a:xfrm>
            <a:off x="6040437" y="1781175"/>
            <a:ext cx="2452702" cy="124736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500">
                <a:solidFill>
                  <a:srgbClr val="FFFFFF"/>
                </a:solidFill>
                <a:latin typeface="Times New Roman Bold"/>
                <a:ea typeface="Times New Roman Bold"/>
                <a:cs typeface="Times New Roman Bold"/>
                <a:sym typeface="Times New Roman Bold"/>
              </a:rPr>
              <a:t>Myocardial   IInfarction</a:t>
            </a:r>
            <a:endParaRPr sz="1500">
              <a:latin typeface="Calibri"/>
              <a:ea typeface="Calibri"/>
              <a:cs typeface="Calibri"/>
              <a:sym typeface="Calibri"/>
            </a:endParaRPr>
          </a:p>
          <a:p>
            <a:pPr lvl="0" indent="12700">
              <a:lnSpc>
                <a:spcPts val="2300"/>
              </a:lnSpc>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500">
                <a:solidFill>
                  <a:srgbClr val="FFFFFF"/>
                </a:solidFill>
                <a:latin typeface="Times New Roman Bold"/>
                <a:ea typeface="Times New Roman Bold"/>
                <a:cs typeface="Times New Roman Bold"/>
                <a:sym typeface="Times New Roman Bold"/>
              </a:rPr>
              <a:t>Stroke</a:t>
            </a:r>
            <a:endParaRPr sz="1500">
              <a:latin typeface="Calibri"/>
              <a:ea typeface="Calibri"/>
              <a:cs typeface="Calibri"/>
              <a:sym typeface="Calibri"/>
            </a:endParaRPr>
          </a:p>
          <a:p>
            <a:pPr lvl="0" indent="633412">
              <a:lnSpc>
                <a:spcPts val="2100"/>
              </a:lnSpc>
              <a:spcBef>
                <a:spcPts val="1100"/>
              </a:spcBef>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500">
                <a:solidFill>
                  <a:srgbClr val="FFFFFF"/>
                </a:solidFill>
                <a:latin typeface="Times New Roman Bold"/>
                <a:ea typeface="Times New Roman Bold"/>
                <a:cs typeface="Times New Roman Bold"/>
                <a:sym typeface="Times New Roman Bold"/>
              </a:rPr>
              <a:t>Reduction of</a:t>
            </a:r>
            <a:endParaRPr sz="1500">
              <a:latin typeface="Calibri"/>
              <a:ea typeface="Calibri"/>
              <a:cs typeface="Calibri"/>
              <a:sym typeface="Calibri"/>
            </a:endParaRPr>
          </a:p>
          <a:p>
            <a:pPr lvl="0" indent="633412">
              <a:spcBef>
                <a:spcPts val="1100"/>
              </a:spcBef>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500">
                <a:solidFill>
                  <a:srgbClr val="FFFFFF"/>
                </a:solidFill>
                <a:latin typeface="Times New Roman Bold"/>
                <a:ea typeface="Times New Roman Bold"/>
                <a:cs typeface="Times New Roman Bold"/>
                <a:sym typeface="Times New Roman Bold"/>
              </a:rPr>
              <a:t>Contractility</a:t>
            </a:r>
          </a:p>
        </p:txBody>
      </p:sp>
      <p:sp>
        <p:nvSpPr>
          <p:cNvPr id="1608" name="Shape 1608"/>
          <p:cNvSpPr/>
          <p:nvPr/>
        </p:nvSpPr>
        <p:spPr>
          <a:xfrm>
            <a:off x="2473324" y="5595939"/>
            <a:ext cx="555632" cy="169877"/>
          </a:xfrm>
          <a:custGeom>
            <a:avLst/>
            <a:gdLst/>
            <a:ahLst/>
            <a:cxnLst>
              <a:cxn ang="0">
                <a:pos x="wd2" y="hd2"/>
              </a:cxn>
              <a:cxn ang="5400000">
                <a:pos x="wd2" y="hd2"/>
              </a:cxn>
              <a:cxn ang="10800000">
                <a:pos x="wd2" y="hd2"/>
              </a:cxn>
              <a:cxn ang="16200000">
                <a:pos x="wd2" y="hd2"/>
              </a:cxn>
            </a:cxnLst>
            <a:rect l="0" t="0" r="r" b="b"/>
            <a:pathLst>
              <a:path w="21600" h="21600" extrusionOk="0">
                <a:moveTo>
                  <a:pt x="16156" y="0"/>
                </a:moveTo>
                <a:lnTo>
                  <a:pt x="16156" y="5450"/>
                </a:lnTo>
                <a:lnTo>
                  <a:pt x="0" y="5450"/>
                </a:lnTo>
                <a:lnTo>
                  <a:pt x="0" y="16150"/>
                </a:lnTo>
                <a:lnTo>
                  <a:pt x="16156" y="16150"/>
                </a:lnTo>
                <a:lnTo>
                  <a:pt x="16156" y="21600"/>
                </a:lnTo>
                <a:lnTo>
                  <a:pt x="21600" y="10698"/>
                </a:lnTo>
                <a:lnTo>
                  <a:pt x="16156" y="0"/>
                </a:lnTo>
                <a:close/>
              </a:path>
            </a:pathLst>
          </a:custGeom>
          <a:solidFill>
            <a:srgbClr val="FF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1609" name="Shape 1609"/>
          <p:cNvSpPr/>
          <p:nvPr/>
        </p:nvSpPr>
        <p:spPr>
          <a:xfrm>
            <a:off x="6008687" y="6351589"/>
            <a:ext cx="2608277" cy="196187"/>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13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300">
                <a:solidFill>
                  <a:srgbClr val="FFFFFF"/>
                </a:solidFill>
              </a:rPr>
              <a:t>Modified from Dzau and Braunwald</a:t>
            </a:r>
          </a:p>
        </p:txBody>
      </p:sp>
      <p:sp>
        <p:nvSpPr>
          <p:cNvPr id="1610" name="Shape 1610"/>
          <p:cNvSpPr/>
          <p:nvPr/>
        </p:nvSpPr>
        <p:spPr>
          <a:xfrm>
            <a:off x="7524750" y="979487"/>
            <a:ext cx="1262064" cy="43317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600">
                <a:solidFill>
                  <a:srgbClr val="FFFFFF"/>
                </a:solidFill>
                <a:latin typeface="Times New Roman Bold"/>
                <a:ea typeface="Times New Roman Bold"/>
                <a:cs typeface="Times New Roman Bold"/>
                <a:sym typeface="Times New Roman Bold"/>
              </a:rPr>
              <a:t>Sudden</a:t>
            </a:r>
            <a:endParaRPr sz="1600" b="1">
              <a:solidFill>
                <a:srgbClr val="FFFFFF"/>
              </a:solidFill>
              <a:latin typeface="Calibri"/>
              <a:ea typeface="Calibri"/>
              <a:cs typeface="Calibri"/>
              <a:sym typeface="Calibri"/>
            </a:endParaRPr>
          </a:p>
          <a:p>
            <a:pPr lvl="0"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600">
                <a:solidFill>
                  <a:srgbClr val="FFFFFF"/>
                </a:solidFill>
                <a:latin typeface="Times New Roman Bold"/>
                <a:ea typeface="Times New Roman Bold"/>
                <a:cs typeface="Times New Roman Bold"/>
                <a:sym typeface="Times New Roman Bold"/>
              </a:rPr>
              <a:t>Cardiac death</a:t>
            </a:r>
          </a:p>
        </p:txBody>
      </p:sp>
      <p:sp>
        <p:nvSpPr>
          <p:cNvPr id="1611" name="Shape 1611"/>
          <p:cNvSpPr/>
          <p:nvPr/>
        </p:nvSpPr>
        <p:spPr>
          <a:xfrm>
            <a:off x="6883396" y="1409699"/>
            <a:ext cx="504841" cy="317514"/>
          </a:xfrm>
          <a:custGeom>
            <a:avLst/>
            <a:gdLst/>
            <a:ahLst/>
            <a:cxnLst>
              <a:cxn ang="0">
                <a:pos x="wd2" y="hd2"/>
              </a:cxn>
              <a:cxn ang="5400000">
                <a:pos x="wd2" y="hd2"/>
              </a:cxn>
              <a:cxn ang="10800000">
                <a:pos x="wd2" y="hd2"/>
              </a:cxn>
              <a:cxn ang="16200000">
                <a:pos x="wd2" y="hd2"/>
              </a:cxn>
            </a:cxnLst>
            <a:rect l="0" t="0" r="r" b="b"/>
            <a:pathLst>
              <a:path w="21600" h="21600" extrusionOk="0">
                <a:moveTo>
                  <a:pt x="14604" y="0"/>
                </a:moveTo>
                <a:lnTo>
                  <a:pt x="15489" y="2592"/>
                </a:lnTo>
                <a:lnTo>
                  <a:pt x="0" y="16520"/>
                </a:lnTo>
                <a:lnTo>
                  <a:pt x="1834" y="21600"/>
                </a:lnTo>
                <a:lnTo>
                  <a:pt x="17389" y="7776"/>
                </a:lnTo>
                <a:lnTo>
                  <a:pt x="19079" y="7776"/>
                </a:lnTo>
                <a:lnTo>
                  <a:pt x="21600" y="648"/>
                </a:lnTo>
                <a:lnTo>
                  <a:pt x="14604" y="0"/>
                </a:lnTo>
                <a:close/>
              </a:path>
            </a:pathLst>
          </a:custGeom>
          <a:solidFill>
            <a:srgbClr val="FF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grpSp>
        <p:nvGrpSpPr>
          <p:cNvPr id="1616" name="Group 1616"/>
          <p:cNvGrpSpPr/>
          <p:nvPr/>
        </p:nvGrpSpPr>
        <p:grpSpPr>
          <a:xfrm>
            <a:off x="6307125" y="3811574"/>
            <a:ext cx="201644" cy="688758"/>
            <a:chOff x="0" y="-1"/>
            <a:chExt cx="201643" cy="688757"/>
          </a:xfrm>
        </p:grpSpPr>
        <p:sp>
          <p:nvSpPr>
            <p:cNvPr id="1612" name="Shape 1612"/>
            <p:cNvSpPr/>
            <p:nvPr/>
          </p:nvSpPr>
          <p:spPr>
            <a:xfrm>
              <a:off x="-1" y="107264"/>
              <a:ext cx="164553" cy="581493"/>
            </a:xfrm>
            <a:custGeom>
              <a:avLst/>
              <a:gdLst/>
              <a:ahLst/>
              <a:cxnLst>
                <a:cxn ang="0">
                  <a:pos x="wd2" y="hd2"/>
                </a:cxn>
                <a:cxn ang="5400000">
                  <a:pos x="wd2" y="hd2"/>
                </a:cxn>
                <a:cxn ang="10800000">
                  <a:pos x="wd2" y="hd2"/>
                </a:cxn>
                <a:cxn ang="16200000">
                  <a:pos x="wd2" y="hd2"/>
                </a:cxn>
              </a:cxnLst>
              <a:rect l="0" t="0" r="r" b="b"/>
              <a:pathLst>
                <a:path w="21600" h="21600" extrusionOk="0">
                  <a:moveTo>
                    <a:pt x="16723" y="0"/>
                  </a:moveTo>
                  <a:lnTo>
                    <a:pt x="0" y="21289"/>
                  </a:lnTo>
                  <a:lnTo>
                    <a:pt x="4861" y="21600"/>
                  </a:lnTo>
                  <a:lnTo>
                    <a:pt x="21600" y="306"/>
                  </a:lnTo>
                  <a:lnTo>
                    <a:pt x="16723"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13" name="Shape 1613"/>
            <p:cNvSpPr/>
            <p:nvPr/>
          </p:nvSpPr>
          <p:spPr>
            <a:xfrm>
              <a:off x="131505" y="88740"/>
              <a:ext cx="70138" cy="35002"/>
            </a:xfrm>
            <a:custGeom>
              <a:avLst/>
              <a:gdLst/>
              <a:ahLst/>
              <a:cxnLst>
                <a:cxn ang="0">
                  <a:pos x="wd2" y="hd2"/>
                </a:cxn>
                <a:cxn ang="5400000">
                  <a:pos x="wd2" y="hd2"/>
                </a:cxn>
                <a:cxn ang="10800000">
                  <a:pos x="wd2" y="hd2"/>
                </a:cxn>
                <a:cxn ang="16200000">
                  <a:pos x="wd2" y="hd2"/>
                </a:cxn>
              </a:cxnLst>
              <a:rect l="0" t="0" r="r" b="b"/>
              <a:pathLst>
                <a:path w="21600" h="21600" extrusionOk="0">
                  <a:moveTo>
                    <a:pt x="18905" y="0"/>
                  </a:moveTo>
                  <a:lnTo>
                    <a:pt x="0" y="0"/>
                  </a:lnTo>
                  <a:lnTo>
                    <a:pt x="11445" y="5087"/>
                  </a:lnTo>
                  <a:lnTo>
                    <a:pt x="10175" y="16522"/>
                  </a:lnTo>
                  <a:lnTo>
                    <a:pt x="21600" y="21600"/>
                  </a:lnTo>
                  <a:lnTo>
                    <a:pt x="18905"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14" name="Shape 1614"/>
            <p:cNvSpPr/>
            <p:nvPr/>
          </p:nvSpPr>
          <p:spPr>
            <a:xfrm>
              <a:off x="127387" y="88740"/>
              <a:ext cx="41285" cy="26778"/>
            </a:xfrm>
            <a:custGeom>
              <a:avLst/>
              <a:gdLst/>
              <a:ahLst/>
              <a:cxnLst>
                <a:cxn ang="0">
                  <a:pos x="wd2" y="hd2"/>
                </a:cxn>
                <a:cxn ang="5400000">
                  <a:pos x="wd2" y="hd2"/>
                </a:cxn>
                <a:cxn ang="10800000">
                  <a:pos x="wd2" y="hd2"/>
                </a:cxn>
                <a:cxn ang="16200000">
                  <a:pos x="wd2" y="hd2"/>
                </a:cxn>
              </a:cxnLst>
              <a:rect l="0" t="0" r="r" b="b"/>
              <a:pathLst>
                <a:path w="21600" h="21600" extrusionOk="0">
                  <a:moveTo>
                    <a:pt x="2155" y="0"/>
                  </a:moveTo>
                  <a:lnTo>
                    <a:pt x="0" y="14950"/>
                  </a:lnTo>
                  <a:lnTo>
                    <a:pt x="19443" y="21600"/>
                  </a:lnTo>
                  <a:lnTo>
                    <a:pt x="21600" y="6650"/>
                  </a:lnTo>
                  <a:lnTo>
                    <a:pt x="2155"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15" name="Shape 1615"/>
            <p:cNvSpPr/>
            <p:nvPr/>
          </p:nvSpPr>
          <p:spPr>
            <a:xfrm>
              <a:off x="90158" y="-2"/>
              <a:ext cx="102732" cy="107281"/>
            </a:xfrm>
            <a:custGeom>
              <a:avLst/>
              <a:gdLst/>
              <a:ahLst/>
              <a:cxnLst>
                <a:cxn ang="0">
                  <a:pos x="wd2" y="hd2"/>
                </a:cxn>
                <a:cxn ang="5400000">
                  <a:pos x="wd2" y="hd2"/>
                </a:cxn>
                <a:cxn ang="10800000">
                  <a:pos x="wd2" y="hd2"/>
                </a:cxn>
                <a:cxn ang="16200000">
                  <a:pos x="wd2" y="hd2"/>
                </a:cxn>
              </a:cxnLst>
              <a:rect l="0" t="0" r="r" b="b"/>
              <a:pathLst>
                <a:path w="21600" h="21600" extrusionOk="0">
                  <a:moveTo>
                    <a:pt x="16933" y="0"/>
                  </a:moveTo>
                  <a:lnTo>
                    <a:pt x="0" y="19937"/>
                  </a:lnTo>
                  <a:lnTo>
                    <a:pt x="7827" y="21600"/>
                  </a:lnTo>
                  <a:lnTo>
                    <a:pt x="8693" y="17870"/>
                  </a:lnTo>
                  <a:lnTo>
                    <a:pt x="21600" y="17870"/>
                  </a:lnTo>
                  <a:lnTo>
                    <a:pt x="16933"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619" name="Group 1619"/>
          <p:cNvGrpSpPr/>
          <p:nvPr/>
        </p:nvGrpSpPr>
        <p:grpSpPr>
          <a:xfrm>
            <a:off x="5827691" y="2478069"/>
            <a:ext cx="474322" cy="542834"/>
            <a:chOff x="-2" y="0"/>
            <a:chExt cx="474321" cy="542832"/>
          </a:xfrm>
        </p:grpSpPr>
        <p:sp>
          <p:nvSpPr>
            <p:cNvPr id="1617" name="Shape 1617"/>
            <p:cNvSpPr/>
            <p:nvPr/>
          </p:nvSpPr>
          <p:spPr>
            <a:xfrm>
              <a:off x="60391" y="73800"/>
              <a:ext cx="413929" cy="469033"/>
            </a:xfrm>
            <a:custGeom>
              <a:avLst/>
              <a:gdLst/>
              <a:ahLst/>
              <a:cxnLst>
                <a:cxn ang="0">
                  <a:pos x="wd2" y="hd2"/>
                </a:cxn>
                <a:cxn ang="5400000">
                  <a:pos x="wd2" y="hd2"/>
                </a:cxn>
                <a:cxn ang="10800000">
                  <a:pos x="wd2" y="hd2"/>
                </a:cxn>
                <a:cxn ang="16200000">
                  <a:pos x="wd2" y="hd2"/>
                </a:cxn>
              </a:cxnLst>
              <a:rect l="0" t="0" r="r" b="b"/>
              <a:pathLst>
                <a:path w="21600" h="21600" extrusionOk="0">
                  <a:moveTo>
                    <a:pt x="1501" y="0"/>
                  </a:moveTo>
                  <a:lnTo>
                    <a:pt x="0" y="1153"/>
                  </a:lnTo>
                  <a:lnTo>
                    <a:pt x="20099" y="21600"/>
                  </a:lnTo>
                  <a:lnTo>
                    <a:pt x="21600" y="20448"/>
                  </a:lnTo>
                  <a:lnTo>
                    <a:pt x="1501"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18" name="Shape 1618"/>
            <p:cNvSpPr/>
            <p:nvPr/>
          </p:nvSpPr>
          <p:spPr>
            <a:xfrm>
              <a:off x="-3" y="-1"/>
              <a:ext cx="117900" cy="1238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806" y="21600"/>
                  </a:lnTo>
                  <a:lnTo>
                    <a:pt x="11065" y="17240"/>
                  </a:lnTo>
                  <a:lnTo>
                    <a:pt x="8779" y="14732"/>
                  </a:lnTo>
                  <a:lnTo>
                    <a:pt x="14052" y="10368"/>
                  </a:lnTo>
                  <a:lnTo>
                    <a:pt x="19355" y="10368"/>
                  </a:lnTo>
                  <a:lnTo>
                    <a:pt x="21600" y="8507"/>
                  </a:lnTo>
                  <a:lnTo>
                    <a:pt x="0"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622" name="Group 1622"/>
          <p:cNvGrpSpPr/>
          <p:nvPr/>
        </p:nvGrpSpPr>
        <p:grpSpPr>
          <a:xfrm>
            <a:off x="4268765" y="2001821"/>
            <a:ext cx="990627" cy="114331"/>
            <a:chOff x="0" y="-1"/>
            <a:chExt cx="990626" cy="114330"/>
          </a:xfrm>
        </p:grpSpPr>
        <p:sp>
          <p:nvSpPr>
            <p:cNvPr id="1620" name="Shape 1620"/>
            <p:cNvSpPr/>
            <p:nvPr/>
          </p:nvSpPr>
          <p:spPr>
            <a:xfrm>
              <a:off x="-1" y="-2"/>
              <a:ext cx="114321" cy="1143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800"/>
                  </a:lnTo>
                  <a:lnTo>
                    <a:pt x="21600" y="21600"/>
                  </a:lnTo>
                  <a:lnTo>
                    <a:pt x="21600" y="14400"/>
                  </a:lnTo>
                  <a:lnTo>
                    <a:pt x="18000" y="14400"/>
                  </a:lnTo>
                  <a:lnTo>
                    <a:pt x="18000" y="7200"/>
                  </a:lnTo>
                  <a:lnTo>
                    <a:pt x="21600" y="7200"/>
                  </a:lnTo>
                  <a:lnTo>
                    <a:pt x="21600"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21" name="Shape 1621"/>
            <p:cNvSpPr/>
            <p:nvPr/>
          </p:nvSpPr>
          <p:spPr>
            <a:xfrm>
              <a:off x="114306" y="38105"/>
              <a:ext cx="876320" cy="38114"/>
            </a:xfrm>
            <a:prstGeom prst="rect">
              <a:avLst/>
            </a:pr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626" name="Group 1626"/>
          <p:cNvGrpSpPr/>
          <p:nvPr/>
        </p:nvGrpSpPr>
        <p:grpSpPr>
          <a:xfrm>
            <a:off x="3238480" y="2398695"/>
            <a:ext cx="291632" cy="604366"/>
            <a:chOff x="-1" y="0"/>
            <a:chExt cx="291631" cy="604364"/>
          </a:xfrm>
        </p:grpSpPr>
        <p:sp>
          <p:nvSpPr>
            <p:cNvPr id="1623" name="Shape 1623"/>
            <p:cNvSpPr/>
            <p:nvPr/>
          </p:nvSpPr>
          <p:spPr>
            <a:xfrm>
              <a:off x="-2" y="476905"/>
              <a:ext cx="101915" cy="12745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5" y="21600"/>
                  </a:lnTo>
                  <a:lnTo>
                    <a:pt x="21600" y="8232"/>
                  </a:lnTo>
                  <a:lnTo>
                    <a:pt x="13029" y="8232"/>
                  </a:lnTo>
                  <a:lnTo>
                    <a:pt x="5695" y="5588"/>
                  </a:lnTo>
                  <a:lnTo>
                    <a:pt x="7351" y="2654"/>
                  </a:lnTo>
                  <a:lnTo>
                    <a:pt x="0"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24" name="Shape 1624"/>
            <p:cNvSpPr/>
            <p:nvPr/>
          </p:nvSpPr>
          <p:spPr>
            <a:xfrm>
              <a:off x="61468" y="508178"/>
              <a:ext cx="42469" cy="17306"/>
            </a:xfrm>
            <a:custGeom>
              <a:avLst/>
              <a:gdLst/>
              <a:ahLst/>
              <a:cxnLst>
                <a:cxn ang="0">
                  <a:pos x="wd2" y="hd2"/>
                </a:cxn>
                <a:cxn ang="5400000">
                  <a:pos x="wd2" y="hd2"/>
                </a:cxn>
                <a:cxn ang="10800000">
                  <a:pos x="wd2" y="hd2"/>
                </a:cxn>
                <a:cxn ang="16200000">
                  <a:pos x="wd2" y="hd2"/>
                </a:cxn>
              </a:cxnLst>
              <a:rect l="0" t="0" r="r" b="b"/>
              <a:pathLst>
                <a:path w="21600" h="21600" extrusionOk="0">
                  <a:moveTo>
                    <a:pt x="3972" y="0"/>
                  </a:moveTo>
                  <a:lnTo>
                    <a:pt x="0" y="21600"/>
                  </a:lnTo>
                  <a:lnTo>
                    <a:pt x="20570" y="21600"/>
                  </a:lnTo>
                  <a:lnTo>
                    <a:pt x="21600" y="19541"/>
                  </a:lnTo>
                  <a:lnTo>
                    <a:pt x="3972"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25" name="Shape 1625"/>
            <p:cNvSpPr/>
            <p:nvPr/>
          </p:nvSpPr>
          <p:spPr>
            <a:xfrm>
              <a:off x="34682" y="-1"/>
              <a:ext cx="256949" cy="508194"/>
            </a:xfrm>
            <a:custGeom>
              <a:avLst/>
              <a:gdLst/>
              <a:ahLst/>
              <a:cxnLst>
                <a:cxn ang="0">
                  <a:pos x="wd2" y="hd2"/>
                </a:cxn>
                <a:cxn ang="5400000">
                  <a:pos x="wd2" y="hd2"/>
                </a:cxn>
                <a:cxn ang="10800000">
                  <a:pos x="wd2" y="hd2"/>
                </a:cxn>
                <a:cxn ang="16200000">
                  <a:pos x="wd2" y="hd2"/>
                </a:cxn>
              </a:cxnLst>
              <a:rect l="0" t="0" r="r" b="b"/>
              <a:pathLst>
                <a:path w="21600" h="21600" extrusionOk="0">
                  <a:moveTo>
                    <a:pt x="18681" y="0"/>
                  </a:moveTo>
                  <a:lnTo>
                    <a:pt x="0" y="20936"/>
                  </a:lnTo>
                  <a:lnTo>
                    <a:pt x="2908" y="21600"/>
                  </a:lnTo>
                  <a:lnTo>
                    <a:pt x="21600" y="668"/>
                  </a:lnTo>
                  <a:lnTo>
                    <a:pt x="18681"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631" name="Group 1631"/>
          <p:cNvGrpSpPr/>
          <p:nvPr/>
        </p:nvGrpSpPr>
        <p:grpSpPr>
          <a:xfrm>
            <a:off x="3184510" y="3827439"/>
            <a:ext cx="321917" cy="642594"/>
            <a:chOff x="0" y="-1"/>
            <a:chExt cx="321915" cy="642593"/>
          </a:xfrm>
        </p:grpSpPr>
        <p:sp>
          <p:nvSpPr>
            <p:cNvPr id="1627" name="Shape 1627"/>
            <p:cNvSpPr/>
            <p:nvPr/>
          </p:nvSpPr>
          <p:spPr>
            <a:xfrm>
              <a:off x="218871" y="547622"/>
              <a:ext cx="102146" cy="94970"/>
            </a:xfrm>
            <a:custGeom>
              <a:avLst/>
              <a:gdLst/>
              <a:ahLst/>
              <a:cxnLst>
                <a:cxn ang="0">
                  <a:pos x="wd2" y="hd2"/>
                </a:cxn>
                <a:cxn ang="5400000">
                  <a:pos x="wd2" y="hd2"/>
                </a:cxn>
                <a:cxn ang="10800000">
                  <a:pos x="wd2" y="hd2"/>
                </a:cxn>
                <a:cxn ang="16200000">
                  <a:pos x="wd2" y="hd2"/>
                </a:cxn>
              </a:cxnLst>
              <a:rect l="0" t="0" r="r" b="b"/>
              <a:pathLst>
                <a:path w="21600" h="21600" extrusionOk="0">
                  <a:moveTo>
                    <a:pt x="7257" y="0"/>
                  </a:moveTo>
                  <a:lnTo>
                    <a:pt x="0" y="3736"/>
                  </a:lnTo>
                  <a:lnTo>
                    <a:pt x="21306" y="21600"/>
                  </a:lnTo>
                  <a:lnTo>
                    <a:pt x="21600" y="3909"/>
                  </a:lnTo>
                  <a:lnTo>
                    <a:pt x="8989" y="3909"/>
                  </a:lnTo>
                  <a:lnTo>
                    <a:pt x="7257"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28" name="Shape 1628"/>
            <p:cNvSpPr/>
            <p:nvPr/>
          </p:nvSpPr>
          <p:spPr>
            <a:xfrm>
              <a:off x="253183" y="531178"/>
              <a:ext cx="42590" cy="33641"/>
            </a:xfrm>
            <a:custGeom>
              <a:avLst/>
              <a:gdLst/>
              <a:ahLst/>
              <a:cxnLst>
                <a:cxn ang="0">
                  <a:pos x="wd2" y="hd2"/>
                </a:cxn>
                <a:cxn ang="5400000">
                  <a:pos x="wd2" y="hd2"/>
                </a:cxn>
                <a:cxn ang="10800000">
                  <a:pos x="wd2" y="hd2"/>
                </a:cxn>
                <a:cxn ang="16200000">
                  <a:pos x="wd2" y="hd2"/>
                </a:cxn>
              </a:cxnLst>
              <a:rect l="0" t="0" r="r" b="b"/>
              <a:pathLst>
                <a:path w="21600" h="21600" extrusionOk="0">
                  <a:moveTo>
                    <a:pt x="17433" y="0"/>
                  </a:moveTo>
                  <a:lnTo>
                    <a:pt x="0" y="10563"/>
                  </a:lnTo>
                  <a:lnTo>
                    <a:pt x="4155" y="21600"/>
                  </a:lnTo>
                  <a:lnTo>
                    <a:pt x="21600" y="11071"/>
                  </a:lnTo>
                  <a:lnTo>
                    <a:pt x="17433"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29" name="Shape 1629"/>
            <p:cNvSpPr/>
            <p:nvPr/>
          </p:nvSpPr>
          <p:spPr>
            <a:xfrm>
              <a:off x="261373" y="514741"/>
              <a:ext cx="60542" cy="5007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340" y="7092"/>
                  </a:lnTo>
                  <a:lnTo>
                    <a:pt x="12272" y="14528"/>
                  </a:lnTo>
                  <a:lnTo>
                    <a:pt x="0" y="21600"/>
                  </a:lnTo>
                  <a:lnTo>
                    <a:pt x="21281" y="21600"/>
                  </a:lnTo>
                  <a:lnTo>
                    <a:pt x="21600"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30" name="Shape 1630"/>
            <p:cNvSpPr/>
            <p:nvPr/>
          </p:nvSpPr>
          <p:spPr>
            <a:xfrm>
              <a:off x="-1" y="-2"/>
              <a:ext cx="287560" cy="547639"/>
            </a:xfrm>
            <a:custGeom>
              <a:avLst/>
              <a:gdLst/>
              <a:ahLst/>
              <a:cxnLst>
                <a:cxn ang="0">
                  <a:pos x="wd2" y="hd2"/>
                </a:cxn>
                <a:cxn ang="5400000">
                  <a:pos x="wd2" y="hd2"/>
                </a:cxn>
                <a:cxn ang="10800000">
                  <a:pos x="wd2" y="hd2"/>
                </a:cxn>
                <a:cxn ang="16200000">
                  <a:pos x="wd2" y="hd2"/>
                </a:cxn>
              </a:cxnLst>
              <a:rect l="0" t="0" r="r" b="b"/>
              <a:pathLst>
                <a:path w="21600" h="21600" extrusionOk="0">
                  <a:moveTo>
                    <a:pt x="2583" y="0"/>
                  </a:moveTo>
                  <a:lnTo>
                    <a:pt x="0" y="652"/>
                  </a:lnTo>
                  <a:lnTo>
                    <a:pt x="19019" y="21600"/>
                  </a:lnTo>
                  <a:lnTo>
                    <a:pt x="21600" y="20951"/>
                  </a:lnTo>
                  <a:lnTo>
                    <a:pt x="2583"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sp>
        <p:nvSpPr>
          <p:cNvPr id="1632" name="Shape 1632"/>
          <p:cNvSpPr/>
          <p:nvPr/>
        </p:nvSpPr>
        <p:spPr>
          <a:xfrm>
            <a:off x="4071937" y="2286000"/>
            <a:ext cx="1612915" cy="3570288"/>
          </a:xfrm>
          <a:prstGeom prst="rect">
            <a:avLst/>
          </a:prstGeom>
          <a:blipFill>
            <a:blip r:embed="rId3"/>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grpSp>
        <p:nvGrpSpPr>
          <p:cNvPr id="1635" name="Group 1635"/>
          <p:cNvGrpSpPr/>
          <p:nvPr/>
        </p:nvGrpSpPr>
        <p:grpSpPr>
          <a:xfrm>
            <a:off x="2309426" y="3862745"/>
            <a:ext cx="642976" cy="642978"/>
            <a:chOff x="-1" y="-1"/>
            <a:chExt cx="642975" cy="642976"/>
          </a:xfrm>
        </p:grpSpPr>
        <p:sp>
          <p:nvSpPr>
            <p:cNvPr id="1633" name="Shape 1633"/>
            <p:cNvSpPr/>
            <p:nvPr/>
          </p:nvSpPr>
          <p:spPr>
            <a:xfrm>
              <a:off x="128848" y="176247"/>
              <a:ext cx="514127" cy="466729"/>
            </a:xfrm>
            <a:custGeom>
              <a:avLst/>
              <a:gdLst/>
              <a:ahLst/>
              <a:cxnLst>
                <a:cxn ang="0">
                  <a:pos x="wd2" y="hd2"/>
                </a:cxn>
                <a:cxn ang="5400000">
                  <a:pos x="wd2" y="hd2"/>
                </a:cxn>
                <a:cxn ang="10800000">
                  <a:pos x="wd2" y="hd2"/>
                </a:cxn>
                <a:cxn ang="16200000">
                  <a:pos x="wd2" y="hd2"/>
                </a:cxn>
              </a:cxnLst>
              <a:rect l="0" t="0" r="r" b="b"/>
              <a:pathLst>
                <a:path w="21600" h="21600" extrusionOk="0">
                  <a:moveTo>
                    <a:pt x="3860" y="0"/>
                  </a:moveTo>
                  <a:lnTo>
                    <a:pt x="0" y="0"/>
                  </a:lnTo>
                  <a:lnTo>
                    <a:pt x="19614" y="21600"/>
                  </a:lnTo>
                  <a:lnTo>
                    <a:pt x="21600" y="19483"/>
                  </a:lnTo>
                  <a:lnTo>
                    <a:pt x="3860"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34" name="Shape 1634"/>
            <p:cNvSpPr/>
            <p:nvPr/>
          </p:nvSpPr>
          <p:spPr>
            <a:xfrm>
              <a:off x="-2" y="-2"/>
              <a:ext cx="220735" cy="2004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234" y="21600"/>
                  </a:lnTo>
                  <a:lnTo>
                    <a:pt x="12609" y="18998"/>
                  </a:lnTo>
                  <a:lnTo>
                    <a:pt x="21600" y="18998"/>
                  </a:lnTo>
                  <a:lnTo>
                    <a:pt x="17372" y="14354"/>
                  </a:lnTo>
                  <a:lnTo>
                    <a:pt x="19896" y="12040"/>
                  </a:lnTo>
                  <a:lnTo>
                    <a:pt x="0"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sp>
        <p:nvSpPr>
          <p:cNvPr id="1636" name="Shape 1636"/>
          <p:cNvSpPr/>
          <p:nvPr/>
        </p:nvSpPr>
        <p:spPr>
          <a:xfrm>
            <a:off x="5497512" y="3597273"/>
            <a:ext cx="3546481" cy="167495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indent="1241425">
              <a:lnSpc>
                <a:spcPts val="2000"/>
              </a:lnSpc>
              <a:tabLst>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 pos="9766300" algn="l"/>
                <a:tab pos="10223500" algn="l"/>
              </a:tabLst>
            </a:pPr>
            <a:r>
              <a:rPr sz="1300">
                <a:solidFill>
                  <a:srgbClr val="FFFFFF"/>
                </a:solidFill>
                <a:latin typeface="Times New Roman Bold"/>
                <a:ea typeface="Times New Roman Bold"/>
                <a:cs typeface="Times New Roman Bold"/>
                <a:sym typeface="Times New Roman Bold"/>
              </a:rPr>
              <a:t>Dilatation and  Remodelling</a:t>
            </a:r>
            <a:endParaRPr sz="1300">
              <a:latin typeface="Calibri"/>
              <a:ea typeface="Calibri"/>
              <a:cs typeface="Calibri"/>
              <a:sym typeface="Calibri"/>
            </a:endParaRPr>
          </a:p>
          <a:p>
            <a:pPr lvl="0" indent="1647825">
              <a:tabLst>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 pos="9766300" algn="l"/>
                <a:tab pos="10223500" algn="l"/>
              </a:tabLst>
            </a:pPr>
            <a:r>
              <a:rPr sz="1300" b="1">
                <a:solidFill>
                  <a:srgbClr val="FFFFFF"/>
                </a:solidFill>
                <a:latin typeface="Franklin Gothic Medium"/>
                <a:ea typeface="Franklin Gothic Medium"/>
                <a:cs typeface="Franklin Gothic Medium"/>
                <a:sym typeface="Franklin Gothic Medium"/>
              </a:rPr>
              <a:t>GFR,	S.Creatinine</a:t>
            </a:r>
            <a:endParaRPr sz="1300">
              <a:latin typeface="Calibri"/>
              <a:ea typeface="Calibri"/>
              <a:cs typeface="Calibri"/>
              <a:sym typeface="Calibri"/>
            </a:endParaRPr>
          </a:p>
          <a:p>
            <a:pPr lvl="0" indent="1647825">
              <a:tabLst>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 pos="9766300" algn="l"/>
                <a:tab pos="10223500" algn="l"/>
              </a:tabLst>
            </a:pPr>
            <a:r>
              <a:rPr sz="1300" b="1">
                <a:solidFill>
                  <a:srgbClr val="FFFFFF"/>
                </a:solidFill>
                <a:latin typeface="Franklin Gothic Medium"/>
                <a:ea typeface="Franklin Gothic Medium"/>
                <a:cs typeface="Franklin Gothic Medium"/>
                <a:sym typeface="Franklin Gothic Medium"/>
              </a:rPr>
              <a:t>Microalbuminuria,  Proteinuria  Aldosterone release  Glomerular sclerosis</a:t>
            </a:r>
            <a:endParaRPr sz="1300">
              <a:latin typeface="Calibri"/>
              <a:ea typeface="Calibri"/>
              <a:cs typeface="Calibri"/>
              <a:sym typeface="Calibri"/>
            </a:endParaRPr>
          </a:p>
          <a:p>
            <a:pPr lvl="0" indent="12700">
              <a:spcBef>
                <a:spcPts val="1100"/>
              </a:spcBef>
              <a:tabLst>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 pos="9766300" algn="l"/>
                <a:tab pos="10223500" algn="l"/>
              </a:tabLst>
            </a:pPr>
            <a:r>
              <a:rPr sz="1300">
                <a:solidFill>
                  <a:srgbClr val="FFFFFF"/>
                </a:solidFill>
                <a:latin typeface="Times New Roman Bold"/>
                <a:ea typeface="Times New Roman Bold"/>
                <a:cs typeface="Times New Roman Bold"/>
                <a:sym typeface="Times New Roman Bold"/>
              </a:rPr>
              <a:t>Terminal  Heart Failure</a:t>
            </a:r>
            <a:endParaRPr sz="1300">
              <a:latin typeface="Calibri"/>
              <a:ea typeface="Calibri"/>
              <a:cs typeface="Calibri"/>
              <a:sym typeface="Calibri"/>
            </a:endParaRPr>
          </a:p>
          <a:p>
            <a:pPr lvl="0" indent="12700">
              <a:spcBef>
                <a:spcPts val="1100"/>
              </a:spcBef>
              <a:tabLst>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 pos="9766300" algn="l"/>
                <a:tab pos="10223500" algn="l"/>
              </a:tabLst>
            </a:pPr>
            <a:r>
              <a:rPr sz="1300">
                <a:solidFill>
                  <a:srgbClr val="FFFFFF"/>
                </a:solidFill>
                <a:latin typeface="Times New Roman Bold"/>
                <a:ea typeface="Times New Roman Bold"/>
                <a:cs typeface="Times New Roman Bold"/>
                <a:sym typeface="Times New Roman Bold"/>
              </a:rPr>
              <a:t>Esrd</a:t>
            </a:r>
          </a:p>
        </p:txBody>
      </p:sp>
      <p:sp>
        <p:nvSpPr>
          <p:cNvPr id="1637" name="Shape 1637"/>
          <p:cNvSpPr>
            <a:spLocks noGrp="1"/>
          </p:cNvSpPr>
          <p:nvPr>
            <p:ph type="title"/>
          </p:nvPr>
        </p:nvSpPr>
        <p:spPr>
          <a:xfrm>
            <a:off x="500064" y="-46041"/>
            <a:ext cx="8142286" cy="1219207"/>
          </a:xfrm>
          <a:prstGeom prst="rect">
            <a:avLst/>
          </a:prstGeom>
        </p:spPr>
        <p:txBody>
          <a:bodyPr lIns="0" tIns="0" rIns="0" bIns="0"/>
          <a:lstStyle>
            <a:lvl1pPr indent="1917700">
              <a:tabLst>
                <a:tab pos="723900" algn="l"/>
                <a:tab pos="1447800" algn="l"/>
                <a:tab pos="2171700" algn="l"/>
                <a:tab pos="2895600" algn="l"/>
                <a:tab pos="3619500" algn="l"/>
                <a:tab pos="4343400" algn="l"/>
                <a:tab pos="5067300" algn="l"/>
                <a:tab pos="5791200" algn="l"/>
                <a:tab pos="6515100" algn="l"/>
                <a:tab pos="7239000" algn="l"/>
                <a:tab pos="7962900" algn="l"/>
              </a:tabLst>
              <a:defRPr sz="4000">
                <a:solidFill>
                  <a:srgbClr val="FFFF00"/>
                </a:solidFill>
                <a:latin typeface="Times New Roman"/>
                <a:ea typeface="Times New Roman"/>
                <a:cs typeface="Times New Roman"/>
                <a:sym typeface="Times New Roman"/>
              </a:defRPr>
            </a:lvl1pPr>
          </a:lstStyle>
          <a:p>
            <a:pPr lvl="0">
              <a:defRPr sz="1800">
                <a:solidFill>
                  <a:srgbClr val="000000"/>
                </a:solidFill>
              </a:defRPr>
            </a:pPr>
            <a:r>
              <a:rPr sz="4000">
                <a:solidFill>
                  <a:srgbClr val="FFFF00"/>
                </a:solidFill>
              </a:rPr>
              <a:t>Continuum sistemico</a:t>
            </a:r>
          </a:p>
        </p:txBody>
      </p:sp>
      <p:pic>
        <p:nvPicPr>
          <p:cNvPr id="2" name="Immagine 1">
            <a:extLst>
              <a:ext uri="{FF2B5EF4-FFF2-40B4-BE49-F238E27FC236}">
                <a16:creationId xmlns:a16="http://schemas.microsoft.com/office/drawing/2014/main" id="{1709A108-E256-4939-BA64-1916525DF16B}"/>
              </a:ext>
            </a:extLst>
          </p:cNvPr>
          <p:cNvPicPr>
            <a:picLocks noChangeAspect="1"/>
          </p:cNvPicPr>
          <p:nvPr/>
        </p:nvPicPr>
        <p:blipFill>
          <a:blip r:embed="rId4"/>
          <a:stretch>
            <a:fillRect/>
          </a:stretch>
        </p:blipFill>
        <p:spPr>
          <a:xfrm>
            <a:off x="823332" y="5711598"/>
            <a:ext cx="1654444" cy="941650"/>
          </a:xfrm>
          <a:prstGeom prst="rect">
            <a:avLst/>
          </a:prstGeom>
        </p:spPr>
      </p:pic>
      <p:pic>
        <p:nvPicPr>
          <p:cNvPr id="3" name="Immagine 2">
            <a:extLst>
              <a:ext uri="{FF2B5EF4-FFF2-40B4-BE49-F238E27FC236}">
                <a16:creationId xmlns:a16="http://schemas.microsoft.com/office/drawing/2014/main" id="{E4565491-945A-47A9-895E-80ED92E2C4D5}"/>
              </a:ext>
            </a:extLst>
          </p:cNvPr>
          <p:cNvPicPr>
            <a:picLocks noChangeAspect="1"/>
          </p:cNvPicPr>
          <p:nvPr/>
        </p:nvPicPr>
        <p:blipFill>
          <a:blip r:embed="rId5"/>
          <a:stretch>
            <a:fillRect/>
          </a:stretch>
        </p:blipFill>
        <p:spPr>
          <a:xfrm flipH="1">
            <a:off x="4325924" y="5747633"/>
            <a:ext cx="1399912" cy="899740"/>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0" y="509588"/>
            <a:ext cx="91440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it-IT" sz="7200" b="1" i="0" u="none" strike="noStrike" kern="120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7200" b="1" i="0" u="none" strike="noStrike" kern="120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rPr>
              <a:t>DEFINIRE IL FENOTIPO PA</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it-IT" sz="7200" b="1" kern="1200" dirty="0">
                <a:solidFill>
                  <a:srgbClr val="000066"/>
                </a:solidFill>
                <a:latin typeface="Verdana" panose="020B0604030504040204" pitchFamily="34" charset="0"/>
                <a:cs typeface="Arial" panose="020B0604020202020204" pitchFamily="34" charset="0"/>
              </a:rPr>
              <a:t>CON IL LIVELLO DI RISCHIO</a:t>
            </a:r>
            <a:endParaRPr kumimoji="0" lang="en-US" altLang="it-IT" sz="3200" b="1" i="0" u="none" strike="noStrike" kern="120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it-IT" sz="2400" b="0" i="0" u="none" strike="noStrike" kern="120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735007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 name="Shape 1572"/>
          <p:cNvSpPr/>
          <p:nvPr/>
        </p:nvSpPr>
        <p:spPr>
          <a:xfrm>
            <a:off x="-2" y="198191"/>
            <a:ext cx="9144004" cy="6461618"/>
          </a:xfrm>
          <a:prstGeom prst="rect">
            <a:avLst/>
          </a:prstGeom>
          <a:blipFill>
            <a:blip r:embed="rId2"/>
            <a:stretch>
              <a:fillRect/>
            </a:stretch>
          </a:blipFill>
          <a:ln w="12700">
            <a:miter lim="400000"/>
          </a:ln>
        </p:spPr>
        <p:txBody>
          <a:bodyPr lIns="0" tIns="0" rIns="0" bIns="0" anchor="ctr"/>
          <a:lstStyle/>
          <a:p>
            <a:pPr lvl="0" defTabSz="913439">
              <a:defRPr sz="1600">
                <a:solidFill>
                  <a:srgbClr val="FFFFFF"/>
                </a:solidFill>
                <a:latin typeface="Arial"/>
                <a:ea typeface="Arial"/>
                <a:cs typeface="Arial"/>
                <a:sym typeface="Arial"/>
              </a:defRPr>
            </a:pPr>
            <a:endParaRPr/>
          </a:p>
        </p:txBody>
      </p:sp>
      <p:sp>
        <p:nvSpPr>
          <p:cNvPr id="1573" name="Shape 1573"/>
          <p:cNvSpPr/>
          <p:nvPr/>
        </p:nvSpPr>
        <p:spPr>
          <a:xfrm>
            <a:off x="5387978" y="1690950"/>
            <a:ext cx="3744915" cy="4956907"/>
          </a:xfrm>
          <a:prstGeom prst="rect">
            <a:avLst/>
          </a:prstGeom>
          <a:blipFill>
            <a:blip r:embed="rId3"/>
            <a:stretch>
              <a:fillRect/>
            </a:stretch>
          </a:blipFill>
          <a:ln w="12700">
            <a:miter lim="400000"/>
          </a:ln>
        </p:spPr>
        <p:txBody>
          <a:bodyPr lIns="0" tIns="0" rIns="0" bIns="0" anchor="ctr"/>
          <a:lstStyle/>
          <a:p>
            <a:pPr lvl="0" defTabSz="913439">
              <a:defRPr sz="1600">
                <a:solidFill>
                  <a:srgbClr val="FFFFFF"/>
                </a:solidFill>
                <a:latin typeface="Arial"/>
                <a:ea typeface="Arial"/>
                <a:cs typeface="Arial"/>
                <a:sym typeface="Arial"/>
              </a:defRPr>
            </a:pPr>
            <a:endParaRPr/>
          </a:p>
        </p:txBody>
      </p:sp>
      <p:sp>
        <p:nvSpPr>
          <p:cNvPr id="1574" name="Shape 1574"/>
          <p:cNvSpPr/>
          <p:nvPr/>
        </p:nvSpPr>
        <p:spPr>
          <a:xfrm>
            <a:off x="-2" y="201186"/>
            <a:ext cx="8410580" cy="64496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7" y="0"/>
                </a:lnTo>
                <a:lnTo>
                  <a:pt x="274" y="2"/>
                </a:lnTo>
                <a:lnTo>
                  <a:pt x="410" y="4"/>
                </a:lnTo>
                <a:lnTo>
                  <a:pt x="547" y="7"/>
                </a:lnTo>
                <a:lnTo>
                  <a:pt x="819" y="15"/>
                </a:lnTo>
                <a:lnTo>
                  <a:pt x="955" y="21"/>
                </a:lnTo>
                <a:lnTo>
                  <a:pt x="1090" y="27"/>
                </a:lnTo>
                <a:lnTo>
                  <a:pt x="1226" y="34"/>
                </a:lnTo>
                <a:lnTo>
                  <a:pt x="1361" y="42"/>
                </a:lnTo>
                <a:lnTo>
                  <a:pt x="1496" y="51"/>
                </a:lnTo>
                <a:lnTo>
                  <a:pt x="1630" y="61"/>
                </a:lnTo>
                <a:lnTo>
                  <a:pt x="1765" y="71"/>
                </a:lnTo>
                <a:lnTo>
                  <a:pt x="1899" y="82"/>
                </a:lnTo>
                <a:lnTo>
                  <a:pt x="2033" y="94"/>
                </a:lnTo>
                <a:lnTo>
                  <a:pt x="2167" y="107"/>
                </a:lnTo>
                <a:lnTo>
                  <a:pt x="2300" y="121"/>
                </a:lnTo>
                <a:lnTo>
                  <a:pt x="2566" y="151"/>
                </a:lnTo>
                <a:lnTo>
                  <a:pt x="2699" y="167"/>
                </a:lnTo>
                <a:lnTo>
                  <a:pt x="2832" y="184"/>
                </a:lnTo>
                <a:lnTo>
                  <a:pt x="3096" y="220"/>
                </a:lnTo>
                <a:lnTo>
                  <a:pt x="3228" y="240"/>
                </a:lnTo>
                <a:lnTo>
                  <a:pt x="3359" y="260"/>
                </a:lnTo>
                <a:lnTo>
                  <a:pt x="3491" y="281"/>
                </a:lnTo>
                <a:lnTo>
                  <a:pt x="3621" y="302"/>
                </a:lnTo>
                <a:lnTo>
                  <a:pt x="3883" y="348"/>
                </a:lnTo>
                <a:lnTo>
                  <a:pt x="4013" y="372"/>
                </a:lnTo>
                <a:lnTo>
                  <a:pt x="4143" y="397"/>
                </a:lnTo>
                <a:lnTo>
                  <a:pt x="4272" y="422"/>
                </a:lnTo>
                <a:lnTo>
                  <a:pt x="4402" y="449"/>
                </a:lnTo>
                <a:lnTo>
                  <a:pt x="4531" y="476"/>
                </a:lnTo>
                <a:lnTo>
                  <a:pt x="4659" y="504"/>
                </a:lnTo>
                <a:lnTo>
                  <a:pt x="4788" y="532"/>
                </a:lnTo>
                <a:lnTo>
                  <a:pt x="5044" y="592"/>
                </a:lnTo>
                <a:lnTo>
                  <a:pt x="5172" y="623"/>
                </a:lnTo>
                <a:lnTo>
                  <a:pt x="5426" y="687"/>
                </a:lnTo>
                <a:lnTo>
                  <a:pt x="5553" y="720"/>
                </a:lnTo>
                <a:lnTo>
                  <a:pt x="5679" y="754"/>
                </a:lnTo>
                <a:lnTo>
                  <a:pt x="5931" y="824"/>
                </a:lnTo>
                <a:lnTo>
                  <a:pt x="6056" y="861"/>
                </a:lnTo>
                <a:lnTo>
                  <a:pt x="6182" y="897"/>
                </a:lnTo>
                <a:lnTo>
                  <a:pt x="6306" y="935"/>
                </a:lnTo>
                <a:lnTo>
                  <a:pt x="6431" y="973"/>
                </a:lnTo>
                <a:lnTo>
                  <a:pt x="6555" y="1013"/>
                </a:lnTo>
                <a:lnTo>
                  <a:pt x="6679" y="1052"/>
                </a:lnTo>
                <a:lnTo>
                  <a:pt x="6803" y="1093"/>
                </a:lnTo>
                <a:lnTo>
                  <a:pt x="6926" y="1134"/>
                </a:lnTo>
                <a:lnTo>
                  <a:pt x="7049" y="1176"/>
                </a:lnTo>
                <a:lnTo>
                  <a:pt x="7171" y="1219"/>
                </a:lnTo>
                <a:lnTo>
                  <a:pt x="7294" y="1262"/>
                </a:lnTo>
                <a:lnTo>
                  <a:pt x="7415" y="1306"/>
                </a:lnTo>
                <a:lnTo>
                  <a:pt x="7537" y="1351"/>
                </a:lnTo>
                <a:lnTo>
                  <a:pt x="7779" y="1443"/>
                </a:lnTo>
                <a:lnTo>
                  <a:pt x="7900" y="1490"/>
                </a:lnTo>
                <a:lnTo>
                  <a:pt x="8020" y="1538"/>
                </a:lnTo>
                <a:lnTo>
                  <a:pt x="8139" y="1586"/>
                </a:lnTo>
                <a:lnTo>
                  <a:pt x="8259" y="1635"/>
                </a:lnTo>
                <a:lnTo>
                  <a:pt x="8497" y="1735"/>
                </a:lnTo>
                <a:lnTo>
                  <a:pt x="8615" y="1786"/>
                </a:lnTo>
                <a:lnTo>
                  <a:pt x="8733" y="1838"/>
                </a:lnTo>
                <a:lnTo>
                  <a:pt x="8851" y="1891"/>
                </a:lnTo>
                <a:lnTo>
                  <a:pt x="8968" y="1944"/>
                </a:lnTo>
                <a:lnTo>
                  <a:pt x="9085" y="1998"/>
                </a:lnTo>
                <a:lnTo>
                  <a:pt x="9201" y="2052"/>
                </a:lnTo>
                <a:lnTo>
                  <a:pt x="9317" y="2107"/>
                </a:lnTo>
                <a:lnTo>
                  <a:pt x="9433" y="2163"/>
                </a:lnTo>
                <a:lnTo>
                  <a:pt x="9549" y="2220"/>
                </a:lnTo>
                <a:lnTo>
                  <a:pt x="9664" y="2277"/>
                </a:lnTo>
                <a:lnTo>
                  <a:pt x="9892" y="2393"/>
                </a:lnTo>
                <a:lnTo>
                  <a:pt x="10006" y="2452"/>
                </a:lnTo>
                <a:lnTo>
                  <a:pt x="10119" y="2512"/>
                </a:lnTo>
                <a:lnTo>
                  <a:pt x="10345" y="2634"/>
                </a:lnTo>
                <a:lnTo>
                  <a:pt x="10457" y="2695"/>
                </a:lnTo>
                <a:lnTo>
                  <a:pt x="10569" y="2758"/>
                </a:lnTo>
                <a:lnTo>
                  <a:pt x="10680" y="2821"/>
                </a:lnTo>
                <a:lnTo>
                  <a:pt x="10902" y="2949"/>
                </a:lnTo>
                <a:lnTo>
                  <a:pt x="11122" y="3079"/>
                </a:lnTo>
                <a:lnTo>
                  <a:pt x="11231" y="3146"/>
                </a:lnTo>
                <a:lnTo>
                  <a:pt x="11340" y="3212"/>
                </a:lnTo>
                <a:lnTo>
                  <a:pt x="11556" y="3348"/>
                </a:lnTo>
                <a:lnTo>
                  <a:pt x="11664" y="3417"/>
                </a:lnTo>
                <a:lnTo>
                  <a:pt x="11771" y="3486"/>
                </a:lnTo>
                <a:lnTo>
                  <a:pt x="11878" y="3556"/>
                </a:lnTo>
                <a:lnTo>
                  <a:pt x="12090" y="3698"/>
                </a:lnTo>
                <a:lnTo>
                  <a:pt x="12195" y="3769"/>
                </a:lnTo>
                <a:lnTo>
                  <a:pt x="12405" y="3915"/>
                </a:lnTo>
                <a:lnTo>
                  <a:pt x="12509" y="3988"/>
                </a:lnTo>
                <a:lnTo>
                  <a:pt x="12612" y="4063"/>
                </a:lnTo>
                <a:lnTo>
                  <a:pt x="12716" y="4137"/>
                </a:lnTo>
                <a:lnTo>
                  <a:pt x="13022" y="4365"/>
                </a:lnTo>
                <a:lnTo>
                  <a:pt x="13123" y="4442"/>
                </a:lnTo>
                <a:lnTo>
                  <a:pt x="13325" y="4598"/>
                </a:lnTo>
                <a:lnTo>
                  <a:pt x="13424" y="4677"/>
                </a:lnTo>
                <a:lnTo>
                  <a:pt x="13524" y="4756"/>
                </a:lnTo>
                <a:lnTo>
                  <a:pt x="13623" y="4836"/>
                </a:lnTo>
                <a:lnTo>
                  <a:pt x="13819" y="4998"/>
                </a:lnTo>
                <a:lnTo>
                  <a:pt x="13917" y="5080"/>
                </a:lnTo>
                <a:lnTo>
                  <a:pt x="14014" y="5162"/>
                </a:lnTo>
                <a:lnTo>
                  <a:pt x="14206" y="5328"/>
                </a:lnTo>
                <a:lnTo>
                  <a:pt x="14302" y="5412"/>
                </a:lnTo>
                <a:lnTo>
                  <a:pt x="14397" y="5497"/>
                </a:lnTo>
                <a:lnTo>
                  <a:pt x="14585" y="5667"/>
                </a:lnTo>
                <a:lnTo>
                  <a:pt x="14678" y="5753"/>
                </a:lnTo>
                <a:lnTo>
                  <a:pt x="14864" y="5927"/>
                </a:lnTo>
                <a:lnTo>
                  <a:pt x="14956" y="6015"/>
                </a:lnTo>
                <a:lnTo>
                  <a:pt x="15047" y="6103"/>
                </a:lnTo>
                <a:lnTo>
                  <a:pt x="15229" y="6281"/>
                </a:lnTo>
                <a:lnTo>
                  <a:pt x="15318" y="6371"/>
                </a:lnTo>
                <a:lnTo>
                  <a:pt x="15408" y="6462"/>
                </a:lnTo>
                <a:lnTo>
                  <a:pt x="15497" y="6552"/>
                </a:lnTo>
                <a:lnTo>
                  <a:pt x="15673" y="6736"/>
                </a:lnTo>
                <a:lnTo>
                  <a:pt x="15760" y="6828"/>
                </a:lnTo>
                <a:lnTo>
                  <a:pt x="15846" y="6921"/>
                </a:lnTo>
                <a:lnTo>
                  <a:pt x="16018" y="7109"/>
                </a:lnTo>
                <a:lnTo>
                  <a:pt x="16103" y="7203"/>
                </a:lnTo>
                <a:lnTo>
                  <a:pt x="16188" y="7298"/>
                </a:lnTo>
                <a:lnTo>
                  <a:pt x="16272" y="7394"/>
                </a:lnTo>
                <a:lnTo>
                  <a:pt x="16438" y="7586"/>
                </a:lnTo>
                <a:lnTo>
                  <a:pt x="16520" y="7683"/>
                </a:lnTo>
                <a:lnTo>
                  <a:pt x="16602" y="7781"/>
                </a:lnTo>
                <a:lnTo>
                  <a:pt x="16683" y="7878"/>
                </a:lnTo>
                <a:lnTo>
                  <a:pt x="16923" y="8175"/>
                </a:lnTo>
                <a:lnTo>
                  <a:pt x="17002" y="8275"/>
                </a:lnTo>
                <a:lnTo>
                  <a:pt x="17080" y="8375"/>
                </a:lnTo>
                <a:lnTo>
                  <a:pt x="17158" y="8476"/>
                </a:lnTo>
                <a:lnTo>
                  <a:pt x="17235" y="8577"/>
                </a:lnTo>
                <a:lnTo>
                  <a:pt x="17387" y="8781"/>
                </a:lnTo>
                <a:lnTo>
                  <a:pt x="17463" y="8884"/>
                </a:lnTo>
                <a:lnTo>
                  <a:pt x="17537" y="8987"/>
                </a:lnTo>
                <a:lnTo>
                  <a:pt x="17685" y="9195"/>
                </a:lnTo>
                <a:lnTo>
                  <a:pt x="17758" y="9299"/>
                </a:lnTo>
                <a:lnTo>
                  <a:pt x="17830" y="9404"/>
                </a:lnTo>
                <a:lnTo>
                  <a:pt x="17902" y="9510"/>
                </a:lnTo>
                <a:lnTo>
                  <a:pt x="18044" y="9722"/>
                </a:lnTo>
                <a:lnTo>
                  <a:pt x="18114" y="9829"/>
                </a:lnTo>
                <a:lnTo>
                  <a:pt x="18252" y="10043"/>
                </a:lnTo>
                <a:lnTo>
                  <a:pt x="18320" y="10151"/>
                </a:lnTo>
                <a:lnTo>
                  <a:pt x="18454" y="10369"/>
                </a:lnTo>
                <a:lnTo>
                  <a:pt x="18520" y="10478"/>
                </a:lnTo>
                <a:lnTo>
                  <a:pt x="18586" y="10588"/>
                </a:lnTo>
                <a:lnTo>
                  <a:pt x="18651" y="10698"/>
                </a:lnTo>
                <a:lnTo>
                  <a:pt x="18715" y="10808"/>
                </a:lnTo>
                <a:lnTo>
                  <a:pt x="18779" y="10919"/>
                </a:lnTo>
                <a:lnTo>
                  <a:pt x="18842" y="11031"/>
                </a:lnTo>
                <a:lnTo>
                  <a:pt x="18904" y="11142"/>
                </a:lnTo>
                <a:lnTo>
                  <a:pt x="18966" y="11255"/>
                </a:lnTo>
                <a:lnTo>
                  <a:pt x="19027" y="11367"/>
                </a:lnTo>
                <a:lnTo>
                  <a:pt x="19088" y="11480"/>
                </a:lnTo>
                <a:lnTo>
                  <a:pt x="19148" y="11594"/>
                </a:lnTo>
                <a:lnTo>
                  <a:pt x="19207" y="11707"/>
                </a:lnTo>
                <a:lnTo>
                  <a:pt x="19265" y="11822"/>
                </a:lnTo>
                <a:lnTo>
                  <a:pt x="19323" y="11936"/>
                </a:lnTo>
                <a:lnTo>
                  <a:pt x="19380" y="12051"/>
                </a:lnTo>
                <a:lnTo>
                  <a:pt x="19437" y="12167"/>
                </a:lnTo>
                <a:lnTo>
                  <a:pt x="19493" y="12282"/>
                </a:lnTo>
                <a:lnTo>
                  <a:pt x="19548" y="12398"/>
                </a:lnTo>
                <a:lnTo>
                  <a:pt x="19656" y="12632"/>
                </a:lnTo>
                <a:lnTo>
                  <a:pt x="19709" y="12749"/>
                </a:lnTo>
                <a:lnTo>
                  <a:pt x="19762" y="12867"/>
                </a:lnTo>
                <a:lnTo>
                  <a:pt x="19814" y="12985"/>
                </a:lnTo>
                <a:lnTo>
                  <a:pt x="19865" y="13103"/>
                </a:lnTo>
                <a:lnTo>
                  <a:pt x="19965" y="13341"/>
                </a:lnTo>
                <a:lnTo>
                  <a:pt x="20014" y="13460"/>
                </a:lnTo>
                <a:lnTo>
                  <a:pt x="20110" y="13700"/>
                </a:lnTo>
                <a:lnTo>
                  <a:pt x="20157" y="13821"/>
                </a:lnTo>
                <a:lnTo>
                  <a:pt x="20249" y="14063"/>
                </a:lnTo>
                <a:lnTo>
                  <a:pt x="20293" y="14184"/>
                </a:lnTo>
                <a:lnTo>
                  <a:pt x="20338" y="14306"/>
                </a:lnTo>
                <a:lnTo>
                  <a:pt x="20381" y="14428"/>
                </a:lnTo>
                <a:lnTo>
                  <a:pt x="20424" y="14551"/>
                </a:lnTo>
                <a:lnTo>
                  <a:pt x="20466" y="14674"/>
                </a:lnTo>
                <a:lnTo>
                  <a:pt x="20507" y="14797"/>
                </a:lnTo>
                <a:lnTo>
                  <a:pt x="20548" y="14921"/>
                </a:lnTo>
                <a:lnTo>
                  <a:pt x="20665" y="15293"/>
                </a:lnTo>
                <a:lnTo>
                  <a:pt x="20739" y="15543"/>
                </a:lnTo>
                <a:lnTo>
                  <a:pt x="20776" y="15669"/>
                </a:lnTo>
                <a:lnTo>
                  <a:pt x="20846" y="15921"/>
                </a:lnTo>
                <a:lnTo>
                  <a:pt x="20880" y="16047"/>
                </a:lnTo>
                <a:lnTo>
                  <a:pt x="20913" y="16174"/>
                </a:lnTo>
                <a:lnTo>
                  <a:pt x="20977" y="16428"/>
                </a:lnTo>
                <a:lnTo>
                  <a:pt x="21008" y="16556"/>
                </a:lnTo>
                <a:lnTo>
                  <a:pt x="21038" y="16684"/>
                </a:lnTo>
                <a:lnTo>
                  <a:pt x="21096" y="16940"/>
                </a:lnTo>
                <a:lnTo>
                  <a:pt x="21124" y="17069"/>
                </a:lnTo>
                <a:lnTo>
                  <a:pt x="21151" y="17198"/>
                </a:lnTo>
                <a:lnTo>
                  <a:pt x="21178" y="17328"/>
                </a:lnTo>
                <a:lnTo>
                  <a:pt x="21203" y="17457"/>
                </a:lnTo>
                <a:lnTo>
                  <a:pt x="21228" y="17587"/>
                </a:lnTo>
                <a:lnTo>
                  <a:pt x="21252" y="17717"/>
                </a:lnTo>
                <a:lnTo>
                  <a:pt x="21275" y="17848"/>
                </a:lnTo>
                <a:lnTo>
                  <a:pt x="21298" y="17978"/>
                </a:lnTo>
                <a:lnTo>
                  <a:pt x="21319" y="18109"/>
                </a:lnTo>
                <a:lnTo>
                  <a:pt x="21340" y="18241"/>
                </a:lnTo>
                <a:lnTo>
                  <a:pt x="21360" y="18372"/>
                </a:lnTo>
                <a:lnTo>
                  <a:pt x="21380" y="18504"/>
                </a:lnTo>
                <a:lnTo>
                  <a:pt x="21416" y="18768"/>
                </a:lnTo>
                <a:lnTo>
                  <a:pt x="21433" y="18901"/>
                </a:lnTo>
                <a:lnTo>
                  <a:pt x="21449" y="19033"/>
                </a:lnTo>
                <a:lnTo>
                  <a:pt x="21464" y="19166"/>
                </a:lnTo>
                <a:lnTo>
                  <a:pt x="21479" y="19300"/>
                </a:lnTo>
                <a:lnTo>
                  <a:pt x="21493" y="19433"/>
                </a:lnTo>
                <a:lnTo>
                  <a:pt x="21506" y="19567"/>
                </a:lnTo>
                <a:lnTo>
                  <a:pt x="21518" y="19701"/>
                </a:lnTo>
                <a:lnTo>
                  <a:pt x="21529" y="19835"/>
                </a:lnTo>
                <a:lnTo>
                  <a:pt x="21539" y="19970"/>
                </a:lnTo>
                <a:lnTo>
                  <a:pt x="21549" y="20104"/>
                </a:lnTo>
                <a:lnTo>
                  <a:pt x="21558" y="20239"/>
                </a:lnTo>
                <a:lnTo>
                  <a:pt x="21566" y="20374"/>
                </a:lnTo>
                <a:lnTo>
                  <a:pt x="21573" y="20510"/>
                </a:lnTo>
                <a:lnTo>
                  <a:pt x="21579" y="20645"/>
                </a:lnTo>
                <a:lnTo>
                  <a:pt x="21585" y="20781"/>
                </a:lnTo>
                <a:lnTo>
                  <a:pt x="21593" y="21053"/>
                </a:lnTo>
                <a:lnTo>
                  <a:pt x="21596" y="21190"/>
                </a:lnTo>
                <a:lnTo>
                  <a:pt x="21598" y="21326"/>
                </a:lnTo>
                <a:lnTo>
                  <a:pt x="21600" y="21463"/>
                </a:lnTo>
                <a:lnTo>
                  <a:pt x="21600" y="21600"/>
                </a:lnTo>
              </a:path>
            </a:pathLst>
          </a:custGeom>
          <a:ln w="3175">
            <a:solidFill>
              <a:srgbClr val="3366FF"/>
            </a:solidFill>
            <a:round/>
          </a:ln>
        </p:spPr>
        <p:txBody>
          <a:bodyPr lIns="0" tIns="0" rIns="0" bIns="0" anchor="ctr"/>
          <a:lstStyle/>
          <a:p>
            <a:pPr lvl="0" defTabSz="913439">
              <a:lnSpc>
                <a:spcPct val="100000"/>
              </a:lnSpc>
              <a:defRPr sz="1600">
                <a:solidFill>
                  <a:srgbClr val="FFFFFF"/>
                </a:solidFill>
                <a:latin typeface="Arial"/>
                <a:ea typeface="Arial"/>
                <a:cs typeface="Arial"/>
                <a:sym typeface="Arial"/>
              </a:defRPr>
            </a:pPr>
            <a:endParaRPr/>
          </a:p>
        </p:txBody>
      </p:sp>
      <p:sp>
        <p:nvSpPr>
          <p:cNvPr id="1575" name="Shape 1575"/>
          <p:cNvSpPr/>
          <p:nvPr/>
        </p:nvSpPr>
        <p:spPr>
          <a:xfrm>
            <a:off x="1490667" y="1146494"/>
            <a:ext cx="6502404" cy="4915024"/>
          </a:xfrm>
          <a:prstGeom prst="rect">
            <a:avLst/>
          </a:prstGeom>
          <a:blipFill>
            <a:blip r:embed="rId4"/>
            <a:stretch>
              <a:fillRect/>
            </a:stretch>
          </a:blipFill>
          <a:ln w="12700">
            <a:miter lim="400000"/>
          </a:ln>
        </p:spPr>
        <p:txBody>
          <a:bodyPr lIns="0" tIns="0" rIns="0" bIns="0" anchor="ctr"/>
          <a:lstStyle/>
          <a:p>
            <a:pPr lvl="0" defTabSz="913439">
              <a:defRPr sz="1600">
                <a:solidFill>
                  <a:srgbClr val="FFFFFF"/>
                </a:solidFill>
                <a:latin typeface="Arial"/>
                <a:ea typeface="Arial"/>
                <a:cs typeface="Arial"/>
                <a:sym typeface="Arial"/>
              </a:defRPr>
            </a:pPr>
            <a:endParaRPr/>
          </a:p>
        </p:txBody>
      </p:sp>
      <p:sp>
        <p:nvSpPr>
          <p:cNvPr id="1576" name="Shape 1576"/>
          <p:cNvSpPr/>
          <p:nvPr/>
        </p:nvSpPr>
        <p:spPr>
          <a:xfrm>
            <a:off x="1452561" y="1110605"/>
            <a:ext cx="6578604" cy="4986814"/>
          </a:xfrm>
          <a:prstGeom prst="rect">
            <a:avLst/>
          </a:prstGeom>
          <a:ln w="63500">
            <a:solidFill>
              <a:srgbClr val="FF3300"/>
            </a:solidFill>
            <a:round/>
          </a:ln>
        </p:spPr>
        <p:txBody>
          <a:bodyPr lIns="0" tIns="0" rIns="0" bIns="0" anchor="ctr"/>
          <a:lstStyle/>
          <a:p>
            <a:pPr lvl="0" defTabSz="913439">
              <a:defRPr sz="1600">
                <a:solidFill>
                  <a:srgbClr val="FFFFFF"/>
                </a:solidFill>
                <a:latin typeface="Arial"/>
                <a:ea typeface="Arial"/>
                <a:cs typeface="Arial"/>
                <a:sym typeface="Arial"/>
              </a:defRPr>
            </a:pPr>
            <a:endParaRPr/>
          </a:p>
        </p:txBody>
      </p:sp>
      <p:sp>
        <p:nvSpPr>
          <p:cNvPr id="1577" name="Shape 1577"/>
          <p:cNvSpPr>
            <a:spLocks noGrp="1"/>
          </p:cNvSpPr>
          <p:nvPr>
            <p:ph type="title"/>
          </p:nvPr>
        </p:nvSpPr>
        <p:spPr>
          <a:xfrm>
            <a:off x="238127" y="226606"/>
            <a:ext cx="8853493" cy="697029"/>
          </a:xfrm>
          <a:prstGeom prst="rect">
            <a:avLst/>
          </a:prstGeom>
        </p:spPr>
        <p:txBody>
          <a:bodyPr lIns="43831" tIns="43831" rIns="43831" bIns="43831">
            <a:normAutofit/>
          </a:bodyPr>
          <a:lstStyle>
            <a:lvl1pPr indent="2133600" algn="l">
              <a:lnSpc>
                <a:spcPct val="100000"/>
              </a:lnSpc>
              <a:tabLst>
                <a:tab pos="368300" algn="l"/>
                <a:tab pos="749300" algn="l"/>
                <a:tab pos="1143000" algn="l"/>
                <a:tab pos="1524000" algn="l"/>
                <a:tab pos="1905000" algn="l"/>
                <a:tab pos="2298700" algn="l"/>
                <a:tab pos="2679700" algn="l"/>
                <a:tab pos="3060700" algn="l"/>
                <a:tab pos="3441700" algn="l"/>
                <a:tab pos="3822700" algn="l"/>
                <a:tab pos="4216400" algn="l"/>
                <a:tab pos="4597400" algn="l"/>
                <a:tab pos="4978400" algn="l"/>
                <a:tab pos="5372100" algn="l"/>
                <a:tab pos="5753100" algn="l"/>
                <a:tab pos="6134100" algn="l"/>
                <a:tab pos="6515100" algn="l"/>
                <a:tab pos="6896100" algn="l"/>
                <a:tab pos="7289800" algn="l"/>
                <a:tab pos="7670800" algn="l"/>
              </a:tabLst>
              <a:defRPr sz="1400">
                <a:latin typeface="Arial Bold"/>
                <a:ea typeface="Arial Bold"/>
                <a:cs typeface="Arial Bold"/>
                <a:sym typeface="Arial Bold"/>
              </a:defRPr>
            </a:lvl1pPr>
          </a:lstStyle>
          <a:p>
            <a:pPr lvl="0">
              <a:defRPr sz="1800"/>
            </a:pPr>
            <a:r>
              <a:rPr sz="1400"/>
              <a:t>The Main Determinants of Health</a:t>
            </a:r>
          </a:p>
        </p:txBody>
      </p:sp>
      <p:sp>
        <p:nvSpPr>
          <p:cNvPr id="1578" name="Shape 1578"/>
          <p:cNvSpPr/>
          <p:nvPr/>
        </p:nvSpPr>
        <p:spPr>
          <a:xfrm>
            <a:off x="1081078" y="6326258"/>
            <a:ext cx="3806843" cy="221953"/>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indent="12700" algn="r" defTabSz="913439">
              <a:lnSpc>
                <a:spcPct val="100000"/>
              </a:lnSpc>
              <a:tabLst>
                <a:tab pos="368300" algn="l"/>
                <a:tab pos="749300" algn="l"/>
                <a:tab pos="1143000" algn="l"/>
                <a:tab pos="1524000" algn="l"/>
                <a:tab pos="1905000" algn="l"/>
                <a:tab pos="2298700" algn="l"/>
                <a:tab pos="2679700" algn="l"/>
                <a:tab pos="3060700" algn="l"/>
                <a:tab pos="3441700" algn="l"/>
                <a:tab pos="3822700" algn="l"/>
                <a:tab pos="4216400" algn="l"/>
                <a:tab pos="4597400" algn="l"/>
                <a:tab pos="4978400" algn="l"/>
                <a:tab pos="5372100" algn="l"/>
                <a:tab pos="5753100" algn="l"/>
                <a:tab pos="6134100" algn="l"/>
                <a:tab pos="6515100" algn="l"/>
                <a:tab pos="6896100" algn="l"/>
                <a:tab pos="7289800" algn="l"/>
                <a:tab pos="7670800" algn="l"/>
              </a:tabLst>
              <a:defRPr sz="1600">
                <a:latin typeface="Arial"/>
                <a:ea typeface="Arial"/>
                <a:cs typeface="Arial"/>
                <a:sym typeface="Arial"/>
              </a:defRPr>
            </a:lvl1pPr>
          </a:lstStyle>
          <a:p>
            <a:pPr lvl="0">
              <a:defRPr sz="1800"/>
            </a:pPr>
            <a:r>
              <a:rPr sz="1600"/>
              <a:t>From Dahlgren G and Whitehead M, 1991</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FFE5D396-DEB8-43F9-976A-BAF21302B375}"/>
              </a:ext>
            </a:extLst>
          </p:cNvPr>
          <p:cNvSpPr>
            <a:spLocks noGrp="1" noChangeArrowheads="1"/>
          </p:cNvSpPr>
          <p:nvPr>
            <p:ph type="title"/>
          </p:nvPr>
        </p:nvSpPr>
        <p:spPr>
          <a:xfrm>
            <a:off x="684213" y="1268413"/>
            <a:ext cx="7627937" cy="2808287"/>
          </a:xfrm>
          <a:solidFill>
            <a:srgbClr val="FFFFFF"/>
          </a:solidFill>
          <a:ln>
            <a:solidFill>
              <a:srgbClr val="000000"/>
            </a:solidFill>
            <a:miter lim="800000"/>
            <a:headEnd/>
            <a:tailEnd/>
          </a:ln>
        </p:spPr>
        <p:txBody>
          <a:bodyPr anchor="t"/>
          <a:lstStyle/>
          <a:p>
            <a:r>
              <a:rPr lang="it-IT" altLang="it-IT" sz="4000" b="1"/>
              <a:t>INTERRELATIONSHIPS BETWEEN MICROCIRCULATION AND MACROCIRCULATION</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Oval 2">
            <a:extLst>
              <a:ext uri="{FF2B5EF4-FFF2-40B4-BE49-F238E27FC236}">
                <a16:creationId xmlns:a16="http://schemas.microsoft.com/office/drawing/2014/main" id="{C5A39026-CF62-4E7A-892B-8A431F6B7C05}"/>
              </a:ext>
            </a:extLst>
          </p:cNvPr>
          <p:cNvSpPr>
            <a:spLocks noChangeArrowheads="1"/>
          </p:cNvSpPr>
          <p:nvPr/>
        </p:nvSpPr>
        <p:spPr bwMode="auto">
          <a:xfrm>
            <a:off x="4897438" y="2022475"/>
            <a:ext cx="3168650" cy="2809875"/>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0659" name="Oval 3">
            <a:extLst>
              <a:ext uri="{FF2B5EF4-FFF2-40B4-BE49-F238E27FC236}">
                <a16:creationId xmlns:a16="http://schemas.microsoft.com/office/drawing/2014/main" id="{FA27C1C1-D309-473C-93C8-94BF6CF8CE3E}"/>
              </a:ext>
            </a:extLst>
          </p:cNvPr>
          <p:cNvSpPr>
            <a:spLocks noChangeArrowheads="1"/>
          </p:cNvSpPr>
          <p:nvPr/>
        </p:nvSpPr>
        <p:spPr bwMode="auto">
          <a:xfrm>
            <a:off x="73025" y="2020888"/>
            <a:ext cx="3168650" cy="2809875"/>
          </a:xfrm>
          <a:prstGeom prst="ellipse">
            <a:avLst/>
          </a:prstGeom>
          <a:solidFill>
            <a:srgbClr val="00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0660" name="Oval 4">
            <a:extLst>
              <a:ext uri="{FF2B5EF4-FFF2-40B4-BE49-F238E27FC236}">
                <a16:creationId xmlns:a16="http://schemas.microsoft.com/office/drawing/2014/main" id="{E6D3CD44-B55C-42B4-A3B0-B09B71ABA185}"/>
              </a:ext>
            </a:extLst>
          </p:cNvPr>
          <p:cNvSpPr>
            <a:spLocks noChangeArrowheads="1"/>
          </p:cNvSpPr>
          <p:nvPr/>
        </p:nvSpPr>
        <p:spPr bwMode="auto">
          <a:xfrm>
            <a:off x="2449513" y="2022475"/>
            <a:ext cx="3168650" cy="2809875"/>
          </a:xfrm>
          <a:prstGeom prst="ellipse">
            <a:avLst/>
          </a:prstGeom>
          <a:solidFill>
            <a:srgbClr val="FF9900">
              <a:alpha val="85097"/>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0661" name="Text Box 5">
            <a:extLst>
              <a:ext uri="{FF2B5EF4-FFF2-40B4-BE49-F238E27FC236}">
                <a16:creationId xmlns:a16="http://schemas.microsoft.com/office/drawing/2014/main" id="{09781B82-7D21-4002-9545-5293D3565F77}"/>
              </a:ext>
            </a:extLst>
          </p:cNvPr>
          <p:cNvSpPr txBox="1">
            <a:spLocks noChangeArrowheads="1"/>
          </p:cNvSpPr>
          <p:nvPr/>
        </p:nvSpPr>
        <p:spPr bwMode="auto">
          <a:xfrm>
            <a:off x="360363" y="3049588"/>
            <a:ext cx="19446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it-IT" altLang="it-IT"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LV EJECTION VOLUME</a:t>
            </a:r>
          </a:p>
        </p:txBody>
      </p:sp>
      <p:sp>
        <p:nvSpPr>
          <p:cNvPr id="70662" name="Text Box 6">
            <a:extLst>
              <a:ext uri="{FF2B5EF4-FFF2-40B4-BE49-F238E27FC236}">
                <a16:creationId xmlns:a16="http://schemas.microsoft.com/office/drawing/2014/main" id="{874A9F65-F62E-4612-BCC2-C4E032D3C076}"/>
              </a:ext>
            </a:extLst>
          </p:cNvPr>
          <p:cNvSpPr txBox="1">
            <a:spLocks noChangeArrowheads="1"/>
          </p:cNvSpPr>
          <p:nvPr/>
        </p:nvSpPr>
        <p:spPr bwMode="auto">
          <a:xfrm>
            <a:off x="5689600" y="3049588"/>
            <a:ext cx="21955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it-IT" altLang="it-IT"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REFLECTED PULSE WAVES</a:t>
            </a:r>
          </a:p>
        </p:txBody>
      </p:sp>
      <p:sp>
        <p:nvSpPr>
          <p:cNvPr id="70663" name="Text Box 7">
            <a:extLst>
              <a:ext uri="{FF2B5EF4-FFF2-40B4-BE49-F238E27FC236}">
                <a16:creationId xmlns:a16="http://schemas.microsoft.com/office/drawing/2014/main" id="{17D10E1A-6CAF-497B-BB17-4F7DB37F17A5}"/>
              </a:ext>
            </a:extLst>
          </p:cNvPr>
          <p:cNvSpPr txBox="1">
            <a:spLocks noChangeArrowheads="1"/>
          </p:cNvSpPr>
          <p:nvPr/>
        </p:nvSpPr>
        <p:spPr bwMode="auto">
          <a:xfrm>
            <a:off x="3097213" y="3049588"/>
            <a:ext cx="19446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it-IT" altLang="it-IT"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ARTERIAL STIFFNESS</a:t>
            </a:r>
          </a:p>
        </p:txBody>
      </p:sp>
      <p:sp>
        <p:nvSpPr>
          <p:cNvPr id="70664" name="AutoShape 8">
            <a:extLst>
              <a:ext uri="{FF2B5EF4-FFF2-40B4-BE49-F238E27FC236}">
                <a16:creationId xmlns:a16="http://schemas.microsoft.com/office/drawing/2014/main" id="{64F0D7AF-7FD7-4DBD-A641-91FA562A17C1}"/>
              </a:ext>
            </a:extLst>
          </p:cNvPr>
          <p:cNvSpPr>
            <a:spLocks noChangeArrowheads="1"/>
          </p:cNvSpPr>
          <p:nvPr/>
        </p:nvSpPr>
        <p:spPr bwMode="auto">
          <a:xfrm>
            <a:off x="2771775" y="2095500"/>
            <a:ext cx="4321175" cy="431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0665" name="AutoShape 9">
            <a:extLst>
              <a:ext uri="{FF2B5EF4-FFF2-40B4-BE49-F238E27FC236}">
                <a16:creationId xmlns:a16="http://schemas.microsoft.com/office/drawing/2014/main" id="{75A69D32-30BF-4CB8-B116-9A5BC8A0D915}"/>
              </a:ext>
            </a:extLst>
          </p:cNvPr>
          <p:cNvSpPr>
            <a:spLocks noChangeArrowheads="1"/>
          </p:cNvSpPr>
          <p:nvPr/>
        </p:nvSpPr>
        <p:spPr bwMode="auto">
          <a:xfrm flipH="1">
            <a:off x="2771775" y="4327525"/>
            <a:ext cx="4321175" cy="431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0666" name="AutoShape 10">
            <a:extLst>
              <a:ext uri="{FF2B5EF4-FFF2-40B4-BE49-F238E27FC236}">
                <a16:creationId xmlns:a16="http://schemas.microsoft.com/office/drawing/2014/main" id="{EF02AD10-1C2D-4AE6-A80D-73535DCB55A2}"/>
              </a:ext>
            </a:extLst>
          </p:cNvPr>
          <p:cNvSpPr>
            <a:spLocks noChangeArrowheads="1"/>
          </p:cNvSpPr>
          <p:nvPr/>
        </p:nvSpPr>
        <p:spPr bwMode="auto">
          <a:xfrm>
            <a:off x="7235825" y="2239963"/>
            <a:ext cx="1331913" cy="2808287"/>
          </a:xfrm>
          <a:prstGeom prst="curvedLeftArrow">
            <a:avLst>
              <a:gd name="adj1" fmla="val 42169"/>
              <a:gd name="adj2" fmla="val 84338"/>
              <a:gd name="adj3" fmla="val 33333"/>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0667" name="Text Box 11">
            <a:extLst>
              <a:ext uri="{FF2B5EF4-FFF2-40B4-BE49-F238E27FC236}">
                <a16:creationId xmlns:a16="http://schemas.microsoft.com/office/drawing/2014/main" id="{2E06F04F-A2BF-4E23-9DE8-5E0CCA6D4D86}"/>
              </a:ext>
            </a:extLst>
          </p:cNvPr>
          <p:cNvSpPr txBox="1">
            <a:spLocks noChangeArrowheads="1"/>
          </p:cNvSpPr>
          <p:nvPr/>
        </p:nvSpPr>
        <p:spPr bwMode="auto">
          <a:xfrm rot="5400000">
            <a:off x="6030119" y="3410744"/>
            <a:ext cx="5688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it-IT" altLang="it-IT"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MICROCIRCULATION</a:t>
            </a:r>
          </a:p>
        </p:txBody>
      </p:sp>
      <p:sp>
        <p:nvSpPr>
          <p:cNvPr id="70668" name="AutoShape 12">
            <a:extLst>
              <a:ext uri="{FF2B5EF4-FFF2-40B4-BE49-F238E27FC236}">
                <a16:creationId xmlns:a16="http://schemas.microsoft.com/office/drawing/2014/main" id="{69341273-9B01-4093-8F63-8F16E34DC5FF}"/>
              </a:ext>
            </a:extLst>
          </p:cNvPr>
          <p:cNvSpPr>
            <a:spLocks noChangeArrowheads="1"/>
          </p:cNvSpPr>
          <p:nvPr/>
        </p:nvSpPr>
        <p:spPr bwMode="auto">
          <a:xfrm>
            <a:off x="2628900" y="4687888"/>
            <a:ext cx="287338" cy="1368425"/>
          </a:xfrm>
          <a:prstGeom prst="upArrow">
            <a:avLst>
              <a:gd name="adj1" fmla="val 50000"/>
              <a:gd name="adj2" fmla="val 11906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0669" name="AutoShape 13">
            <a:extLst>
              <a:ext uri="{FF2B5EF4-FFF2-40B4-BE49-F238E27FC236}">
                <a16:creationId xmlns:a16="http://schemas.microsoft.com/office/drawing/2014/main" id="{7E0FE4DF-8646-4E52-8D16-CAB42426DDE7}"/>
              </a:ext>
            </a:extLst>
          </p:cNvPr>
          <p:cNvSpPr>
            <a:spLocks noChangeArrowheads="1"/>
          </p:cNvSpPr>
          <p:nvPr/>
        </p:nvSpPr>
        <p:spPr bwMode="auto">
          <a:xfrm>
            <a:off x="5076825" y="4687888"/>
            <a:ext cx="287338" cy="1368425"/>
          </a:xfrm>
          <a:prstGeom prst="upArrow">
            <a:avLst>
              <a:gd name="adj1" fmla="val 50000"/>
              <a:gd name="adj2" fmla="val 11906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0670" name="Text Box 14">
            <a:extLst>
              <a:ext uri="{FF2B5EF4-FFF2-40B4-BE49-F238E27FC236}">
                <a16:creationId xmlns:a16="http://schemas.microsoft.com/office/drawing/2014/main" id="{F388C0D8-C2C4-4F2E-B62F-387E3917401E}"/>
              </a:ext>
            </a:extLst>
          </p:cNvPr>
          <p:cNvSpPr txBox="1">
            <a:spLocks noChangeArrowheads="1"/>
          </p:cNvSpPr>
          <p:nvPr/>
        </p:nvSpPr>
        <p:spPr bwMode="auto">
          <a:xfrm>
            <a:off x="1763713" y="6127750"/>
            <a:ext cx="2016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it-IT" altLang="it-IT"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AORTA</a:t>
            </a:r>
          </a:p>
        </p:txBody>
      </p:sp>
      <p:sp>
        <p:nvSpPr>
          <p:cNvPr id="70671" name="Text Box 15">
            <a:extLst>
              <a:ext uri="{FF2B5EF4-FFF2-40B4-BE49-F238E27FC236}">
                <a16:creationId xmlns:a16="http://schemas.microsoft.com/office/drawing/2014/main" id="{B1C8152A-8A33-4491-8CEA-805C8FD65FF4}"/>
              </a:ext>
            </a:extLst>
          </p:cNvPr>
          <p:cNvSpPr txBox="1">
            <a:spLocks noChangeArrowheads="1"/>
          </p:cNvSpPr>
          <p:nvPr/>
        </p:nvSpPr>
        <p:spPr bwMode="auto">
          <a:xfrm>
            <a:off x="4211638" y="6127750"/>
            <a:ext cx="2016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it-IT" altLang="it-IT" sz="20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FOREARM</a:t>
            </a:r>
          </a:p>
        </p:txBody>
      </p:sp>
      <p:sp>
        <p:nvSpPr>
          <p:cNvPr id="12304" name="Text Box 16">
            <a:extLst>
              <a:ext uri="{FF2B5EF4-FFF2-40B4-BE49-F238E27FC236}">
                <a16:creationId xmlns:a16="http://schemas.microsoft.com/office/drawing/2014/main" id="{F7B0002B-C961-4B07-80DC-03CC946F3FCF}"/>
              </a:ext>
            </a:extLst>
          </p:cNvPr>
          <p:cNvSpPr txBox="1">
            <a:spLocks noChangeArrowheads="1"/>
          </p:cNvSpPr>
          <p:nvPr/>
        </p:nvSpPr>
        <p:spPr bwMode="auto">
          <a:xfrm>
            <a:off x="1476375" y="1052513"/>
            <a:ext cx="61928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it-IT" sz="20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anose="02020603050405020304" pitchFamily="18" charset="0"/>
                <a:ea typeface="+mn-ea"/>
                <a:cs typeface="+mn-cs"/>
              </a:rPr>
              <a:t>DETERMINANTS</a:t>
            </a:r>
          </a:p>
        </p:txBody>
      </p:sp>
      <p:sp>
        <p:nvSpPr>
          <p:cNvPr id="12305" name="Text Box 17">
            <a:extLst>
              <a:ext uri="{FF2B5EF4-FFF2-40B4-BE49-F238E27FC236}">
                <a16:creationId xmlns:a16="http://schemas.microsoft.com/office/drawing/2014/main" id="{32433107-8B33-4ADA-91F2-16B46A5713FD}"/>
              </a:ext>
            </a:extLst>
          </p:cNvPr>
          <p:cNvSpPr txBox="1">
            <a:spLocks noChangeArrowheads="1"/>
          </p:cNvSpPr>
          <p:nvPr/>
        </p:nvSpPr>
        <p:spPr bwMode="auto">
          <a:xfrm>
            <a:off x="395288" y="115888"/>
            <a:ext cx="8280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it-IT" sz="3200" b="1" i="0" u="none" strike="noStrike" kern="1200" cap="none" spc="0" normalizeH="0" baseline="0" noProof="0">
                <a:ln>
                  <a:noFill/>
                </a:ln>
                <a:solidFill>
                  <a:srgbClr val="000000"/>
                </a:solidFill>
                <a:effectLst>
                  <a:outerShdw blurRad="38100" dist="38100" dir="2700000" algn="tl">
                    <a:srgbClr val="C0C0C0"/>
                  </a:outerShdw>
                </a:effectLst>
                <a:uLnTx/>
                <a:uFillTx/>
                <a:latin typeface="Times New Roman" panose="02020603050405020304" pitchFamily="18" charset="0"/>
                <a:ea typeface="+mn-ea"/>
                <a:cs typeface="+mn-cs"/>
              </a:rPr>
              <a:t>INCREASED BLOOD PRESSURE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 name="image50.png"/>
          <p:cNvPicPr/>
          <p:nvPr/>
        </p:nvPicPr>
        <p:blipFill>
          <a:blip r:embed="rId3"/>
          <a:srcRect l="22580" t="35196" r="37999" b="15117"/>
          <a:stretch>
            <a:fillRect/>
          </a:stretch>
        </p:blipFill>
        <p:spPr>
          <a:xfrm>
            <a:off x="0" y="517523"/>
            <a:ext cx="9144000" cy="6340483"/>
          </a:xfrm>
          <a:prstGeom prst="rect">
            <a:avLst/>
          </a:prstGeom>
          <a:ln w="12700">
            <a:miter lim="400000"/>
          </a:ln>
        </p:spPr>
      </p:pic>
      <p:sp>
        <p:nvSpPr>
          <p:cNvPr id="1547" name="Shape 1547"/>
          <p:cNvSpPr/>
          <p:nvPr/>
        </p:nvSpPr>
        <p:spPr>
          <a:xfrm>
            <a:off x="5500689" y="6429376"/>
            <a:ext cx="3203581" cy="198215"/>
          </a:xfrm>
          <a:prstGeom prst="rect">
            <a:avLst/>
          </a:prstGeom>
          <a:ln w="25400">
            <a:solidFill>
              <a:srgbClr val="FF0000"/>
            </a:solidFill>
            <a:miter/>
          </a:ln>
          <a:extLst>
            <a:ext uri="{C572A759-6A51-4108-AA02-DFA0A04FC94B}">
              <ma14:wrappingTextBoxFlag xmlns:ma14="http://schemas.microsoft.com/office/mac/drawingml/2011/main" xmlns="" val="1"/>
            </a:ext>
          </a:extLst>
        </p:spPr>
        <p:txBody>
          <a:bodyPr lIns="0" tIns="0" rIns="0" bIns="0">
            <a:spAutoFit/>
          </a:bodyPr>
          <a:lstStyle>
            <a:lvl1pPr>
              <a:defRPr sz="1200" b="1" i="1">
                <a:latin typeface="Arial"/>
                <a:ea typeface="Arial"/>
                <a:cs typeface="Arial"/>
                <a:sym typeface="Arial"/>
              </a:defRPr>
            </a:lvl1pPr>
          </a:lstStyle>
          <a:p>
            <a:pPr marL="0" marR="0" lvl="0" indent="0" defTabSz="449262" eaLnBrk="1" fontAlgn="auto" latinLnBrk="0" hangingPunct="1">
              <a:lnSpc>
                <a:spcPct val="93000"/>
              </a:lnSpc>
              <a:spcBef>
                <a:spcPts val="0"/>
              </a:spcBef>
              <a:spcAft>
                <a:spcPts val="0"/>
              </a:spcAft>
              <a:buClrTx/>
              <a:buSzTx/>
              <a:buFontTx/>
              <a:buNone/>
              <a:tabLst/>
              <a:defRPr sz="1800" b="0" i="0"/>
            </a:pPr>
            <a:r>
              <a:rPr kumimoji="0" sz="1200" b="1" i="1" u="none" strike="noStrike" kern="0" cap="none" spc="0" normalizeH="0" baseline="0" noProof="0">
                <a:ln>
                  <a:noFill/>
                </a:ln>
                <a:solidFill>
                  <a:sysClr val="windowText" lastClr="000000"/>
                </a:solidFill>
                <a:effectLst/>
                <a:uLnTx/>
                <a:uFillTx/>
                <a:latin typeface="Arial"/>
                <a:cs typeface="Arial"/>
                <a:sym typeface="Arial"/>
              </a:rPr>
              <a:t>I.S. MACKENZIEQ J Med 2002; 95:67–74</a:t>
            </a:r>
          </a:p>
        </p:txBody>
      </p:sp>
      <p:sp>
        <p:nvSpPr>
          <p:cNvPr id="2" name="CasellaDiTesto 1">
            <a:extLst>
              <a:ext uri="{FF2B5EF4-FFF2-40B4-BE49-F238E27FC236}">
                <a16:creationId xmlns:a16="http://schemas.microsoft.com/office/drawing/2014/main" id="{70C2C935-F46E-4E39-A992-DF47CCAB86E1}"/>
              </a:ext>
            </a:extLst>
          </p:cNvPr>
          <p:cNvSpPr txBox="1"/>
          <p:nvPr/>
        </p:nvSpPr>
        <p:spPr>
          <a:xfrm>
            <a:off x="2363189" y="0"/>
            <a:ext cx="4999512" cy="49308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1" hangingPunct="0">
              <a:lnSpc>
                <a:spcPct val="93000"/>
              </a:lnSpc>
              <a:spcBef>
                <a:spcPts val="0"/>
              </a:spcBef>
              <a:spcAft>
                <a:spcPts val="0"/>
              </a:spcAft>
              <a:buClrTx/>
              <a:buSzTx/>
              <a:buFontTx/>
              <a:buNone/>
              <a:tabLst/>
            </a:pPr>
            <a:r>
              <a:rPr kumimoji="0" lang="it-IT" sz="2800" b="1" i="0" u="none" strike="noStrike" cap="none" spc="0" normalizeH="0" baseline="0" dirty="0">
                <a:ln>
                  <a:noFill/>
                </a:ln>
                <a:solidFill>
                  <a:srgbClr val="FF0000"/>
                </a:solidFill>
                <a:effectLst/>
                <a:uFillTx/>
                <a:latin typeface="+mn-lt"/>
                <a:ea typeface="+mn-ea"/>
                <a:cs typeface="+mn-cs"/>
                <a:sym typeface="Helvetica"/>
              </a:rPr>
              <a:t>FUNZIONE ENDOTELIALE</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diastolic10">
            <a:extLst>
              <a:ext uri="{FF2B5EF4-FFF2-40B4-BE49-F238E27FC236}">
                <a16:creationId xmlns:a16="http://schemas.microsoft.com/office/drawing/2014/main" id="{87814461-629C-4DA9-A58B-92D2BD515B82}"/>
              </a:ext>
            </a:extLst>
          </p:cNvP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a:extLst>
              <a:ext uri="{FF2B5EF4-FFF2-40B4-BE49-F238E27FC236}">
                <a16:creationId xmlns:a16="http://schemas.microsoft.com/office/drawing/2014/main" id="{45D9107D-45CF-4D61-A611-60EA5452F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6913" y="6453188"/>
            <a:ext cx="827087"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Rectangle 4">
            <a:extLst>
              <a:ext uri="{FF2B5EF4-FFF2-40B4-BE49-F238E27FC236}">
                <a16:creationId xmlns:a16="http://schemas.microsoft.com/office/drawing/2014/main" id="{5E02B451-7C10-47D2-840F-172AB6AC1751}"/>
              </a:ext>
            </a:extLst>
          </p:cNvPr>
          <p:cNvSpPr>
            <a:spLocks noChangeArrowheads="1"/>
          </p:cNvSpPr>
          <p:nvPr/>
        </p:nvSpPr>
        <p:spPr bwMode="auto">
          <a:xfrm>
            <a:off x="3779838" y="6491288"/>
            <a:ext cx="4565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Domenico Monizzi Resp.Cardiologia ASL 5 Kr</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3" name="Shape 1643"/>
          <p:cNvSpPr/>
          <p:nvPr/>
        </p:nvSpPr>
        <p:spPr>
          <a:xfrm>
            <a:off x="1048639" y="404806"/>
            <a:ext cx="6187811" cy="1000504"/>
          </a:xfrm>
          <a:prstGeom prst="rect">
            <a:avLst/>
          </a:prstGeom>
          <a:ln w="12700">
            <a:miter lim="400000"/>
          </a:ln>
          <a:extLst>
            <a:ext uri="{C572A759-6A51-4108-AA02-DFA0A04FC94B}">
              <ma14:wrappingTextBoxFlag xmlns:ma14="http://schemas.microsoft.com/office/mac/drawingml/2011/main" xmlns="" val="1"/>
            </a:ext>
          </a:extLst>
        </p:spPr>
        <p:txBody>
          <a:bodyPr wrap="none" lIns="46798" tIns="46798" rIns="46798" bIns="46798">
            <a:spAutoFit/>
          </a:bodyPr>
          <a:lstStyle/>
          <a:p>
            <a:pPr lvl="0" algn="ct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3200" b="1">
                <a:solidFill>
                  <a:srgbClr val="800000"/>
                </a:solidFill>
                <a:latin typeface="Calibri"/>
                <a:ea typeface="Calibri"/>
                <a:cs typeface="Calibri"/>
                <a:sym typeface="Calibri"/>
              </a:rPr>
              <a:t> The change of disease concept</a:t>
            </a:r>
          </a:p>
          <a:p>
            <a:pPr lvl="0" algn="ct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3200" b="1">
                <a:solidFill>
                  <a:srgbClr val="800000"/>
                </a:solidFill>
                <a:latin typeface="Calibri"/>
                <a:ea typeface="Calibri"/>
                <a:cs typeface="Calibri"/>
                <a:sym typeface="Calibri"/>
              </a:rPr>
              <a:t>ENTANGLEMENT</a:t>
            </a:r>
          </a:p>
        </p:txBody>
      </p:sp>
      <p:sp>
        <p:nvSpPr>
          <p:cNvPr id="1644" name="Shape 1644"/>
          <p:cNvSpPr/>
          <p:nvPr/>
        </p:nvSpPr>
        <p:spPr>
          <a:xfrm>
            <a:off x="611179" y="1700214"/>
            <a:ext cx="5918217" cy="779905"/>
          </a:xfrm>
          <a:prstGeom prst="rect">
            <a:avLst/>
          </a:prstGeom>
          <a:ln w="12700">
            <a:miter lim="400000"/>
          </a:ln>
          <a:extLst>
            <a:ext uri="{C572A759-6A51-4108-AA02-DFA0A04FC94B}">
              <ma14:wrappingTextBoxFlag xmlns:ma14="http://schemas.microsoft.com/office/mac/drawingml/2011/main" xmlns="" val="1"/>
            </a:ext>
          </a:extLst>
        </p:spPr>
        <p:txBody>
          <a:bodyPr lIns="46798" tIns="46798" rIns="46798" bIns="46798">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a:solidFill>
                  <a:srgbClr val="000066"/>
                </a:solidFill>
                <a:latin typeface="Calibri"/>
                <a:ea typeface="Calibri"/>
                <a:cs typeface="Calibri"/>
                <a:sym typeface="Calibri"/>
              </a:defRPr>
            </a:lvl1pPr>
          </a:lstStyle>
          <a:p>
            <a:pPr lvl="0">
              <a:defRPr sz="1800" b="0">
                <a:solidFill>
                  <a:srgbClr val="000000"/>
                </a:solidFill>
              </a:defRPr>
            </a:pPr>
            <a:r>
              <a:rPr sz="2400" b="1">
                <a:solidFill>
                  <a:srgbClr val="000066"/>
                </a:solidFill>
              </a:rPr>
              <a:t>Traditional: reductionist, one single factor</a:t>
            </a:r>
          </a:p>
        </p:txBody>
      </p:sp>
      <p:grpSp>
        <p:nvGrpSpPr>
          <p:cNvPr id="1647" name="Group 1647"/>
          <p:cNvGrpSpPr/>
          <p:nvPr/>
        </p:nvGrpSpPr>
        <p:grpSpPr>
          <a:xfrm>
            <a:off x="738178" y="2493946"/>
            <a:ext cx="1930427" cy="619161"/>
            <a:chOff x="-1" y="0"/>
            <a:chExt cx="1930425" cy="619159"/>
          </a:xfrm>
        </p:grpSpPr>
        <p:pic>
          <p:nvPicPr>
            <p:cNvPr id="1645" name="image52.png"/>
            <p:cNvPicPr/>
            <p:nvPr/>
          </p:nvPicPr>
          <p:blipFill>
            <a:blip r:embed="rId2"/>
            <a:stretch>
              <a:fillRect/>
            </a:stretch>
          </p:blipFill>
          <p:spPr>
            <a:xfrm>
              <a:off x="-2" y="-1"/>
              <a:ext cx="1930427" cy="619160"/>
            </a:xfrm>
            <a:prstGeom prst="rect">
              <a:avLst/>
            </a:prstGeom>
            <a:ln w="12700" cap="flat">
              <a:noFill/>
              <a:miter lim="400000"/>
            </a:ln>
            <a:effectLst/>
          </p:spPr>
        </p:pic>
        <p:sp>
          <p:nvSpPr>
            <p:cNvPr id="1646" name="Shape 1646"/>
            <p:cNvSpPr/>
            <p:nvPr/>
          </p:nvSpPr>
          <p:spPr>
            <a:xfrm>
              <a:off x="17458" y="156551"/>
              <a:ext cx="1897086" cy="3155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6798" tIns="46798" rIns="46798" bIns="46798" numCol="1" anchor="ctr">
              <a:spAutoFit/>
            </a:bodyPr>
            <a:lstStyle>
              <a:lvl1pPr algn="ct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a:solidFill>
                    <a:srgbClr val="000066"/>
                  </a:solidFill>
                  <a:latin typeface="Arial Bold"/>
                  <a:ea typeface="Arial Bold"/>
                  <a:cs typeface="Arial Bold"/>
                  <a:sym typeface="Arial Bold"/>
                </a:defRPr>
              </a:lvl1pPr>
            </a:lstStyle>
            <a:p>
              <a:pPr lvl="0">
                <a:defRPr sz="1800">
                  <a:solidFill>
                    <a:srgbClr val="000000"/>
                  </a:solidFill>
                </a:defRPr>
              </a:pPr>
              <a:r>
                <a:rPr sz="1600">
                  <a:solidFill>
                    <a:srgbClr val="000066"/>
                  </a:solidFill>
                </a:rPr>
                <a:t>Causal factor</a:t>
              </a:r>
            </a:p>
          </p:txBody>
        </p:sp>
      </p:grpSp>
      <p:grpSp>
        <p:nvGrpSpPr>
          <p:cNvPr id="1650" name="Group 1650"/>
          <p:cNvGrpSpPr/>
          <p:nvPr/>
        </p:nvGrpSpPr>
        <p:grpSpPr>
          <a:xfrm>
            <a:off x="3956031" y="2493956"/>
            <a:ext cx="1925668" cy="649321"/>
            <a:chOff x="0" y="-1"/>
            <a:chExt cx="1925666" cy="649320"/>
          </a:xfrm>
        </p:grpSpPr>
        <p:pic>
          <p:nvPicPr>
            <p:cNvPr id="1648" name="image53.png"/>
            <p:cNvPicPr/>
            <p:nvPr/>
          </p:nvPicPr>
          <p:blipFill>
            <a:blip r:embed="rId3"/>
            <a:stretch>
              <a:fillRect/>
            </a:stretch>
          </p:blipFill>
          <p:spPr>
            <a:xfrm>
              <a:off x="-1" y="-2"/>
              <a:ext cx="1925667" cy="649322"/>
            </a:xfrm>
            <a:prstGeom prst="rect">
              <a:avLst/>
            </a:prstGeom>
            <a:ln w="12700" cap="flat">
              <a:noFill/>
              <a:miter lim="400000"/>
            </a:ln>
            <a:effectLst/>
          </p:spPr>
        </p:pic>
        <p:sp>
          <p:nvSpPr>
            <p:cNvPr id="1649" name="Shape 1649"/>
            <p:cNvSpPr/>
            <p:nvPr/>
          </p:nvSpPr>
          <p:spPr>
            <a:xfrm>
              <a:off x="12697" y="170044"/>
              <a:ext cx="1897090" cy="31554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6798" tIns="46798" rIns="46798" bIns="46798" numCol="1" anchor="ctr">
              <a:spAutoFit/>
            </a:bodyPr>
            <a:lstStyle>
              <a:lvl1pPr algn="ct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a:solidFill>
                    <a:srgbClr val="000066"/>
                  </a:solidFill>
                  <a:latin typeface="Arial Bold"/>
                  <a:ea typeface="Arial Bold"/>
                  <a:cs typeface="Arial Bold"/>
                  <a:sym typeface="Arial Bold"/>
                </a:defRPr>
              </a:lvl1pPr>
            </a:lstStyle>
            <a:p>
              <a:pPr lvl="0">
                <a:defRPr sz="1800">
                  <a:solidFill>
                    <a:srgbClr val="000000"/>
                  </a:solidFill>
                </a:defRPr>
              </a:pPr>
              <a:r>
                <a:rPr sz="1600">
                  <a:solidFill>
                    <a:srgbClr val="000066"/>
                  </a:solidFill>
                </a:rPr>
                <a:t>Disease</a:t>
              </a:r>
            </a:p>
          </p:txBody>
        </p:sp>
      </p:grpSp>
      <p:sp>
        <p:nvSpPr>
          <p:cNvPr id="1651" name="Shape 1651"/>
          <p:cNvSpPr/>
          <p:nvPr/>
        </p:nvSpPr>
        <p:spPr>
          <a:xfrm>
            <a:off x="2916239" y="2779713"/>
            <a:ext cx="741377" cy="1590"/>
          </a:xfrm>
          <a:prstGeom prst="line">
            <a:avLst/>
          </a:prstGeom>
          <a:ln w="38160" cap="sq">
            <a:solidFill>
              <a:srgbClr val="000066"/>
            </a:solidFill>
            <a:miter/>
            <a:tailEnd type="triangle"/>
          </a:ln>
        </p:spPr>
        <p:txBody>
          <a:bodyPr lIns="0" tIns="0" rIns="0" bIns="0"/>
          <a:lstStyle/>
          <a:p>
            <a:pPr lvl="0" defTabSz="457200">
              <a:lnSpc>
                <a:spcPct val="100000"/>
              </a:lnSpc>
              <a:defRPr sz="1200"/>
            </a:pPr>
            <a:endParaRPr/>
          </a:p>
        </p:txBody>
      </p:sp>
      <p:grpSp>
        <p:nvGrpSpPr>
          <p:cNvPr id="1654" name="Group 1654"/>
          <p:cNvGrpSpPr/>
          <p:nvPr/>
        </p:nvGrpSpPr>
        <p:grpSpPr>
          <a:xfrm>
            <a:off x="738165" y="4041756"/>
            <a:ext cx="1516101" cy="473112"/>
            <a:chOff x="-1" y="0"/>
            <a:chExt cx="1516099" cy="473110"/>
          </a:xfrm>
        </p:grpSpPr>
        <p:pic>
          <p:nvPicPr>
            <p:cNvPr id="1652" name="image54.png"/>
            <p:cNvPicPr/>
            <p:nvPr/>
          </p:nvPicPr>
          <p:blipFill>
            <a:blip r:embed="rId4"/>
            <a:stretch>
              <a:fillRect/>
            </a:stretch>
          </p:blipFill>
          <p:spPr>
            <a:xfrm>
              <a:off x="-2" y="-1"/>
              <a:ext cx="1516101" cy="473112"/>
            </a:xfrm>
            <a:prstGeom prst="rect">
              <a:avLst/>
            </a:prstGeom>
            <a:ln w="12700" cap="flat">
              <a:noFill/>
              <a:miter lim="400000"/>
            </a:ln>
            <a:effectLst/>
          </p:spPr>
        </p:pic>
        <p:sp>
          <p:nvSpPr>
            <p:cNvPr id="1653" name="Shape 1653"/>
            <p:cNvSpPr/>
            <p:nvPr/>
          </p:nvSpPr>
          <p:spPr>
            <a:xfrm>
              <a:off x="17465" y="14290"/>
              <a:ext cx="1481169" cy="454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6798" tIns="46798" rIns="46798" bIns="46798" numCol="1" anchor="t">
              <a:spAutoFit/>
            </a:bodyPr>
            <a:lstStyle/>
            <a:p>
              <a:pPr lvl="0"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400">
                  <a:solidFill>
                    <a:srgbClr val="000066"/>
                  </a:solidFill>
                  <a:latin typeface="Arial Bold"/>
                  <a:ea typeface="Arial Bold"/>
                  <a:cs typeface="Arial Bold"/>
                  <a:sym typeface="Arial Bold"/>
                </a:rPr>
                <a:t>Basic</a:t>
              </a:r>
              <a:endParaRPr sz="3200">
                <a:latin typeface="Calibri"/>
                <a:ea typeface="Calibri"/>
                <a:cs typeface="Calibri"/>
                <a:sym typeface="Calibri"/>
              </a:endParaRPr>
            </a:p>
            <a:p>
              <a:pPr lvl="0"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400">
                  <a:solidFill>
                    <a:srgbClr val="000066"/>
                  </a:solidFill>
                  <a:latin typeface="Arial Bold"/>
                  <a:ea typeface="Arial Bold"/>
                  <a:cs typeface="Arial Bold"/>
                  <a:sym typeface="Arial Bold"/>
                </a:rPr>
                <a:t> risk</a:t>
              </a:r>
            </a:p>
          </p:txBody>
        </p:sp>
      </p:grpSp>
      <p:grpSp>
        <p:nvGrpSpPr>
          <p:cNvPr id="1657" name="Group 1657"/>
          <p:cNvGrpSpPr/>
          <p:nvPr/>
        </p:nvGrpSpPr>
        <p:grpSpPr>
          <a:xfrm>
            <a:off x="811189" y="5291120"/>
            <a:ext cx="1516100" cy="467407"/>
            <a:chOff x="-1" y="0"/>
            <a:chExt cx="1516099" cy="467405"/>
          </a:xfrm>
        </p:grpSpPr>
        <p:pic>
          <p:nvPicPr>
            <p:cNvPr id="1655" name="image55.png"/>
            <p:cNvPicPr/>
            <p:nvPr/>
          </p:nvPicPr>
          <p:blipFill>
            <a:blip r:embed="rId5"/>
            <a:stretch>
              <a:fillRect/>
            </a:stretch>
          </p:blipFill>
          <p:spPr>
            <a:xfrm>
              <a:off x="-2" y="-1"/>
              <a:ext cx="1516100" cy="449289"/>
            </a:xfrm>
            <a:prstGeom prst="rect">
              <a:avLst/>
            </a:prstGeom>
            <a:ln w="12700" cap="flat">
              <a:noFill/>
              <a:miter lim="400000"/>
            </a:ln>
            <a:effectLst/>
          </p:spPr>
        </p:pic>
        <p:sp>
          <p:nvSpPr>
            <p:cNvPr id="1656" name="Shape 1656"/>
            <p:cNvSpPr/>
            <p:nvPr/>
          </p:nvSpPr>
          <p:spPr>
            <a:xfrm>
              <a:off x="15878" y="12702"/>
              <a:ext cx="1482757" cy="454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6798" tIns="46798" rIns="46798" bIns="46798" numCol="1" anchor="t">
              <a:spAutoFit/>
            </a:bodyPr>
            <a:lstStyle>
              <a:lvl1pPr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latin typeface="Arial Bold"/>
                  <a:ea typeface="Arial Bold"/>
                  <a:cs typeface="Arial Bold"/>
                  <a:sym typeface="Arial Bold"/>
                </a:defRPr>
              </a:lvl1pPr>
            </a:lstStyle>
            <a:p>
              <a:pPr lvl="0">
                <a:defRPr sz="1800">
                  <a:solidFill>
                    <a:srgbClr val="000000"/>
                  </a:solidFill>
                </a:defRPr>
              </a:pPr>
              <a:r>
                <a:rPr sz="1400">
                  <a:solidFill>
                    <a:srgbClr val="000066"/>
                  </a:solidFill>
                </a:rPr>
                <a:t>Environmental factors</a:t>
              </a:r>
            </a:p>
          </p:txBody>
        </p:sp>
      </p:grpSp>
      <p:sp>
        <p:nvSpPr>
          <p:cNvPr id="1658" name="Shape 1658"/>
          <p:cNvSpPr/>
          <p:nvPr/>
        </p:nvSpPr>
        <p:spPr>
          <a:xfrm>
            <a:off x="2411414" y="4224339"/>
            <a:ext cx="174640" cy="1365264"/>
          </a:xfrm>
          <a:custGeom>
            <a:avLst/>
            <a:gdLst/>
            <a:ahLst/>
            <a:cxnLst>
              <a:cxn ang="0">
                <a:pos x="wd2" y="hd2"/>
              </a:cxn>
              <a:cxn ang="5400000">
                <a:pos x="wd2" y="hd2"/>
              </a:cxn>
              <a:cxn ang="10800000">
                <a:pos x="wd2" y="hd2"/>
              </a:cxn>
              <a:cxn ang="16200000">
                <a:pos x="wd2" y="hd2"/>
              </a:cxn>
            </a:cxnLst>
            <a:rect l="0" t="0" r="r" b="b"/>
            <a:pathLst>
              <a:path w="21600" h="21600" extrusionOk="0">
                <a:moveTo>
                  <a:pt x="4997" y="0"/>
                </a:moveTo>
                <a:lnTo>
                  <a:pt x="21600" y="0"/>
                </a:lnTo>
                <a:lnTo>
                  <a:pt x="21600" y="21600"/>
                </a:lnTo>
                <a:lnTo>
                  <a:pt x="0" y="21600"/>
                </a:lnTo>
              </a:path>
            </a:pathLst>
          </a:custGeom>
          <a:ln w="38160" cap="sq">
            <a:solidFill>
              <a:srgbClr val="000066"/>
            </a:solidFill>
            <a:round/>
          </a:ln>
        </p:spPr>
        <p:txBody>
          <a:bodyPr lIns="0" tIns="0" rIns="0" bIns="0" anchor="ctr"/>
          <a:lstStyle/>
          <a:p>
            <a:pPr lvl="0">
              <a:defRPr>
                <a:solidFill>
                  <a:srgbClr val="FFFFFF"/>
                </a:solidFill>
                <a:latin typeface="Arial"/>
                <a:ea typeface="Arial"/>
                <a:cs typeface="Arial"/>
                <a:sym typeface="Arial"/>
              </a:defRPr>
            </a:pPr>
            <a:endParaRPr/>
          </a:p>
        </p:txBody>
      </p:sp>
      <p:sp>
        <p:nvSpPr>
          <p:cNvPr id="1659" name="Shape 1659"/>
          <p:cNvSpPr/>
          <p:nvPr/>
        </p:nvSpPr>
        <p:spPr>
          <a:xfrm>
            <a:off x="2627307" y="4941887"/>
            <a:ext cx="260355" cy="1590"/>
          </a:xfrm>
          <a:prstGeom prst="line">
            <a:avLst/>
          </a:prstGeom>
          <a:ln w="38160" cap="sq">
            <a:solidFill>
              <a:srgbClr val="000066"/>
            </a:solidFill>
            <a:miter/>
            <a:tailEnd type="triangle"/>
          </a:ln>
        </p:spPr>
        <p:txBody>
          <a:bodyPr lIns="0" tIns="0" rIns="0" bIns="0"/>
          <a:lstStyle/>
          <a:p>
            <a:pPr lvl="0" defTabSz="457200">
              <a:lnSpc>
                <a:spcPct val="100000"/>
              </a:lnSpc>
              <a:defRPr sz="1200"/>
            </a:pPr>
            <a:endParaRPr/>
          </a:p>
        </p:txBody>
      </p:sp>
      <p:grpSp>
        <p:nvGrpSpPr>
          <p:cNvPr id="1662" name="Group 1662"/>
          <p:cNvGrpSpPr/>
          <p:nvPr/>
        </p:nvGrpSpPr>
        <p:grpSpPr>
          <a:xfrm>
            <a:off x="2901940" y="4651353"/>
            <a:ext cx="1277971" cy="509622"/>
            <a:chOff x="0" y="0"/>
            <a:chExt cx="1277969" cy="509620"/>
          </a:xfrm>
        </p:grpSpPr>
        <p:pic>
          <p:nvPicPr>
            <p:cNvPr id="1660" name="image56.png"/>
            <p:cNvPicPr/>
            <p:nvPr/>
          </p:nvPicPr>
          <p:blipFill>
            <a:blip r:embed="rId6"/>
            <a:stretch>
              <a:fillRect/>
            </a:stretch>
          </p:blipFill>
          <p:spPr>
            <a:xfrm>
              <a:off x="-1" y="-1"/>
              <a:ext cx="1277970" cy="509621"/>
            </a:xfrm>
            <a:prstGeom prst="rect">
              <a:avLst/>
            </a:prstGeom>
            <a:ln w="12700" cap="flat">
              <a:noFill/>
              <a:miter lim="400000"/>
            </a:ln>
            <a:effectLst/>
          </p:spPr>
        </p:pic>
        <p:sp>
          <p:nvSpPr>
            <p:cNvPr id="1661" name="Shape 1661"/>
            <p:cNvSpPr/>
            <p:nvPr/>
          </p:nvSpPr>
          <p:spPr>
            <a:xfrm>
              <a:off x="14289" y="17466"/>
              <a:ext cx="1250978" cy="454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6798" tIns="46798" rIns="46798" bIns="46798" numCol="1" anchor="t">
              <a:spAutoFit/>
            </a:bodyPr>
            <a:lstStyle/>
            <a:p>
              <a:pPr lvl="0"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400">
                  <a:solidFill>
                    <a:srgbClr val="000066"/>
                  </a:solidFill>
                  <a:latin typeface="Arial Bold"/>
                  <a:ea typeface="Arial Bold"/>
                  <a:cs typeface="Arial Bold"/>
                  <a:sym typeface="Arial Bold"/>
                </a:rPr>
                <a:t>Preclinical</a:t>
              </a:r>
              <a:endParaRPr sz="3200">
                <a:latin typeface="Calibri"/>
                <a:ea typeface="Calibri"/>
                <a:cs typeface="Calibri"/>
                <a:sym typeface="Calibri"/>
              </a:endParaRPr>
            </a:p>
            <a:p>
              <a:pPr lvl="0"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400">
                  <a:solidFill>
                    <a:srgbClr val="000066"/>
                  </a:solidFill>
                  <a:latin typeface="Arial Bold"/>
                  <a:ea typeface="Arial Bold"/>
                  <a:cs typeface="Arial Bold"/>
                  <a:sym typeface="Arial Bold"/>
                </a:rPr>
                <a:t>progression</a:t>
              </a:r>
            </a:p>
          </p:txBody>
        </p:sp>
      </p:grpSp>
      <p:grpSp>
        <p:nvGrpSpPr>
          <p:cNvPr id="1665" name="Group 1665"/>
          <p:cNvGrpSpPr/>
          <p:nvPr/>
        </p:nvGrpSpPr>
        <p:grpSpPr>
          <a:xfrm>
            <a:off x="4627547" y="4664058"/>
            <a:ext cx="1089064" cy="496926"/>
            <a:chOff x="0" y="-1"/>
            <a:chExt cx="1089062" cy="496924"/>
          </a:xfrm>
        </p:grpSpPr>
        <p:pic>
          <p:nvPicPr>
            <p:cNvPr id="1663" name="image57.png"/>
            <p:cNvPicPr/>
            <p:nvPr/>
          </p:nvPicPr>
          <p:blipFill>
            <a:blip r:embed="rId7"/>
            <a:stretch>
              <a:fillRect/>
            </a:stretch>
          </p:blipFill>
          <p:spPr>
            <a:xfrm>
              <a:off x="-1" y="-2"/>
              <a:ext cx="1089064" cy="496926"/>
            </a:xfrm>
            <a:prstGeom prst="rect">
              <a:avLst/>
            </a:prstGeom>
            <a:ln w="12700" cap="flat">
              <a:noFill/>
              <a:miter lim="400000"/>
            </a:ln>
            <a:effectLst/>
          </p:spPr>
        </p:pic>
        <p:sp>
          <p:nvSpPr>
            <p:cNvPr id="1664" name="Shape 1664"/>
            <p:cNvSpPr/>
            <p:nvPr/>
          </p:nvSpPr>
          <p:spPr>
            <a:xfrm>
              <a:off x="15875" y="12707"/>
              <a:ext cx="1055720" cy="454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6798" tIns="46798" rIns="46798" bIns="46798" numCol="1" anchor="t">
              <a:spAutoFit/>
            </a:bodyPr>
            <a:lstStyle>
              <a:lvl1pPr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400">
                  <a:solidFill>
                    <a:srgbClr val="000066"/>
                  </a:solidFill>
                  <a:latin typeface="Arial Bold"/>
                  <a:ea typeface="Arial Bold"/>
                  <a:cs typeface="Arial Bold"/>
                  <a:sym typeface="Arial Bold"/>
                </a:defRPr>
              </a:lvl1pPr>
            </a:lstStyle>
            <a:p>
              <a:pPr lvl="0">
                <a:defRPr sz="1800">
                  <a:solidFill>
                    <a:srgbClr val="000000"/>
                  </a:solidFill>
                </a:defRPr>
              </a:pPr>
              <a:r>
                <a:rPr sz="1400">
                  <a:solidFill>
                    <a:srgbClr val="000066"/>
                  </a:solidFill>
                </a:rPr>
                <a:t>Disease onset</a:t>
              </a:r>
            </a:p>
          </p:txBody>
        </p:sp>
      </p:grpSp>
      <p:sp>
        <p:nvSpPr>
          <p:cNvPr id="1666" name="Shape 1666"/>
          <p:cNvSpPr/>
          <p:nvPr/>
        </p:nvSpPr>
        <p:spPr>
          <a:xfrm>
            <a:off x="4211637" y="4868862"/>
            <a:ext cx="419107" cy="1590"/>
          </a:xfrm>
          <a:prstGeom prst="line">
            <a:avLst/>
          </a:prstGeom>
          <a:ln w="38160" cap="sq">
            <a:solidFill>
              <a:srgbClr val="000066"/>
            </a:solidFill>
            <a:miter/>
            <a:headEnd type="triangle"/>
            <a:tailEnd type="triangle"/>
          </a:ln>
        </p:spPr>
        <p:txBody>
          <a:bodyPr lIns="0" tIns="0" rIns="0" bIns="0"/>
          <a:lstStyle/>
          <a:p>
            <a:pPr lvl="0" defTabSz="457200">
              <a:lnSpc>
                <a:spcPct val="100000"/>
              </a:lnSpc>
              <a:defRPr sz="1200"/>
            </a:pPr>
            <a:endParaRPr/>
          </a:p>
        </p:txBody>
      </p:sp>
      <p:sp>
        <p:nvSpPr>
          <p:cNvPr id="1667" name="Shape 1667"/>
          <p:cNvSpPr/>
          <p:nvPr/>
        </p:nvSpPr>
        <p:spPr>
          <a:xfrm>
            <a:off x="5724523" y="4868862"/>
            <a:ext cx="406407" cy="1590"/>
          </a:xfrm>
          <a:prstGeom prst="line">
            <a:avLst/>
          </a:prstGeom>
          <a:ln w="38160" cap="sq">
            <a:solidFill>
              <a:srgbClr val="000066"/>
            </a:solidFill>
            <a:miter/>
            <a:headEnd type="triangle"/>
            <a:tailEnd type="triangle"/>
          </a:ln>
        </p:spPr>
        <p:txBody>
          <a:bodyPr lIns="0" tIns="0" rIns="0" bIns="0"/>
          <a:lstStyle/>
          <a:p>
            <a:pPr lvl="0" defTabSz="457200">
              <a:lnSpc>
                <a:spcPct val="100000"/>
              </a:lnSpc>
              <a:defRPr sz="1200"/>
            </a:pPr>
            <a:endParaRPr/>
          </a:p>
        </p:txBody>
      </p:sp>
      <p:grpSp>
        <p:nvGrpSpPr>
          <p:cNvPr id="1670" name="Group 1670"/>
          <p:cNvGrpSpPr/>
          <p:nvPr/>
        </p:nvGrpSpPr>
        <p:grpSpPr>
          <a:xfrm>
            <a:off x="6138842" y="4657703"/>
            <a:ext cx="1303373" cy="503272"/>
            <a:chOff x="-1" y="-1"/>
            <a:chExt cx="1303371" cy="503271"/>
          </a:xfrm>
        </p:grpSpPr>
        <p:pic>
          <p:nvPicPr>
            <p:cNvPr id="1668" name="image58.png"/>
            <p:cNvPicPr/>
            <p:nvPr/>
          </p:nvPicPr>
          <p:blipFill>
            <a:blip r:embed="rId8"/>
            <a:stretch>
              <a:fillRect/>
            </a:stretch>
          </p:blipFill>
          <p:spPr>
            <a:xfrm>
              <a:off x="-2" y="-2"/>
              <a:ext cx="1303373" cy="503273"/>
            </a:xfrm>
            <a:prstGeom prst="rect">
              <a:avLst/>
            </a:prstGeom>
            <a:ln w="12700" cap="flat">
              <a:noFill/>
              <a:miter lim="400000"/>
            </a:ln>
            <a:effectLst/>
          </p:spPr>
        </p:pic>
        <p:sp>
          <p:nvSpPr>
            <p:cNvPr id="1669" name="Shape 1669"/>
            <p:cNvSpPr/>
            <p:nvPr/>
          </p:nvSpPr>
          <p:spPr>
            <a:xfrm>
              <a:off x="17461" y="12705"/>
              <a:ext cx="1266858" cy="454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6798" tIns="46798" rIns="46798" bIns="46798" numCol="1" anchor="t">
              <a:spAutoFit/>
            </a:bodyPr>
            <a:lstStyle/>
            <a:p>
              <a:pPr lvl="0"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400">
                  <a:solidFill>
                    <a:srgbClr val="000066"/>
                  </a:solidFill>
                  <a:latin typeface="Arial Bold"/>
                  <a:ea typeface="Arial Bold"/>
                  <a:cs typeface="Arial Bold"/>
                  <a:sym typeface="Arial Bold"/>
                </a:rPr>
                <a:t>Disease</a:t>
              </a:r>
              <a:endParaRPr sz="3200">
                <a:latin typeface="Calibri"/>
                <a:ea typeface="Calibri"/>
                <a:cs typeface="Calibri"/>
                <a:sym typeface="Calibri"/>
              </a:endParaRPr>
            </a:p>
            <a:p>
              <a:pPr lvl="0"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400">
                  <a:solidFill>
                    <a:srgbClr val="000066"/>
                  </a:solidFill>
                  <a:latin typeface="Arial Bold"/>
                  <a:ea typeface="Arial Bold"/>
                  <a:cs typeface="Arial Bold"/>
                  <a:sym typeface="Arial Bold"/>
                </a:rPr>
                <a:t>progression</a:t>
              </a:r>
            </a:p>
          </p:txBody>
        </p:sp>
      </p:grpSp>
      <p:sp>
        <p:nvSpPr>
          <p:cNvPr id="1671" name="Shape 1671"/>
          <p:cNvSpPr/>
          <p:nvPr/>
        </p:nvSpPr>
        <p:spPr>
          <a:xfrm>
            <a:off x="7451720" y="4868862"/>
            <a:ext cx="314340" cy="1590"/>
          </a:xfrm>
          <a:prstGeom prst="line">
            <a:avLst/>
          </a:prstGeom>
          <a:ln w="38160" cap="sq">
            <a:solidFill>
              <a:srgbClr val="000066"/>
            </a:solidFill>
            <a:miter/>
            <a:tailEnd type="triangle"/>
          </a:ln>
        </p:spPr>
        <p:txBody>
          <a:bodyPr lIns="0" tIns="0" rIns="0" bIns="0"/>
          <a:lstStyle/>
          <a:p>
            <a:pPr lvl="0" defTabSz="457200">
              <a:lnSpc>
                <a:spcPct val="100000"/>
              </a:lnSpc>
              <a:defRPr sz="1200"/>
            </a:pPr>
            <a:endParaRPr/>
          </a:p>
        </p:txBody>
      </p:sp>
      <p:grpSp>
        <p:nvGrpSpPr>
          <p:cNvPr id="1674" name="Group 1674"/>
          <p:cNvGrpSpPr/>
          <p:nvPr/>
        </p:nvGrpSpPr>
        <p:grpSpPr>
          <a:xfrm>
            <a:off x="7796198" y="4651372"/>
            <a:ext cx="1230345" cy="504837"/>
            <a:chOff x="0" y="0"/>
            <a:chExt cx="1230343" cy="504835"/>
          </a:xfrm>
        </p:grpSpPr>
        <p:pic>
          <p:nvPicPr>
            <p:cNvPr id="1672" name="image59.png"/>
            <p:cNvPicPr/>
            <p:nvPr/>
          </p:nvPicPr>
          <p:blipFill>
            <a:blip r:embed="rId9"/>
            <a:stretch>
              <a:fillRect/>
            </a:stretch>
          </p:blipFill>
          <p:spPr>
            <a:xfrm>
              <a:off x="-1" y="-1"/>
              <a:ext cx="1230344" cy="504837"/>
            </a:xfrm>
            <a:prstGeom prst="rect">
              <a:avLst/>
            </a:prstGeom>
            <a:ln w="12700" cap="flat">
              <a:noFill/>
              <a:miter lim="400000"/>
            </a:ln>
            <a:effectLst/>
          </p:spPr>
        </p:pic>
        <p:sp>
          <p:nvSpPr>
            <p:cNvPr id="1673" name="Shape 1673"/>
            <p:cNvSpPr/>
            <p:nvPr/>
          </p:nvSpPr>
          <p:spPr>
            <a:xfrm>
              <a:off x="15875" y="14278"/>
              <a:ext cx="1200180" cy="45470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6798" tIns="46798" rIns="46798" bIns="46798" numCol="1" anchor="t">
              <a:spAutoFit/>
            </a:bodyPr>
            <a:lstStyle/>
            <a:p>
              <a:pPr lvl="0"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400">
                  <a:solidFill>
                    <a:srgbClr val="000066"/>
                  </a:solidFill>
                  <a:latin typeface="Arial Bold"/>
                  <a:ea typeface="Arial Bold"/>
                  <a:cs typeface="Arial Bold"/>
                  <a:sym typeface="Arial Bold"/>
                </a:rPr>
                <a:t>Irreversible</a:t>
              </a:r>
              <a:endParaRPr sz="3200">
                <a:latin typeface="Calibri"/>
                <a:ea typeface="Calibri"/>
                <a:cs typeface="Calibri"/>
                <a:sym typeface="Calibri"/>
              </a:endParaRPr>
            </a:p>
            <a:p>
              <a:pPr lvl="0" algn="ctr">
                <a:lnSpc>
                  <a:spcPct val="8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pPr>
              <a:r>
                <a:rPr sz="1400">
                  <a:solidFill>
                    <a:srgbClr val="000066"/>
                  </a:solidFill>
                  <a:latin typeface="Arial Bold"/>
                  <a:ea typeface="Arial Bold"/>
                  <a:cs typeface="Arial Bold"/>
                  <a:sym typeface="Arial Bold"/>
                </a:rPr>
                <a:t>changes</a:t>
              </a:r>
            </a:p>
          </p:txBody>
        </p:sp>
      </p:grpSp>
      <p:sp>
        <p:nvSpPr>
          <p:cNvPr id="1675" name="Shape 1675"/>
          <p:cNvSpPr/>
          <p:nvPr/>
        </p:nvSpPr>
        <p:spPr>
          <a:xfrm>
            <a:off x="684212" y="3530598"/>
            <a:ext cx="8591551" cy="449197"/>
          </a:xfrm>
          <a:prstGeom prst="rect">
            <a:avLst/>
          </a:prstGeom>
          <a:ln w="12700">
            <a:miter lim="400000"/>
          </a:ln>
          <a:extLst>
            <a:ext uri="{C572A759-6A51-4108-AA02-DFA0A04FC94B}">
              <ma14:wrappingTextBoxFlag xmlns:ma14="http://schemas.microsoft.com/office/mac/drawingml/2011/main" xmlns="" val="1"/>
            </a:ext>
          </a:extLst>
        </p:spPr>
        <p:txBody>
          <a:bodyPr lIns="46798" tIns="46798" rIns="46798" bIns="46798">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a:solidFill>
                  <a:srgbClr val="000066"/>
                </a:solidFill>
                <a:latin typeface="Calibri"/>
                <a:ea typeface="Calibri"/>
                <a:cs typeface="Calibri"/>
                <a:sym typeface="Calibri"/>
              </a:defRPr>
            </a:lvl1pPr>
          </a:lstStyle>
          <a:p>
            <a:pPr lvl="0">
              <a:defRPr sz="1800" b="0">
                <a:solidFill>
                  <a:srgbClr val="000000"/>
                </a:solidFill>
              </a:defRPr>
            </a:pPr>
            <a:r>
              <a:rPr sz="2400" b="1">
                <a:solidFill>
                  <a:srgbClr val="000066"/>
                </a:solidFill>
              </a:rPr>
              <a:t>New conception: multifactorial</a:t>
            </a:r>
          </a:p>
        </p:txBody>
      </p:sp>
      <p:sp>
        <p:nvSpPr>
          <p:cNvPr id="1676" name="Shape 1676"/>
          <p:cNvSpPr/>
          <p:nvPr/>
        </p:nvSpPr>
        <p:spPr>
          <a:xfrm>
            <a:off x="179380" y="1341436"/>
            <a:ext cx="8856676" cy="1596"/>
          </a:xfrm>
          <a:prstGeom prst="line">
            <a:avLst/>
          </a:prstGeom>
          <a:ln w="63360" cap="sq">
            <a:solidFill>
              <a:srgbClr val="000066"/>
            </a:solidFill>
            <a:miter/>
          </a:ln>
        </p:spPr>
        <p:txBody>
          <a:bodyPr lIns="0" tIns="0" rIns="0" bIns="0"/>
          <a:lstStyle/>
          <a:p>
            <a:pPr lvl="0" defTabSz="457200">
              <a:lnSpc>
                <a:spcPct val="100000"/>
              </a:lnSpc>
              <a:defRPr sz="1200"/>
            </a:pPr>
            <a:endParaRPr/>
          </a:p>
        </p:txBody>
      </p:sp>
      <p:sp>
        <p:nvSpPr>
          <p:cNvPr id="1677" name="Shape 1677"/>
          <p:cNvSpPr/>
          <p:nvPr/>
        </p:nvSpPr>
        <p:spPr>
          <a:xfrm rot="16200000">
            <a:off x="3863204" y="5176072"/>
            <a:ext cx="1140844" cy="1270014"/>
          </a:xfrm>
          <a:prstGeom prst="rightArrow">
            <a:avLst>
              <a:gd name="adj1" fmla="val 20000"/>
              <a:gd name="adj2" fmla="val 34510"/>
            </a:avLst>
          </a:prstGeom>
          <a:solidFill>
            <a:srgbClr val="3333CC"/>
          </a:solidFill>
          <a:ln w="12700">
            <a:solidFill>
              <a:srgbClr val="252595"/>
            </a:solidFill>
            <a:miter/>
          </a:ln>
        </p:spPr>
        <p:txBody>
          <a:bodyPr lIns="0" tIns="0" rIns="0" bIns="0"/>
          <a:lstStyle/>
          <a:p>
            <a:pPr lvl="0">
              <a:defRPr>
                <a:solidFill>
                  <a:srgbClr val="FFFFFF"/>
                </a:solidFill>
                <a:latin typeface="Calibri"/>
                <a:ea typeface="Calibri"/>
                <a:cs typeface="Calibri"/>
                <a:sym typeface="Calibri"/>
              </a:defRPr>
            </a:pPr>
            <a:endParaRPr/>
          </a:p>
        </p:txBody>
      </p:sp>
      <p:sp>
        <p:nvSpPr>
          <p:cNvPr id="1678" name="Shape 1678"/>
          <p:cNvSpPr/>
          <p:nvPr/>
        </p:nvSpPr>
        <p:spPr>
          <a:xfrm>
            <a:off x="2914399" y="6393731"/>
            <a:ext cx="3328982" cy="35813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b="1" i="1">
                <a:solidFill>
                  <a:srgbClr val="FF2600"/>
                </a:solidFill>
                <a:latin typeface="Calibri"/>
                <a:ea typeface="Calibri"/>
                <a:cs typeface="Calibri"/>
                <a:sym typeface="Calibri"/>
              </a:defRPr>
            </a:lvl1pPr>
          </a:lstStyle>
          <a:p>
            <a:pPr lvl="0">
              <a:defRPr b="0" i="0">
                <a:solidFill>
                  <a:srgbClr val="000000"/>
                </a:solidFill>
              </a:defRPr>
            </a:pPr>
            <a:r>
              <a:rPr b="1" i="1">
                <a:solidFill>
                  <a:srgbClr val="FF2600"/>
                </a:solidFill>
              </a:rPr>
              <a:t>Accelerare - Rallentare - Stop</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00"/>
            </a:gs>
          </a:gsLst>
          <a:lin ang="0" scaled="0"/>
        </a:gradFill>
        <a:effectLst/>
      </p:bgPr>
    </p:bg>
    <p:spTree>
      <p:nvGrpSpPr>
        <p:cNvPr id="1" name=""/>
        <p:cNvGrpSpPr/>
        <p:nvPr/>
      </p:nvGrpSpPr>
      <p:grpSpPr>
        <a:xfrm>
          <a:off x="0" y="0"/>
          <a:ext cx="0" cy="0"/>
          <a:chOff x="0" y="0"/>
          <a:chExt cx="0" cy="0"/>
        </a:xfrm>
      </p:grpSpPr>
      <p:sp>
        <p:nvSpPr>
          <p:cNvPr id="1245" name="Shape 1245"/>
          <p:cNvSpPr/>
          <p:nvPr/>
        </p:nvSpPr>
        <p:spPr>
          <a:xfrm>
            <a:off x="0" y="-4"/>
            <a:ext cx="9144000" cy="3276687"/>
          </a:xfrm>
          <a:prstGeom prst="rect">
            <a:avLst/>
          </a:prstGeom>
          <a:solidFill>
            <a:srgbClr val="0000FF"/>
          </a:solidFill>
          <a:ln w="9360" cap="sq">
            <a:solidFill>
              <a:srgbClr val="0000FF"/>
            </a:solidFill>
            <a:miter/>
          </a:ln>
          <a:effectLst>
            <a:outerShdw blurRad="12700" dist="17819" dir="2700000" rotWithShape="0">
              <a:srgbClr val="000098">
                <a:alpha val="50027"/>
              </a:srgbClr>
            </a:outerShdw>
          </a:effectLst>
          <a:extLst>
            <a:ext uri="{C572A759-6A51-4108-AA02-DFA0A04FC94B}">
              <ma14:wrappingTextBoxFlag xmlns:ma14="http://schemas.microsoft.com/office/mac/drawingml/2011/main" xmlns="" val="1"/>
            </a:ext>
          </a:extLst>
        </p:spPr>
        <p:txBody>
          <a:bodyPr lIns="46798" tIns="46798" rIns="46798" bIns="46798">
            <a:spAutoFit/>
          </a:bodyPr>
          <a:lstStyle/>
          <a:p>
            <a:pPr marL="0" marR="0" lvl="0" indent="0" defTabSz="449262" eaLnBrk="1" fontAlgn="auto" latinLnBrk="0" hangingPunct="1">
              <a:lnSpc>
                <a:spcPct val="90000"/>
              </a:lnSpc>
              <a:spcBef>
                <a:spcPts val="600"/>
              </a:spcBef>
              <a:spcAft>
                <a:spcPts val="0"/>
              </a:spcAft>
              <a:buClr>
                <a:srgbClr val="FFFF00"/>
              </a:buClr>
              <a:buSzPct val="100000"/>
              <a:buFont typeface="Arial"/>
              <a:buChar cha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pPr>
            <a:r>
              <a:rPr kumimoji="0" sz="1600" b="1" i="0" u="none" strike="noStrike" kern="0" cap="none" spc="0" normalizeH="0" baseline="0" noProof="0">
                <a:ln>
                  <a:noFill/>
                </a:ln>
                <a:solidFill>
                  <a:srgbClr val="FFFF00"/>
                </a:solidFill>
                <a:effectLst/>
                <a:uLnTx/>
                <a:uFillTx/>
                <a:latin typeface="Calibri"/>
                <a:ea typeface="Calibri"/>
                <a:cs typeface="Calibri"/>
                <a:sym typeface="Calibri"/>
              </a:rPr>
              <a:t>La gestione di questa fase di transizione è complessa e </a:t>
            </a:r>
            <a:endParaRPr kumimoji="0" sz="12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a:p>
            <a:pPr marL="0" marR="0" lvl="0" indent="0" defTabSz="449262" eaLnBrk="1" fontAlgn="auto" latinLnBrk="0" hangingPunct="1">
              <a:lnSpc>
                <a:spcPct val="90000"/>
              </a:lnSpc>
              <a:spcBef>
                <a:spcPts val="60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pPr>
            <a:r>
              <a:rPr kumimoji="0" sz="1600" b="1" i="0" u="none" strike="noStrike" kern="0" cap="none" spc="0" normalizeH="0" baseline="0" noProof="0">
                <a:ln>
                  <a:noFill/>
                </a:ln>
                <a:solidFill>
                  <a:srgbClr val="FFFF00"/>
                </a:solidFill>
                <a:effectLst/>
                <a:uLnTx/>
                <a:uFillTx/>
                <a:latin typeface="Calibri"/>
                <a:ea typeface="Calibri"/>
                <a:cs typeface="Calibri"/>
                <a:sym typeface="Calibri"/>
              </a:rPr>
              <a:t>richiede </a:t>
            </a:r>
            <a:r>
              <a:rPr kumimoji="0" sz="2800" b="1" i="1" u="sng" strike="noStrike" kern="0" cap="none" spc="0" normalizeH="0" baseline="0" noProof="0">
                <a:ln>
                  <a:noFill/>
                </a:ln>
                <a:solidFill>
                  <a:srgbClr val="FF0033"/>
                </a:solidFill>
                <a:effectLst>
                  <a:outerShdw blurRad="38100" dist="38100" dir="2700000" rotWithShape="0">
                    <a:srgbClr val="000000"/>
                  </a:outerShdw>
                </a:effectLst>
                <a:uLnTx/>
                <a:uFillTx/>
                <a:latin typeface="Calibri"/>
                <a:ea typeface="Calibri"/>
                <a:cs typeface="Calibri"/>
                <a:sym typeface="Calibri"/>
              </a:rPr>
              <a:t>modelli organizzativi nuovi</a:t>
            </a:r>
            <a:r>
              <a:rPr kumimoji="0" sz="2000" b="1" i="0" u="none" strike="noStrike" kern="0" cap="none" spc="0" normalizeH="0" baseline="0" noProof="0">
                <a:ln>
                  <a:noFill/>
                </a:ln>
                <a:solidFill>
                  <a:srgbClr val="FFFF00"/>
                </a:solidFill>
                <a:effectLst/>
                <a:uLnTx/>
                <a:uFillTx/>
                <a:latin typeface="Calibri"/>
                <a:ea typeface="Calibri"/>
                <a:cs typeface="Calibri"/>
                <a:sym typeface="Calibri"/>
              </a:rPr>
              <a:t> </a:t>
            </a:r>
            <a:r>
              <a:rPr kumimoji="0" sz="1600" b="1" i="0" u="none" strike="noStrike" kern="0" cap="none" spc="0" normalizeH="0" baseline="0" noProof="0">
                <a:ln>
                  <a:noFill/>
                </a:ln>
                <a:solidFill>
                  <a:srgbClr val="FFFF00"/>
                </a:solidFill>
                <a:effectLst/>
                <a:uLnTx/>
                <a:uFillTx/>
                <a:latin typeface="Calibri"/>
                <a:ea typeface="Calibri"/>
                <a:cs typeface="Calibri"/>
                <a:sym typeface="Calibri"/>
              </a:rPr>
              <a:t>che rispettino l’esigenza di contemporaneità e connessione tra </a:t>
            </a:r>
            <a:endParaRPr kumimoji="0" sz="1200" b="0" i="0" u="none" strike="noStrike" kern="0" cap="none" spc="0" normalizeH="0" baseline="0" noProof="0">
              <a:ln>
                <a:noFill/>
              </a:ln>
              <a:solidFill>
                <a:sysClr val="windowText" lastClr="000000"/>
              </a:solidFill>
              <a:effectLst/>
              <a:uLnTx/>
              <a:uFillTx/>
              <a:latin typeface="Calibri"/>
              <a:ea typeface="Calibri"/>
              <a:cs typeface="Calibri"/>
              <a:sym typeface="Calibri"/>
            </a:endParaRPr>
          </a:p>
          <a:p>
            <a:pPr marL="0" marR="0" lvl="0" indent="0" algn="ctr" defTabSz="449262" eaLnBrk="1" fontAlgn="auto" latinLnBrk="0" hangingPunct="1">
              <a:lnSpc>
                <a:spcPct val="90000"/>
              </a:lnSpc>
              <a:spcBef>
                <a:spcPts val="110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pPr>
            <a:r>
              <a:rPr kumimoji="0" sz="3200" b="1" i="1" u="none" strike="noStrike" kern="0" cap="none" spc="0" normalizeH="0" baseline="0" noProof="0">
                <a:ln>
                  <a:noFill/>
                </a:ln>
                <a:solidFill>
                  <a:srgbClr val="FF0033"/>
                </a:solidFill>
                <a:effectLst>
                  <a:outerShdw blurRad="38100" dist="38100" dir="2700000" rotWithShape="0">
                    <a:srgbClr val="000000"/>
                  </a:outerShdw>
                </a:effectLst>
                <a:uLnTx/>
                <a:uFillTx/>
                <a:latin typeface="Calibri"/>
                <a:ea typeface="Calibri"/>
                <a:cs typeface="Calibri"/>
                <a:sym typeface="Calibri"/>
              </a:rPr>
              <a:t>Scienza di base , </a:t>
            </a:r>
          </a:p>
          <a:p>
            <a:pPr marL="0" marR="0" lvl="0" indent="0" algn="ctr" defTabSz="449262" eaLnBrk="1" fontAlgn="auto" latinLnBrk="0" hangingPunct="1">
              <a:lnSpc>
                <a:spcPct val="90000"/>
              </a:lnSpc>
              <a:spcBef>
                <a:spcPts val="110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pPr>
            <a:r>
              <a:rPr kumimoji="0" sz="3200" b="1" i="1" u="none" strike="noStrike" kern="0" cap="none" spc="0" normalizeH="0" baseline="0" noProof="0">
                <a:ln>
                  <a:noFill/>
                </a:ln>
                <a:solidFill>
                  <a:srgbClr val="FF0033"/>
                </a:solidFill>
                <a:effectLst>
                  <a:outerShdw blurRad="38100" dist="38100" dir="2700000" rotWithShape="0">
                    <a:srgbClr val="000000"/>
                  </a:outerShdw>
                </a:effectLst>
                <a:uLnTx/>
                <a:uFillTx/>
                <a:latin typeface="Calibri"/>
                <a:ea typeface="Calibri"/>
                <a:cs typeface="Calibri"/>
                <a:sym typeface="Calibri"/>
              </a:rPr>
              <a:t>Sviluppo tecnologico, </a:t>
            </a:r>
          </a:p>
          <a:p>
            <a:pPr marL="0" marR="0" lvl="0" indent="0" algn="ctr" defTabSz="449262" eaLnBrk="1" fontAlgn="auto" latinLnBrk="0" hangingPunct="1">
              <a:lnSpc>
                <a:spcPct val="90000"/>
              </a:lnSpc>
              <a:spcBef>
                <a:spcPts val="110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pPr>
            <a:r>
              <a:rPr kumimoji="0" sz="3200" b="1" i="1" u="none" strike="noStrike" kern="0" cap="none" spc="0" normalizeH="0" baseline="0" noProof="0">
                <a:ln>
                  <a:noFill/>
                </a:ln>
                <a:solidFill>
                  <a:srgbClr val="FF0033"/>
                </a:solidFill>
                <a:effectLst>
                  <a:outerShdw blurRad="38100" dist="38100" dir="2700000" rotWithShape="0">
                    <a:srgbClr val="000000"/>
                  </a:outerShdw>
                </a:effectLst>
                <a:uLnTx/>
                <a:uFillTx/>
                <a:latin typeface="Calibri"/>
                <a:ea typeface="Calibri"/>
                <a:cs typeface="Calibri"/>
                <a:sym typeface="Calibri"/>
              </a:rPr>
              <a:t>Ricerca clinica + farmaceutica </a:t>
            </a:r>
          </a:p>
          <a:p>
            <a:pPr marL="0" marR="0" lvl="0" indent="0" algn="ctr" defTabSz="449262" eaLnBrk="1" fontAlgn="auto" latinLnBrk="0" hangingPunct="1">
              <a:lnSpc>
                <a:spcPct val="90000"/>
              </a:lnSpc>
              <a:spcBef>
                <a:spcPts val="110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pPr>
            <a:r>
              <a:rPr kumimoji="0" sz="3200" b="1" i="1" u="none" strike="noStrike" kern="0" cap="none" spc="0" normalizeH="0" baseline="0" noProof="0">
                <a:ln>
                  <a:noFill/>
                </a:ln>
                <a:solidFill>
                  <a:srgbClr val="FF0033"/>
                </a:solidFill>
                <a:effectLst>
                  <a:outerShdw blurRad="38100" dist="38100" dir="2700000" rotWithShape="0">
                    <a:srgbClr val="000000"/>
                  </a:outerShdw>
                </a:effectLst>
                <a:uLnTx/>
                <a:uFillTx/>
                <a:latin typeface="Calibri"/>
                <a:ea typeface="Calibri"/>
                <a:cs typeface="Calibri"/>
                <a:sym typeface="Calibri"/>
              </a:rPr>
              <a:t>ed Attività assistenziale.</a:t>
            </a:r>
          </a:p>
        </p:txBody>
      </p:sp>
      <p:sp>
        <p:nvSpPr>
          <p:cNvPr id="1246" name="Shape 1246"/>
          <p:cNvSpPr/>
          <p:nvPr/>
        </p:nvSpPr>
        <p:spPr>
          <a:xfrm>
            <a:off x="1423781" y="8292182"/>
            <a:ext cx="1879789" cy="6502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0" marR="0" lvl="0" indent="0" defTabSz="449262" eaLnBrk="1" fontAlgn="auto" latinLnBrk="0" hangingPunct="1">
              <a:lnSpc>
                <a:spcPct val="100000"/>
              </a:lnSpc>
              <a:spcBef>
                <a:spcPts val="0"/>
              </a:spcBef>
              <a:spcAft>
                <a:spcPts val="0"/>
              </a:spcAft>
              <a:buClrTx/>
              <a:buSzTx/>
              <a:buFontTx/>
              <a:buNone/>
              <a:tabLst/>
              <a:defRPr/>
            </a:pPr>
            <a:r>
              <a:rPr kumimoji="0" sz="1800" b="0" i="0" u="none" strike="noStrike" kern="0" cap="none" spc="0" normalizeH="0" baseline="0" noProof="0">
                <a:ln>
                  <a:noFill/>
                </a:ln>
                <a:solidFill>
                  <a:sysClr val="windowText" lastClr="000000"/>
                </a:solidFill>
                <a:effectLst/>
                <a:uLnTx/>
                <a:uFillTx/>
                <a:latin typeface="Helvetica"/>
                <a:cs typeface="Helvetica"/>
                <a:sym typeface="Helvetica"/>
              </a:rPr>
              <a:t>Intelligenza artificiale</a:t>
            </a:r>
          </a:p>
        </p:txBody>
      </p:sp>
      <p:pic>
        <p:nvPicPr>
          <p:cNvPr id="1247" name="image64.png" descr="Ragazza, Donna, Viso, Gli Occhi, Close Up, Robot"/>
          <p:cNvPicPr/>
          <p:nvPr/>
        </p:nvPicPr>
        <p:blipFill>
          <a:blip r:embed="rId2" cstate="print"/>
          <a:stretch>
            <a:fillRect/>
          </a:stretch>
        </p:blipFill>
        <p:spPr>
          <a:xfrm>
            <a:off x="6732240" y="4294573"/>
            <a:ext cx="2123732" cy="2193812"/>
          </a:xfrm>
          <a:prstGeom prst="rect">
            <a:avLst/>
          </a:prstGeom>
          <a:ln w="12700">
            <a:miter lim="400000"/>
          </a:ln>
        </p:spPr>
      </p:pic>
      <p:pic>
        <p:nvPicPr>
          <p:cNvPr id="1248" name="image25.jpeg" descr="Display Dummy, Bordo, Faccia, Tecnologia, Pensare"/>
          <p:cNvPicPr/>
          <p:nvPr/>
        </p:nvPicPr>
        <p:blipFill>
          <a:blip r:embed="rId3"/>
          <a:stretch>
            <a:fillRect/>
          </a:stretch>
        </p:blipFill>
        <p:spPr>
          <a:xfrm>
            <a:off x="251518" y="4159282"/>
            <a:ext cx="2808316" cy="2332760"/>
          </a:xfrm>
          <a:prstGeom prst="rect">
            <a:avLst/>
          </a:prstGeom>
          <a:ln w="12700">
            <a:miter lim="400000"/>
          </a:ln>
        </p:spPr>
      </p:pic>
      <p:sp>
        <p:nvSpPr>
          <p:cNvPr id="1249" name="Shape 1249"/>
          <p:cNvSpPr/>
          <p:nvPr/>
        </p:nvSpPr>
        <p:spPr>
          <a:xfrm>
            <a:off x="3068214" y="4102506"/>
            <a:ext cx="4248478" cy="5740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3200" b="1" i="1">
                <a:solidFill>
                  <a:srgbClr val="FFFF00"/>
                </a:solidFill>
              </a:defRPr>
            </a:lvl1pPr>
          </a:lstStyle>
          <a:p>
            <a:pPr marL="0" marR="0" lvl="0" indent="0" algn="ctr" defTabSz="449262" eaLnBrk="1" fontAlgn="auto" latinLnBrk="0" hangingPunct="1">
              <a:lnSpc>
                <a:spcPct val="100000"/>
              </a:lnSpc>
              <a:spcBef>
                <a:spcPts val="0"/>
              </a:spcBef>
              <a:spcAft>
                <a:spcPts val="0"/>
              </a:spcAft>
              <a:buClrTx/>
              <a:buSzTx/>
              <a:buFontTx/>
              <a:buNone/>
              <a:tabLst/>
              <a:defRPr sz="1800" b="0" i="0">
                <a:solidFill>
                  <a:srgbClr val="000000"/>
                </a:solidFill>
              </a:defRPr>
            </a:pPr>
            <a:r>
              <a:rPr kumimoji="0" sz="3200" b="1" i="1" u="none" strike="noStrike" kern="0" cap="none" spc="0" normalizeH="0" baseline="0" noProof="0">
                <a:ln>
                  <a:noFill/>
                </a:ln>
                <a:solidFill>
                  <a:srgbClr val="FFFF00"/>
                </a:solidFill>
                <a:effectLst/>
                <a:uLnTx/>
                <a:uFillTx/>
                <a:latin typeface="Helvetica"/>
                <a:cs typeface="Helvetica"/>
                <a:sym typeface="Helvetica"/>
              </a:rPr>
              <a:t>Intelligenza artificiale</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1" name="image65.png"/>
          <p:cNvPicPr/>
          <p:nvPr/>
        </p:nvPicPr>
        <p:blipFill>
          <a:blip r:embed="rId2"/>
          <a:stretch>
            <a:fillRect/>
          </a:stretch>
        </p:blipFill>
        <p:spPr>
          <a:xfrm>
            <a:off x="1919" y="864451"/>
            <a:ext cx="9148806" cy="5129098"/>
          </a:xfrm>
          <a:prstGeom prst="rect">
            <a:avLst/>
          </a:prstGeom>
          <a:ln w="12700">
            <a:miter lim="400000"/>
          </a:ln>
        </p:spPr>
      </p:pic>
      <p:sp>
        <p:nvSpPr>
          <p:cNvPr id="1252" name="Shape 1252"/>
          <p:cNvSpPr/>
          <p:nvPr/>
        </p:nvSpPr>
        <p:spPr>
          <a:xfrm>
            <a:off x="768401" y="6444500"/>
            <a:ext cx="5581194" cy="324287"/>
          </a:xfrm>
          <a:prstGeom prst="rect">
            <a:avLst/>
          </a:prstGeom>
          <a:ln w="12700">
            <a:miter lim="400000"/>
          </a:ln>
          <a:extLst>
            <a:ext uri="{C572A759-6A51-4108-AA02-DFA0A04FC94B}">
              <ma14:wrappingTextBoxFlag xmlns:ma14="http://schemas.microsoft.com/office/mac/drawingml/2011/main" xmlns="" val="1"/>
            </a:ext>
          </a:extLst>
        </p:spPr>
        <p:txBody>
          <a:bodyPr wrap="none" lIns="41493" tIns="41493" rIns="41493" bIns="41493">
            <a:spAutoFit/>
          </a:bodyPr>
          <a:lstStyle>
            <a:lvl1pPr defTabSz="456719">
              <a:defRPr sz="1600">
                <a:latin typeface="Calibri"/>
                <a:ea typeface="Calibri"/>
                <a:cs typeface="Calibri"/>
                <a:sym typeface="Calibri"/>
              </a:defRPr>
            </a:lvl1pPr>
          </a:lstStyle>
          <a:p>
            <a:pPr lvl="0">
              <a:defRPr sz="1800"/>
            </a:pPr>
            <a:r>
              <a:rPr sz="1600"/>
              <a:t>HTL High Threshold Logic - NLP Natural Language Processing</a:t>
            </a:r>
          </a:p>
        </p:txBody>
      </p:sp>
      <p:sp>
        <p:nvSpPr>
          <p:cNvPr id="1253" name="Shape 1253"/>
          <p:cNvSpPr/>
          <p:nvPr/>
        </p:nvSpPr>
        <p:spPr>
          <a:xfrm>
            <a:off x="6083353" y="2877190"/>
            <a:ext cx="1949141" cy="6096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defTabSz="456719">
              <a:defRPr sz="4200">
                <a:latin typeface="Calibri"/>
                <a:ea typeface="Calibri"/>
                <a:cs typeface="Calibri"/>
                <a:sym typeface="Calibri"/>
              </a:defRPr>
            </a:lvl1pPr>
          </a:lstStyle>
          <a:p>
            <a:pPr lvl="0">
              <a:defRPr sz="1800"/>
            </a:pPr>
            <a:r>
              <a:rPr sz="4200"/>
              <a:t>WATSON</a:t>
            </a:r>
          </a:p>
        </p:txBody>
      </p:sp>
      <p:pic>
        <p:nvPicPr>
          <p:cNvPr id="1254" name="image66.png"/>
          <p:cNvPicPr/>
          <p:nvPr/>
        </p:nvPicPr>
        <p:blipFill>
          <a:blip r:embed="rId3"/>
          <a:srcRect l="5685" t="67880" r="65653" b="5351"/>
          <a:stretch>
            <a:fillRect/>
          </a:stretch>
        </p:blipFill>
        <p:spPr>
          <a:xfrm>
            <a:off x="674754" y="2018499"/>
            <a:ext cx="4889928" cy="403416"/>
          </a:xfrm>
          <a:prstGeom prst="rect">
            <a:avLst/>
          </a:prstGeom>
          <a:ln w="12700">
            <a:miter lim="400000"/>
          </a:ln>
        </p:spPr>
      </p:pic>
      <p:pic>
        <p:nvPicPr>
          <p:cNvPr id="1255" name="image66.png"/>
          <p:cNvPicPr/>
          <p:nvPr/>
        </p:nvPicPr>
        <p:blipFill>
          <a:blip r:embed="rId3"/>
          <a:srcRect l="38169" t="59798" r="44836" b="5105"/>
          <a:stretch>
            <a:fillRect/>
          </a:stretch>
        </p:blipFill>
        <p:spPr>
          <a:xfrm>
            <a:off x="5224662" y="4583045"/>
            <a:ext cx="3943354" cy="720382"/>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0" name="Shape 1360"/>
          <p:cNvSpPr>
            <a:spLocks noGrp="1"/>
          </p:cNvSpPr>
          <p:nvPr>
            <p:ph type="body" idx="1"/>
          </p:nvPr>
        </p:nvSpPr>
        <p:spPr>
          <a:xfrm>
            <a:off x="413371" y="2132856"/>
            <a:ext cx="8422800" cy="3456388"/>
          </a:xfrm>
          <a:prstGeom prst="rect">
            <a:avLst/>
          </a:prstGeom>
        </p:spPr>
        <p:txBody>
          <a:bodyPr lIns="0" tIns="0" rIns="0" bIns="0">
            <a:normAutofit/>
          </a:bodyPr>
          <a:lstStyle/>
          <a:p>
            <a:pPr marL="16932" lvl="0" indent="-16932">
              <a:spcBef>
                <a:spcPts val="200"/>
              </a:spcBef>
              <a:defRPr sz="1800"/>
            </a:pPr>
            <a:r>
              <a:rPr sz="1200" dirty="0">
                <a:latin typeface="Arial Bold"/>
                <a:ea typeface="Arial Bold"/>
                <a:cs typeface="Arial Bold"/>
                <a:sym typeface="Arial Bold"/>
              </a:rPr>
              <a:t>HTN</a:t>
            </a:r>
            <a:r>
              <a:rPr sz="1200" dirty="0">
                <a:solidFill>
                  <a:srgbClr val="800000"/>
                </a:solidFill>
              </a:rPr>
              <a:t> </a:t>
            </a:r>
            <a:r>
              <a:rPr sz="1200" dirty="0"/>
              <a:t>affects about </a:t>
            </a:r>
            <a:r>
              <a:rPr sz="1200" dirty="0">
                <a:solidFill>
                  <a:srgbClr val="FF0000"/>
                </a:solidFill>
              </a:rPr>
              <a:t>40%</a:t>
            </a:r>
            <a:r>
              <a:rPr sz="1200" dirty="0"/>
              <a:t> of the industrialized </a:t>
            </a:r>
            <a:br>
              <a:rPr sz="1200" dirty="0"/>
            </a:br>
            <a:r>
              <a:rPr sz="1200" dirty="0"/>
              <a:t>populations and its prevalence is increasing </a:t>
            </a:r>
            <a:br>
              <a:rPr sz="1200" dirty="0"/>
            </a:br>
            <a:r>
              <a:rPr sz="1200" dirty="0"/>
              <a:t>in particular for high risk pts</a:t>
            </a:r>
            <a:r>
              <a:rPr sz="1200" baseline="30000" dirty="0"/>
              <a:t>1</a:t>
            </a:r>
          </a:p>
          <a:p>
            <a:pPr marL="16932" lvl="0" indent="-16932">
              <a:spcBef>
                <a:spcPts val="200"/>
              </a:spcBef>
              <a:defRPr sz="1800"/>
            </a:pPr>
            <a:r>
              <a:rPr sz="1200" dirty="0">
                <a:latin typeface="Arial Bold"/>
                <a:ea typeface="Arial Bold"/>
                <a:cs typeface="Arial Bold"/>
                <a:sym typeface="Arial Bold"/>
              </a:rPr>
              <a:t>HTN</a:t>
            </a:r>
            <a:r>
              <a:rPr sz="1200" dirty="0"/>
              <a:t> is associated with </a:t>
            </a:r>
            <a:r>
              <a:rPr sz="1200" dirty="0">
                <a:solidFill>
                  <a:srgbClr val="FF0000"/>
                </a:solidFill>
              </a:rPr>
              <a:t>additional RF’s in over 80%</a:t>
            </a:r>
            <a:r>
              <a:rPr sz="1200" dirty="0">
                <a:solidFill>
                  <a:srgbClr val="800000"/>
                </a:solidFill>
              </a:rPr>
              <a:t> </a:t>
            </a:r>
            <a:r>
              <a:rPr sz="1200" dirty="0"/>
              <a:t>of patients</a:t>
            </a:r>
            <a:r>
              <a:rPr sz="1200" baseline="30000" dirty="0"/>
              <a:t>2</a:t>
            </a:r>
            <a:r>
              <a:rPr sz="1200" dirty="0"/>
              <a:t> </a:t>
            </a:r>
          </a:p>
          <a:p>
            <a:pPr marL="16932" lvl="0" indent="-16932">
              <a:spcBef>
                <a:spcPts val="200"/>
              </a:spcBef>
              <a:defRPr sz="1800"/>
            </a:pPr>
            <a:r>
              <a:rPr sz="1200" dirty="0">
                <a:latin typeface="Arial Bold"/>
                <a:ea typeface="Arial Bold"/>
                <a:cs typeface="Arial Bold"/>
                <a:sym typeface="Arial Bold"/>
              </a:rPr>
              <a:t>HNT</a:t>
            </a:r>
            <a:r>
              <a:rPr sz="1200" dirty="0"/>
              <a:t> is a </a:t>
            </a:r>
            <a:r>
              <a:rPr sz="1200" dirty="0">
                <a:solidFill>
                  <a:srgbClr val="FF0000"/>
                </a:solidFill>
              </a:rPr>
              <a:t>co-morbid</a:t>
            </a:r>
            <a:r>
              <a:rPr sz="1200" dirty="0">
                <a:solidFill>
                  <a:srgbClr val="800000"/>
                </a:solidFill>
              </a:rPr>
              <a:t> </a:t>
            </a:r>
            <a:r>
              <a:rPr sz="1200" dirty="0"/>
              <a:t>condition in </a:t>
            </a:r>
            <a:r>
              <a:rPr sz="1200" dirty="0">
                <a:solidFill>
                  <a:srgbClr val="FF0000"/>
                </a:solidFill>
              </a:rPr>
              <a:t>over 85%</a:t>
            </a:r>
            <a:r>
              <a:rPr sz="1200" dirty="0">
                <a:solidFill>
                  <a:srgbClr val="800000"/>
                </a:solidFill>
              </a:rPr>
              <a:t> </a:t>
            </a:r>
            <a:r>
              <a:rPr sz="1200" dirty="0"/>
              <a:t>of cardiac patients</a:t>
            </a:r>
            <a:r>
              <a:rPr sz="1200" baseline="30000" dirty="0"/>
              <a:t>3</a:t>
            </a:r>
            <a:endParaRPr sz="1200" dirty="0"/>
          </a:p>
          <a:p>
            <a:pPr marL="16932" lvl="0" indent="-16932">
              <a:spcBef>
                <a:spcPts val="200"/>
              </a:spcBef>
              <a:buClr>
                <a:srgbClr val="000000"/>
              </a:buClr>
              <a:defRPr sz="1800"/>
            </a:pPr>
            <a:r>
              <a:rPr sz="1200" dirty="0"/>
              <a:t>On a worldwide base, </a:t>
            </a:r>
            <a:r>
              <a:rPr sz="1200" dirty="0">
                <a:latin typeface="Arial Bold"/>
                <a:ea typeface="Arial Bold"/>
                <a:cs typeface="Arial Bold"/>
                <a:sym typeface="Arial Bold"/>
              </a:rPr>
              <a:t>NTH</a:t>
            </a:r>
            <a:r>
              <a:rPr sz="1200" dirty="0"/>
              <a:t> is responsible for</a:t>
            </a:r>
            <a:r>
              <a:rPr sz="1200" baseline="30000" dirty="0"/>
              <a:t>4</a:t>
            </a:r>
            <a:r>
              <a:rPr sz="1200" dirty="0"/>
              <a:t>:</a:t>
            </a:r>
          </a:p>
          <a:p>
            <a:pPr marL="466767" lvl="1" indent="-9567">
              <a:spcBef>
                <a:spcPts val="200"/>
              </a:spcBef>
              <a:buClr>
                <a:srgbClr val="FF0000"/>
              </a:buClr>
              <a:defRPr sz="1800"/>
            </a:pPr>
            <a:r>
              <a:rPr sz="1100" dirty="0">
                <a:solidFill>
                  <a:srgbClr val="FF0000"/>
                </a:solidFill>
              </a:rPr>
              <a:t>7.6 million deaths</a:t>
            </a:r>
            <a:r>
              <a:rPr sz="1100" dirty="0">
                <a:solidFill>
                  <a:srgbClr val="990000"/>
                </a:solidFill>
              </a:rPr>
              <a:t> </a:t>
            </a:r>
            <a:r>
              <a:rPr sz="1100" dirty="0"/>
              <a:t>each year (</a:t>
            </a:r>
            <a:r>
              <a:rPr sz="1100" dirty="0">
                <a:latin typeface="Arial Bold"/>
                <a:ea typeface="Arial Bold"/>
                <a:cs typeface="Arial Bold"/>
                <a:sym typeface="Arial Bold"/>
              </a:rPr>
              <a:t>13.5% of total</a:t>
            </a:r>
            <a:r>
              <a:rPr sz="1100" dirty="0"/>
              <a:t>) </a:t>
            </a:r>
            <a:endParaRPr sz="2800" dirty="0"/>
          </a:p>
          <a:p>
            <a:pPr marL="466767" lvl="1" indent="-9567">
              <a:spcBef>
                <a:spcPts val="200"/>
              </a:spcBef>
              <a:buClr>
                <a:srgbClr val="FF0000"/>
              </a:buClr>
              <a:defRPr sz="1800"/>
            </a:pPr>
            <a:r>
              <a:rPr sz="1100" dirty="0">
                <a:solidFill>
                  <a:srgbClr val="FF0000"/>
                </a:solidFill>
              </a:rPr>
              <a:t>6.3 millions of years of disability</a:t>
            </a:r>
            <a:r>
              <a:rPr sz="1100" dirty="0">
                <a:solidFill>
                  <a:srgbClr val="990000"/>
                </a:solidFill>
              </a:rPr>
              <a:t> </a:t>
            </a:r>
            <a:r>
              <a:rPr sz="1100" dirty="0"/>
              <a:t>(4.4% of total)</a:t>
            </a:r>
            <a:endParaRPr sz="2800" dirty="0"/>
          </a:p>
          <a:p>
            <a:pPr marL="466767" lvl="1" indent="-9567">
              <a:spcBef>
                <a:spcPts val="200"/>
              </a:spcBef>
              <a:buClr>
                <a:srgbClr val="FF0000"/>
              </a:buClr>
              <a:defRPr sz="1800"/>
            </a:pPr>
            <a:r>
              <a:rPr sz="1100" dirty="0">
                <a:solidFill>
                  <a:srgbClr val="FF0000"/>
                </a:solidFill>
              </a:rPr>
              <a:t>54% of Stroke and 47% of CHD, ≈</a:t>
            </a:r>
            <a:r>
              <a:rPr sz="1100" dirty="0">
                <a:solidFill>
                  <a:srgbClr val="FF0000"/>
                </a:solidFill>
                <a:latin typeface="Arial Bold"/>
                <a:ea typeface="Arial Bold"/>
                <a:cs typeface="Arial Bold"/>
                <a:sym typeface="Arial Bold"/>
              </a:rPr>
              <a:t>30% ESRD</a:t>
            </a:r>
            <a:r>
              <a:rPr sz="1100" baseline="30000" dirty="0">
                <a:solidFill>
                  <a:srgbClr val="FF0000"/>
                </a:solidFill>
                <a:latin typeface="Arial Bold"/>
                <a:ea typeface="Arial Bold"/>
                <a:cs typeface="Arial Bold"/>
                <a:sym typeface="Arial Bold"/>
              </a:rPr>
              <a:t>5</a:t>
            </a:r>
            <a:r>
              <a:rPr sz="1100" dirty="0">
                <a:solidFill>
                  <a:srgbClr val="FF0000"/>
                </a:solidFill>
                <a:latin typeface="Arial Bold"/>
                <a:ea typeface="Arial Bold"/>
                <a:cs typeface="Arial Bold"/>
                <a:sym typeface="Arial Bold"/>
              </a:rPr>
              <a:t> </a:t>
            </a:r>
          </a:p>
        </p:txBody>
      </p:sp>
      <p:sp>
        <p:nvSpPr>
          <p:cNvPr id="1361" name="Shape 1361"/>
          <p:cNvSpPr>
            <a:spLocks noGrp="1"/>
          </p:cNvSpPr>
          <p:nvPr>
            <p:ph type="title"/>
          </p:nvPr>
        </p:nvSpPr>
        <p:spPr>
          <a:xfrm>
            <a:off x="395535" y="548677"/>
            <a:ext cx="5935492" cy="1152135"/>
          </a:xfrm>
          <a:prstGeom prst="rect">
            <a:avLst/>
          </a:prstGeom>
        </p:spPr>
        <p:txBody>
          <a:bodyPr lIns="0" tIns="0" rIns="0" bIns="0">
            <a:normAutofit/>
          </a:bodyPr>
          <a:lstStyle/>
          <a:p>
            <a:pPr lvl="0" defTabSz="841247">
              <a:defRPr sz="1800"/>
            </a:pPr>
            <a:r>
              <a:rPr sz="3600" dirty="0">
                <a:solidFill>
                  <a:srgbClr val="000090"/>
                </a:solidFill>
                <a:latin typeface="Arial Bold"/>
                <a:ea typeface="Arial Bold"/>
                <a:cs typeface="Arial Bold"/>
                <a:sym typeface="Arial Bold"/>
              </a:rPr>
              <a:t>Worldwide burden</a:t>
            </a:r>
            <a:br>
              <a:rPr sz="3600" dirty="0">
                <a:solidFill>
                  <a:srgbClr val="000090"/>
                </a:solidFill>
                <a:latin typeface="Arial Bold"/>
                <a:ea typeface="Arial Bold"/>
                <a:cs typeface="Arial Bold"/>
                <a:sym typeface="Arial Bold"/>
              </a:rPr>
            </a:br>
            <a:r>
              <a:rPr sz="3600" dirty="0">
                <a:solidFill>
                  <a:srgbClr val="000090"/>
                </a:solidFill>
                <a:latin typeface="Arial Bold"/>
                <a:ea typeface="Arial Bold"/>
                <a:cs typeface="Arial Bold"/>
                <a:sym typeface="Arial Bold"/>
              </a:rPr>
              <a:t>of HBP </a:t>
            </a:r>
          </a:p>
        </p:txBody>
      </p:sp>
      <p:sp>
        <p:nvSpPr>
          <p:cNvPr id="1362" name="Shape 1362"/>
          <p:cNvSpPr/>
          <p:nvPr/>
        </p:nvSpPr>
        <p:spPr>
          <a:xfrm>
            <a:off x="323522" y="5805263"/>
            <a:ext cx="3543611" cy="789734"/>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lvl="0">
              <a:lnSpc>
                <a:spcPct val="90000"/>
              </a:lnSpc>
            </a:pPr>
            <a:r>
              <a:rPr sz="1100">
                <a:latin typeface="Arial"/>
                <a:ea typeface="Arial"/>
                <a:cs typeface="Arial"/>
                <a:sym typeface="Arial"/>
              </a:rPr>
              <a:t>1. Lawes, Hoorn, Rodgers: Lancet 2008; 371: 1513-18</a:t>
            </a:r>
            <a:endParaRPr>
              <a:latin typeface="Calibri"/>
              <a:ea typeface="Calibri"/>
              <a:cs typeface="Calibri"/>
              <a:sym typeface="Calibri"/>
            </a:endParaRPr>
          </a:p>
          <a:p>
            <a:pPr lvl="0">
              <a:lnSpc>
                <a:spcPct val="90000"/>
              </a:lnSpc>
            </a:pPr>
            <a:r>
              <a:rPr sz="1100">
                <a:latin typeface="Arial"/>
                <a:ea typeface="Arial"/>
                <a:cs typeface="Arial"/>
                <a:sym typeface="Arial"/>
              </a:rPr>
              <a:t>2. Banegas JR, Borghi C et al, Eur Heart J 2011</a:t>
            </a:r>
            <a:endParaRPr>
              <a:latin typeface="Calibri"/>
              <a:ea typeface="Calibri"/>
              <a:cs typeface="Calibri"/>
              <a:sym typeface="Calibri"/>
            </a:endParaRPr>
          </a:p>
          <a:p>
            <a:pPr lvl="0">
              <a:lnSpc>
                <a:spcPct val="90000"/>
              </a:lnSpc>
            </a:pPr>
            <a:r>
              <a:rPr sz="1100">
                <a:latin typeface="Arial"/>
                <a:ea typeface="Arial"/>
                <a:cs typeface="Arial"/>
                <a:sym typeface="Arial"/>
              </a:rPr>
              <a:t>3. Arnett KD et al, Circulation 2014 </a:t>
            </a:r>
            <a:endParaRPr>
              <a:latin typeface="Calibri"/>
              <a:ea typeface="Calibri"/>
              <a:cs typeface="Calibri"/>
              <a:sym typeface="Calibri"/>
            </a:endParaRPr>
          </a:p>
          <a:p>
            <a:pPr lvl="0">
              <a:lnSpc>
                <a:spcPct val="90000"/>
              </a:lnSpc>
            </a:pPr>
            <a:r>
              <a:rPr sz="1100">
                <a:latin typeface="Arial"/>
                <a:ea typeface="Arial"/>
                <a:cs typeface="Arial"/>
                <a:sym typeface="Arial"/>
              </a:rPr>
              <a:t>4. Lim SS et al,  The Lancet 2013:380:  2224 – 2260</a:t>
            </a:r>
            <a:endParaRPr sz="1100">
              <a:latin typeface="Calibri"/>
              <a:ea typeface="Calibri"/>
              <a:cs typeface="Calibri"/>
              <a:sym typeface="Calibri"/>
            </a:endParaRPr>
          </a:p>
          <a:p>
            <a:pPr lvl="0">
              <a:lnSpc>
                <a:spcPct val="90000"/>
              </a:lnSpc>
            </a:pPr>
            <a:r>
              <a:rPr sz="1100">
                <a:latin typeface="Arial"/>
                <a:ea typeface="Arial"/>
                <a:cs typeface="Arial"/>
                <a:sym typeface="Arial"/>
              </a:rPr>
              <a:t>5. US Renal Data System ,2015</a:t>
            </a:r>
          </a:p>
        </p:txBody>
      </p:sp>
      <p:sp>
        <p:nvSpPr>
          <p:cNvPr id="1363" name="Shape 1363"/>
          <p:cNvSpPr/>
          <p:nvPr/>
        </p:nvSpPr>
        <p:spPr>
          <a:xfrm>
            <a:off x="-2" y="1844824"/>
            <a:ext cx="9144005" cy="4"/>
          </a:xfrm>
          <a:prstGeom prst="line">
            <a:avLst/>
          </a:prstGeom>
          <a:ln w="38100">
            <a:solidFill>
              <a:srgbClr val="FF0000"/>
            </a:solidFill>
          </a:ln>
        </p:spPr>
        <p:txBody>
          <a:bodyPr lIns="0" tIns="0" rIns="0" bIns="0"/>
          <a:lstStyle/>
          <a:p>
            <a:pPr lvl="0" defTabSz="457200">
              <a:lnSpc>
                <a:spcPct val="100000"/>
              </a:lnSpc>
              <a:defRPr sz="1200"/>
            </a:pPr>
            <a:endParaRPr/>
          </a:p>
        </p:txBody>
      </p:sp>
      <p:pic>
        <p:nvPicPr>
          <p:cNvPr id="1364" name="image5.jpeg" descr="TIMEhbp"/>
          <p:cNvPicPr/>
          <p:nvPr/>
        </p:nvPicPr>
        <p:blipFill>
          <a:blip r:embed="rId3"/>
          <a:stretch>
            <a:fillRect/>
          </a:stretch>
        </p:blipFill>
        <p:spPr>
          <a:xfrm>
            <a:off x="5526390" y="427187"/>
            <a:ext cx="3491880" cy="6309322"/>
          </a:xfrm>
          <a:prstGeom prst="rect">
            <a:avLst/>
          </a:prstGeom>
          <a:ln w="12700">
            <a:miter lim="400000"/>
          </a:ln>
          <a:effectLst>
            <a:outerShdw blurRad="101600" dist="101600" dir="2700000" rotWithShape="0">
              <a:srgbClr val="333333">
                <a:alpha val="70000"/>
              </a:srgbClr>
            </a:outerShdw>
          </a:effectLst>
        </p:spPr>
      </p:pic>
      <p:sp>
        <p:nvSpPr>
          <p:cNvPr id="2" name="CasellaDiTesto 1">
            <a:extLst>
              <a:ext uri="{FF2B5EF4-FFF2-40B4-BE49-F238E27FC236}">
                <a16:creationId xmlns:a16="http://schemas.microsoft.com/office/drawing/2014/main" id="{83DE4138-82B6-4B06-B306-FA7F6362FE5F}"/>
              </a:ext>
            </a:extLst>
          </p:cNvPr>
          <p:cNvSpPr txBox="1"/>
          <p:nvPr/>
        </p:nvSpPr>
        <p:spPr>
          <a:xfrm>
            <a:off x="-2" y="-8634"/>
            <a:ext cx="9144002" cy="435821"/>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49262" rtl="0" fontAlgn="auto" latinLnBrk="1" hangingPunct="0">
              <a:lnSpc>
                <a:spcPct val="93000"/>
              </a:lnSpc>
              <a:spcBef>
                <a:spcPts val="0"/>
              </a:spcBef>
              <a:spcAft>
                <a:spcPts val="0"/>
              </a:spcAft>
              <a:buClrTx/>
              <a:buSzTx/>
              <a:buFontTx/>
              <a:buNone/>
              <a:tabLst/>
            </a:pPr>
            <a:r>
              <a:rPr kumimoji="0" lang="it-IT" sz="2400" b="1" i="0" u="none" strike="noStrike" cap="none" spc="0" normalizeH="0" baseline="0" dirty="0">
                <a:ln>
                  <a:noFill/>
                </a:ln>
                <a:solidFill>
                  <a:srgbClr val="002060"/>
                </a:solidFill>
                <a:effectLst/>
                <a:uFillTx/>
                <a:latin typeface="+mn-lt"/>
                <a:ea typeface="+mn-ea"/>
                <a:cs typeface="+mn-cs"/>
                <a:sym typeface="Helvetica"/>
              </a:rPr>
              <a:t>Ipertensione arteriosa </a:t>
            </a:r>
            <a:r>
              <a:rPr kumimoji="0" lang="it-IT" sz="2400" b="1" u="none" strike="noStrike" cap="none" spc="0" normalizeH="0" baseline="0" dirty="0">
                <a:ln>
                  <a:noFill/>
                </a:ln>
                <a:effectLst/>
                <a:uFillTx/>
                <a:latin typeface="+mn-lt"/>
                <a:ea typeface="+mn-ea"/>
                <a:cs typeface="+mn-cs"/>
                <a:sym typeface="Helvetica"/>
              </a:rPr>
              <a:t>sistemica</a:t>
            </a:r>
            <a:r>
              <a:rPr kumimoji="0" lang="it-IT" sz="2400" b="1" i="0" u="none" strike="noStrike" cap="none" spc="0" normalizeH="0" baseline="0" dirty="0">
                <a:ln>
                  <a:noFill/>
                </a:ln>
                <a:solidFill>
                  <a:srgbClr val="002060"/>
                </a:solidFill>
                <a:effectLst/>
                <a:uFillTx/>
                <a:latin typeface="+mn-lt"/>
                <a:ea typeface="+mn-ea"/>
                <a:cs typeface="+mn-cs"/>
                <a:sym typeface="Helvetica"/>
              </a:rPr>
              <a:t>=Sintomo-Fattore di rischio</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FF"/>
            </a:gs>
            <a:gs pos="100000">
              <a:srgbClr val="000000"/>
            </a:gs>
          </a:gsLst>
          <a:lin ang="0" scaled="0"/>
        </a:gradFill>
        <a:effectLst/>
      </p:bgPr>
    </p:bg>
    <p:spTree>
      <p:nvGrpSpPr>
        <p:cNvPr id="1" name=""/>
        <p:cNvGrpSpPr/>
        <p:nvPr/>
      </p:nvGrpSpPr>
      <p:grpSpPr>
        <a:xfrm>
          <a:off x="0" y="0"/>
          <a:ext cx="0" cy="0"/>
          <a:chOff x="0" y="0"/>
          <a:chExt cx="0" cy="0"/>
        </a:xfrm>
      </p:grpSpPr>
      <p:grpSp>
        <p:nvGrpSpPr>
          <p:cNvPr id="1702" name="Group 1702"/>
          <p:cNvGrpSpPr/>
          <p:nvPr/>
        </p:nvGrpSpPr>
        <p:grpSpPr>
          <a:xfrm>
            <a:off x="304788" y="838195"/>
            <a:ext cx="8714763" cy="4884765"/>
            <a:chOff x="-1" y="0"/>
            <a:chExt cx="8714762" cy="4884764"/>
          </a:xfrm>
        </p:grpSpPr>
        <p:sp>
          <p:nvSpPr>
            <p:cNvPr id="1271" name="Shape 1271"/>
            <p:cNvSpPr/>
            <p:nvPr/>
          </p:nvSpPr>
          <p:spPr>
            <a:xfrm>
              <a:off x="-2" y="-1"/>
              <a:ext cx="4691076" cy="2357446"/>
            </a:xfrm>
            <a:prstGeom prst="rect">
              <a:avLst/>
            </a:prstGeom>
            <a:solidFill>
              <a:srgbClr val="9FD9F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93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274" name="Group 1274"/>
            <p:cNvGrpSpPr/>
            <p:nvPr/>
          </p:nvGrpSpPr>
          <p:grpSpPr>
            <a:xfrm>
              <a:off x="3171820" y="617531"/>
              <a:ext cx="198459" cy="357206"/>
              <a:chOff x="-1" y="0"/>
              <a:chExt cx="198458" cy="357205"/>
            </a:xfrm>
          </p:grpSpPr>
          <p:sp>
            <p:nvSpPr>
              <p:cNvPr id="1272" name="Shape 1272"/>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07"/>
                    </a:moveTo>
                    <a:lnTo>
                      <a:pt x="16978" y="6007"/>
                    </a:lnTo>
                    <a:lnTo>
                      <a:pt x="16533" y="5678"/>
                    </a:lnTo>
                    <a:lnTo>
                      <a:pt x="15733" y="5678"/>
                    </a:lnTo>
                    <a:lnTo>
                      <a:pt x="14844" y="5431"/>
                    </a:lnTo>
                    <a:lnTo>
                      <a:pt x="14044" y="5102"/>
                    </a:lnTo>
                    <a:lnTo>
                      <a:pt x="14044" y="4526"/>
                    </a:lnTo>
                    <a:lnTo>
                      <a:pt x="14844" y="4526"/>
                    </a:lnTo>
                    <a:lnTo>
                      <a:pt x="14844" y="4197"/>
                    </a:lnTo>
                    <a:lnTo>
                      <a:pt x="15733" y="3909"/>
                    </a:lnTo>
                    <a:lnTo>
                      <a:pt x="16533" y="3579"/>
                    </a:lnTo>
                    <a:lnTo>
                      <a:pt x="16533" y="1810"/>
                    </a:lnTo>
                    <a:lnTo>
                      <a:pt x="15733" y="1481"/>
                    </a:lnTo>
                    <a:lnTo>
                      <a:pt x="15733" y="1152"/>
                    </a:lnTo>
                    <a:lnTo>
                      <a:pt x="14844" y="905"/>
                    </a:lnTo>
                    <a:lnTo>
                      <a:pt x="14044" y="658"/>
                    </a:lnTo>
                    <a:lnTo>
                      <a:pt x="13422" y="329"/>
                    </a:lnTo>
                    <a:lnTo>
                      <a:pt x="12711" y="329"/>
                    </a:lnTo>
                    <a:lnTo>
                      <a:pt x="11911" y="0"/>
                    </a:lnTo>
                    <a:lnTo>
                      <a:pt x="9600" y="0"/>
                    </a:lnTo>
                    <a:lnTo>
                      <a:pt x="8978" y="329"/>
                    </a:lnTo>
                    <a:lnTo>
                      <a:pt x="8178" y="329"/>
                    </a:lnTo>
                    <a:lnTo>
                      <a:pt x="7556" y="658"/>
                    </a:lnTo>
                    <a:lnTo>
                      <a:pt x="6667" y="905"/>
                    </a:lnTo>
                    <a:lnTo>
                      <a:pt x="5867" y="1152"/>
                    </a:lnTo>
                    <a:lnTo>
                      <a:pt x="5867" y="1481"/>
                    </a:lnTo>
                    <a:lnTo>
                      <a:pt x="5244" y="1810"/>
                    </a:lnTo>
                    <a:lnTo>
                      <a:pt x="5244" y="3333"/>
                    </a:lnTo>
                    <a:lnTo>
                      <a:pt x="5867" y="3579"/>
                    </a:lnTo>
                    <a:lnTo>
                      <a:pt x="5867" y="3909"/>
                    </a:lnTo>
                    <a:lnTo>
                      <a:pt x="6667" y="4197"/>
                    </a:lnTo>
                    <a:lnTo>
                      <a:pt x="7556" y="4526"/>
                    </a:lnTo>
                    <a:lnTo>
                      <a:pt x="7556" y="5431"/>
                    </a:lnTo>
                    <a:lnTo>
                      <a:pt x="6667" y="5678"/>
                    </a:lnTo>
                    <a:lnTo>
                      <a:pt x="5867" y="5678"/>
                    </a:lnTo>
                    <a:lnTo>
                      <a:pt x="5244" y="6007"/>
                    </a:lnTo>
                    <a:lnTo>
                      <a:pt x="4533" y="6007"/>
                    </a:lnTo>
                    <a:lnTo>
                      <a:pt x="2933" y="6254"/>
                    </a:lnTo>
                    <a:lnTo>
                      <a:pt x="2133" y="6583"/>
                    </a:lnTo>
                    <a:lnTo>
                      <a:pt x="1422" y="6583"/>
                    </a:lnTo>
                    <a:lnTo>
                      <a:pt x="800" y="6912"/>
                    </a:lnTo>
                    <a:lnTo>
                      <a:pt x="800" y="7200"/>
                    </a:lnTo>
                    <a:lnTo>
                      <a:pt x="0" y="7447"/>
                    </a:lnTo>
                    <a:lnTo>
                      <a:pt x="0" y="12631"/>
                    </a:lnTo>
                    <a:lnTo>
                      <a:pt x="800" y="12878"/>
                    </a:lnTo>
                    <a:lnTo>
                      <a:pt x="1422" y="13125"/>
                    </a:lnTo>
                    <a:lnTo>
                      <a:pt x="1422" y="13783"/>
                    </a:lnTo>
                    <a:lnTo>
                      <a:pt x="2133" y="13783"/>
                    </a:lnTo>
                    <a:lnTo>
                      <a:pt x="2933" y="14112"/>
                    </a:lnTo>
                    <a:lnTo>
                      <a:pt x="3733" y="14400"/>
                    </a:lnTo>
                    <a:lnTo>
                      <a:pt x="4533" y="14400"/>
                    </a:lnTo>
                    <a:lnTo>
                      <a:pt x="4533" y="14647"/>
                    </a:lnTo>
                    <a:lnTo>
                      <a:pt x="4533" y="8969"/>
                    </a:lnTo>
                    <a:lnTo>
                      <a:pt x="4533" y="20654"/>
                    </a:lnTo>
                    <a:lnTo>
                      <a:pt x="5244" y="20942"/>
                    </a:lnTo>
                    <a:lnTo>
                      <a:pt x="5244" y="21271"/>
                    </a:lnTo>
                    <a:lnTo>
                      <a:pt x="5867" y="21271"/>
                    </a:lnTo>
                    <a:lnTo>
                      <a:pt x="5867" y="21600"/>
                    </a:lnTo>
                    <a:lnTo>
                      <a:pt x="8978" y="21600"/>
                    </a:lnTo>
                    <a:lnTo>
                      <a:pt x="9600" y="21271"/>
                    </a:lnTo>
                    <a:lnTo>
                      <a:pt x="10489" y="20942"/>
                    </a:lnTo>
                    <a:lnTo>
                      <a:pt x="10489" y="20407"/>
                    </a:lnTo>
                    <a:lnTo>
                      <a:pt x="11111" y="20078"/>
                    </a:lnTo>
                    <a:lnTo>
                      <a:pt x="11111" y="11973"/>
                    </a:lnTo>
                    <a:lnTo>
                      <a:pt x="11111" y="20942"/>
                    </a:lnTo>
                    <a:lnTo>
                      <a:pt x="11911" y="20942"/>
                    </a:lnTo>
                    <a:lnTo>
                      <a:pt x="11911" y="21271"/>
                    </a:lnTo>
                    <a:lnTo>
                      <a:pt x="12711" y="21600"/>
                    </a:lnTo>
                    <a:lnTo>
                      <a:pt x="15733" y="21600"/>
                    </a:lnTo>
                    <a:lnTo>
                      <a:pt x="15733" y="21271"/>
                    </a:lnTo>
                    <a:lnTo>
                      <a:pt x="16533" y="21271"/>
                    </a:lnTo>
                    <a:lnTo>
                      <a:pt x="16533" y="20942"/>
                    </a:lnTo>
                    <a:lnTo>
                      <a:pt x="16978" y="20942"/>
                    </a:lnTo>
                    <a:lnTo>
                      <a:pt x="16978" y="14647"/>
                    </a:lnTo>
                    <a:lnTo>
                      <a:pt x="17867" y="14400"/>
                    </a:lnTo>
                    <a:lnTo>
                      <a:pt x="18667" y="14400"/>
                    </a:lnTo>
                    <a:lnTo>
                      <a:pt x="18667" y="14112"/>
                    </a:lnTo>
                    <a:lnTo>
                      <a:pt x="19467" y="13783"/>
                    </a:lnTo>
                    <a:lnTo>
                      <a:pt x="20089" y="13454"/>
                    </a:lnTo>
                    <a:lnTo>
                      <a:pt x="20800" y="13125"/>
                    </a:lnTo>
                    <a:lnTo>
                      <a:pt x="21600" y="12878"/>
                    </a:lnTo>
                    <a:lnTo>
                      <a:pt x="21600" y="6912"/>
                    </a:lnTo>
                    <a:lnTo>
                      <a:pt x="20800" y="6583"/>
                    </a:lnTo>
                    <a:lnTo>
                      <a:pt x="20089" y="6583"/>
                    </a:lnTo>
                    <a:lnTo>
                      <a:pt x="19467" y="6254"/>
                    </a:lnTo>
                    <a:lnTo>
                      <a:pt x="1786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273" name="Shape 1273"/>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07"/>
                    </a:moveTo>
                    <a:lnTo>
                      <a:pt x="16978" y="6007"/>
                    </a:lnTo>
                    <a:lnTo>
                      <a:pt x="16533" y="5678"/>
                    </a:lnTo>
                    <a:lnTo>
                      <a:pt x="15733" y="5678"/>
                    </a:lnTo>
                    <a:lnTo>
                      <a:pt x="14844" y="5431"/>
                    </a:lnTo>
                    <a:lnTo>
                      <a:pt x="14044" y="5102"/>
                    </a:lnTo>
                    <a:lnTo>
                      <a:pt x="14044" y="4526"/>
                    </a:lnTo>
                    <a:lnTo>
                      <a:pt x="14844" y="4526"/>
                    </a:lnTo>
                    <a:lnTo>
                      <a:pt x="14844" y="4197"/>
                    </a:lnTo>
                    <a:lnTo>
                      <a:pt x="15733" y="3909"/>
                    </a:lnTo>
                    <a:lnTo>
                      <a:pt x="16533" y="3579"/>
                    </a:lnTo>
                    <a:lnTo>
                      <a:pt x="16533" y="1810"/>
                    </a:lnTo>
                    <a:lnTo>
                      <a:pt x="15733" y="1481"/>
                    </a:lnTo>
                    <a:lnTo>
                      <a:pt x="15733" y="1152"/>
                    </a:lnTo>
                    <a:lnTo>
                      <a:pt x="14844" y="905"/>
                    </a:lnTo>
                    <a:lnTo>
                      <a:pt x="14044" y="658"/>
                    </a:lnTo>
                    <a:lnTo>
                      <a:pt x="13422" y="329"/>
                    </a:lnTo>
                    <a:lnTo>
                      <a:pt x="12711" y="329"/>
                    </a:lnTo>
                    <a:lnTo>
                      <a:pt x="11911" y="0"/>
                    </a:lnTo>
                    <a:lnTo>
                      <a:pt x="9600" y="0"/>
                    </a:lnTo>
                    <a:lnTo>
                      <a:pt x="8978" y="329"/>
                    </a:lnTo>
                    <a:lnTo>
                      <a:pt x="8178" y="329"/>
                    </a:lnTo>
                    <a:lnTo>
                      <a:pt x="7556" y="658"/>
                    </a:lnTo>
                    <a:lnTo>
                      <a:pt x="6667" y="905"/>
                    </a:lnTo>
                    <a:lnTo>
                      <a:pt x="5867" y="1152"/>
                    </a:lnTo>
                    <a:lnTo>
                      <a:pt x="5867" y="1481"/>
                    </a:lnTo>
                    <a:lnTo>
                      <a:pt x="5244" y="1810"/>
                    </a:lnTo>
                    <a:lnTo>
                      <a:pt x="5244" y="3333"/>
                    </a:lnTo>
                    <a:lnTo>
                      <a:pt x="5867" y="3579"/>
                    </a:lnTo>
                    <a:lnTo>
                      <a:pt x="5867" y="3909"/>
                    </a:lnTo>
                    <a:lnTo>
                      <a:pt x="6667" y="4197"/>
                    </a:lnTo>
                    <a:lnTo>
                      <a:pt x="7556" y="4526"/>
                    </a:lnTo>
                    <a:lnTo>
                      <a:pt x="7556" y="5431"/>
                    </a:lnTo>
                    <a:lnTo>
                      <a:pt x="6667" y="5678"/>
                    </a:lnTo>
                    <a:lnTo>
                      <a:pt x="5867" y="5678"/>
                    </a:lnTo>
                    <a:lnTo>
                      <a:pt x="5244" y="6007"/>
                    </a:lnTo>
                    <a:lnTo>
                      <a:pt x="4533" y="6007"/>
                    </a:lnTo>
                    <a:lnTo>
                      <a:pt x="2933" y="6254"/>
                    </a:lnTo>
                    <a:lnTo>
                      <a:pt x="2133" y="6583"/>
                    </a:lnTo>
                    <a:lnTo>
                      <a:pt x="1422" y="6583"/>
                    </a:lnTo>
                    <a:lnTo>
                      <a:pt x="800" y="6912"/>
                    </a:lnTo>
                    <a:lnTo>
                      <a:pt x="800" y="7200"/>
                    </a:lnTo>
                    <a:lnTo>
                      <a:pt x="0" y="7447"/>
                    </a:lnTo>
                    <a:lnTo>
                      <a:pt x="0" y="12631"/>
                    </a:lnTo>
                    <a:lnTo>
                      <a:pt x="800" y="12878"/>
                    </a:lnTo>
                    <a:lnTo>
                      <a:pt x="1422" y="13125"/>
                    </a:lnTo>
                    <a:lnTo>
                      <a:pt x="1422" y="13783"/>
                    </a:lnTo>
                    <a:lnTo>
                      <a:pt x="2133" y="13783"/>
                    </a:lnTo>
                    <a:lnTo>
                      <a:pt x="2933" y="14112"/>
                    </a:lnTo>
                    <a:lnTo>
                      <a:pt x="3733" y="14400"/>
                    </a:lnTo>
                    <a:lnTo>
                      <a:pt x="4533" y="14400"/>
                    </a:lnTo>
                    <a:lnTo>
                      <a:pt x="4533" y="14647"/>
                    </a:lnTo>
                    <a:lnTo>
                      <a:pt x="4533" y="8969"/>
                    </a:lnTo>
                    <a:lnTo>
                      <a:pt x="4533" y="20654"/>
                    </a:lnTo>
                    <a:lnTo>
                      <a:pt x="5244" y="20942"/>
                    </a:lnTo>
                    <a:lnTo>
                      <a:pt x="5244" y="21271"/>
                    </a:lnTo>
                    <a:lnTo>
                      <a:pt x="5867" y="21271"/>
                    </a:lnTo>
                    <a:lnTo>
                      <a:pt x="5867" y="21600"/>
                    </a:lnTo>
                    <a:lnTo>
                      <a:pt x="8978" y="21600"/>
                    </a:lnTo>
                    <a:lnTo>
                      <a:pt x="9600" y="21271"/>
                    </a:lnTo>
                    <a:lnTo>
                      <a:pt x="10489" y="20942"/>
                    </a:lnTo>
                    <a:lnTo>
                      <a:pt x="10489" y="20407"/>
                    </a:lnTo>
                    <a:lnTo>
                      <a:pt x="11111" y="20078"/>
                    </a:lnTo>
                    <a:lnTo>
                      <a:pt x="11111" y="11973"/>
                    </a:lnTo>
                    <a:lnTo>
                      <a:pt x="11111" y="20942"/>
                    </a:lnTo>
                    <a:lnTo>
                      <a:pt x="11911" y="20942"/>
                    </a:lnTo>
                    <a:lnTo>
                      <a:pt x="11911" y="21271"/>
                    </a:lnTo>
                    <a:lnTo>
                      <a:pt x="12711" y="21600"/>
                    </a:lnTo>
                    <a:lnTo>
                      <a:pt x="15733" y="21600"/>
                    </a:lnTo>
                    <a:lnTo>
                      <a:pt x="15733" y="21271"/>
                    </a:lnTo>
                    <a:lnTo>
                      <a:pt x="16533" y="21271"/>
                    </a:lnTo>
                    <a:lnTo>
                      <a:pt x="16533" y="20942"/>
                    </a:lnTo>
                    <a:lnTo>
                      <a:pt x="16978" y="20942"/>
                    </a:lnTo>
                    <a:lnTo>
                      <a:pt x="16978" y="14647"/>
                    </a:lnTo>
                    <a:lnTo>
                      <a:pt x="17867" y="14400"/>
                    </a:lnTo>
                    <a:lnTo>
                      <a:pt x="18667" y="14400"/>
                    </a:lnTo>
                    <a:lnTo>
                      <a:pt x="18667" y="14112"/>
                    </a:lnTo>
                    <a:lnTo>
                      <a:pt x="19467" y="13783"/>
                    </a:lnTo>
                    <a:lnTo>
                      <a:pt x="20089" y="13454"/>
                    </a:lnTo>
                    <a:lnTo>
                      <a:pt x="20800" y="13125"/>
                    </a:lnTo>
                    <a:lnTo>
                      <a:pt x="21600" y="12878"/>
                    </a:lnTo>
                    <a:lnTo>
                      <a:pt x="21600" y="6912"/>
                    </a:lnTo>
                    <a:lnTo>
                      <a:pt x="20800" y="6583"/>
                    </a:lnTo>
                    <a:lnTo>
                      <a:pt x="20089" y="6583"/>
                    </a:lnTo>
                    <a:lnTo>
                      <a:pt x="19467" y="6254"/>
                    </a:lnTo>
                    <a:lnTo>
                      <a:pt x="1786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279" name="Group 1279"/>
            <p:cNvGrpSpPr/>
            <p:nvPr/>
          </p:nvGrpSpPr>
          <p:grpSpPr>
            <a:xfrm>
              <a:off x="276210" y="617528"/>
              <a:ext cx="204822" cy="357221"/>
              <a:chOff x="-1" y="-1"/>
              <a:chExt cx="204820" cy="357220"/>
            </a:xfrm>
          </p:grpSpPr>
          <p:sp>
            <p:nvSpPr>
              <p:cNvPr id="1275" name="Shape 1275"/>
              <p:cNvSpPr/>
              <p:nvPr/>
            </p:nvSpPr>
            <p:spPr>
              <a:xfrm>
                <a:off x="5" y="3"/>
                <a:ext cx="204808" cy="350858"/>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016" y="6007"/>
                    </a:lnTo>
                    <a:lnTo>
                      <a:pt x="16398" y="5678"/>
                    </a:lnTo>
                    <a:lnTo>
                      <a:pt x="15605" y="5678"/>
                    </a:lnTo>
                    <a:lnTo>
                      <a:pt x="14811" y="5431"/>
                    </a:lnTo>
                    <a:lnTo>
                      <a:pt x="14106" y="5102"/>
                    </a:lnTo>
                    <a:lnTo>
                      <a:pt x="14106" y="4526"/>
                    </a:lnTo>
                    <a:lnTo>
                      <a:pt x="14811" y="4526"/>
                    </a:lnTo>
                    <a:lnTo>
                      <a:pt x="15605" y="4197"/>
                    </a:lnTo>
                    <a:lnTo>
                      <a:pt x="15605" y="3909"/>
                    </a:lnTo>
                    <a:lnTo>
                      <a:pt x="16398" y="3579"/>
                    </a:lnTo>
                    <a:lnTo>
                      <a:pt x="16398" y="1481"/>
                    </a:lnTo>
                    <a:lnTo>
                      <a:pt x="15605" y="1152"/>
                    </a:lnTo>
                    <a:lnTo>
                      <a:pt x="14811" y="905"/>
                    </a:lnTo>
                    <a:lnTo>
                      <a:pt x="14106" y="658"/>
                    </a:lnTo>
                    <a:lnTo>
                      <a:pt x="13489" y="329"/>
                    </a:lnTo>
                    <a:lnTo>
                      <a:pt x="12696" y="329"/>
                    </a:lnTo>
                    <a:lnTo>
                      <a:pt x="11814" y="0"/>
                    </a:lnTo>
                    <a:lnTo>
                      <a:pt x="10580" y="0"/>
                    </a:lnTo>
                    <a:lnTo>
                      <a:pt x="8904" y="329"/>
                    </a:lnTo>
                    <a:lnTo>
                      <a:pt x="8111" y="329"/>
                    </a:lnTo>
                    <a:lnTo>
                      <a:pt x="7494" y="658"/>
                    </a:lnTo>
                    <a:lnTo>
                      <a:pt x="6789" y="905"/>
                    </a:lnTo>
                    <a:lnTo>
                      <a:pt x="6789" y="1152"/>
                    </a:lnTo>
                    <a:lnTo>
                      <a:pt x="5995" y="1481"/>
                    </a:lnTo>
                    <a:lnTo>
                      <a:pt x="5995" y="1810"/>
                    </a:lnTo>
                    <a:lnTo>
                      <a:pt x="5202" y="2098"/>
                    </a:lnTo>
                    <a:lnTo>
                      <a:pt x="5202" y="3003"/>
                    </a:lnTo>
                    <a:lnTo>
                      <a:pt x="5995" y="3333"/>
                    </a:lnTo>
                    <a:lnTo>
                      <a:pt x="5995" y="3909"/>
                    </a:lnTo>
                    <a:lnTo>
                      <a:pt x="6789" y="4197"/>
                    </a:lnTo>
                    <a:lnTo>
                      <a:pt x="7494" y="4526"/>
                    </a:lnTo>
                    <a:lnTo>
                      <a:pt x="7494" y="5431"/>
                    </a:lnTo>
                    <a:lnTo>
                      <a:pt x="6789" y="5678"/>
                    </a:lnTo>
                    <a:lnTo>
                      <a:pt x="5995" y="5678"/>
                    </a:lnTo>
                    <a:lnTo>
                      <a:pt x="5202" y="6007"/>
                    </a:lnTo>
                    <a:lnTo>
                      <a:pt x="4584" y="6007"/>
                    </a:lnTo>
                    <a:lnTo>
                      <a:pt x="3086" y="6254"/>
                    </a:lnTo>
                    <a:lnTo>
                      <a:pt x="2292" y="6583"/>
                    </a:lnTo>
                    <a:lnTo>
                      <a:pt x="1411" y="6583"/>
                    </a:lnTo>
                    <a:lnTo>
                      <a:pt x="793" y="6912"/>
                    </a:lnTo>
                    <a:lnTo>
                      <a:pt x="793" y="7200"/>
                    </a:lnTo>
                    <a:lnTo>
                      <a:pt x="0" y="7447"/>
                    </a:lnTo>
                    <a:lnTo>
                      <a:pt x="0" y="11973"/>
                    </a:lnTo>
                    <a:lnTo>
                      <a:pt x="793" y="12631"/>
                    </a:lnTo>
                    <a:lnTo>
                      <a:pt x="793" y="12878"/>
                    </a:lnTo>
                    <a:lnTo>
                      <a:pt x="1411" y="13125"/>
                    </a:lnTo>
                    <a:lnTo>
                      <a:pt x="1411" y="13783"/>
                    </a:lnTo>
                    <a:lnTo>
                      <a:pt x="2292" y="13783"/>
                    </a:lnTo>
                    <a:lnTo>
                      <a:pt x="3086" y="14112"/>
                    </a:lnTo>
                    <a:lnTo>
                      <a:pt x="3703" y="14400"/>
                    </a:lnTo>
                    <a:lnTo>
                      <a:pt x="4584" y="14400"/>
                    </a:lnTo>
                    <a:lnTo>
                      <a:pt x="4584" y="14647"/>
                    </a:lnTo>
                    <a:lnTo>
                      <a:pt x="4584" y="8969"/>
                    </a:lnTo>
                    <a:lnTo>
                      <a:pt x="4584" y="20654"/>
                    </a:lnTo>
                    <a:lnTo>
                      <a:pt x="5202" y="20942"/>
                    </a:lnTo>
                    <a:lnTo>
                      <a:pt x="5202" y="21271"/>
                    </a:lnTo>
                    <a:lnTo>
                      <a:pt x="5995" y="21271"/>
                    </a:lnTo>
                    <a:lnTo>
                      <a:pt x="5995" y="21600"/>
                    </a:lnTo>
                    <a:lnTo>
                      <a:pt x="8904" y="21600"/>
                    </a:lnTo>
                    <a:lnTo>
                      <a:pt x="9698" y="21271"/>
                    </a:lnTo>
                    <a:lnTo>
                      <a:pt x="10580" y="20942"/>
                    </a:lnTo>
                    <a:lnTo>
                      <a:pt x="11020" y="20654"/>
                    </a:lnTo>
                    <a:lnTo>
                      <a:pt x="11020" y="20407"/>
                    </a:lnTo>
                    <a:lnTo>
                      <a:pt x="11020" y="20942"/>
                    </a:lnTo>
                    <a:lnTo>
                      <a:pt x="11814" y="20942"/>
                    </a:lnTo>
                    <a:lnTo>
                      <a:pt x="11814" y="21271"/>
                    </a:lnTo>
                    <a:lnTo>
                      <a:pt x="12696" y="21271"/>
                    </a:lnTo>
                    <a:lnTo>
                      <a:pt x="12696" y="21600"/>
                    </a:lnTo>
                    <a:lnTo>
                      <a:pt x="15605" y="21600"/>
                    </a:lnTo>
                    <a:lnTo>
                      <a:pt x="16398" y="21271"/>
                    </a:lnTo>
                    <a:lnTo>
                      <a:pt x="17016" y="20942"/>
                    </a:lnTo>
                    <a:lnTo>
                      <a:pt x="17016" y="14647"/>
                    </a:lnTo>
                    <a:lnTo>
                      <a:pt x="17897" y="14400"/>
                    </a:lnTo>
                    <a:lnTo>
                      <a:pt x="18514" y="14400"/>
                    </a:lnTo>
                    <a:lnTo>
                      <a:pt x="18514" y="14112"/>
                    </a:lnTo>
                    <a:lnTo>
                      <a:pt x="19308" y="13783"/>
                    </a:lnTo>
                    <a:lnTo>
                      <a:pt x="20013" y="13454"/>
                    </a:lnTo>
                    <a:lnTo>
                      <a:pt x="20807" y="13125"/>
                    </a:lnTo>
                    <a:lnTo>
                      <a:pt x="21600" y="12878"/>
                    </a:lnTo>
                    <a:lnTo>
                      <a:pt x="21600" y="6912"/>
                    </a:lnTo>
                    <a:lnTo>
                      <a:pt x="20807" y="6583"/>
                    </a:lnTo>
                    <a:lnTo>
                      <a:pt x="20013" y="6583"/>
                    </a:lnTo>
                    <a:lnTo>
                      <a:pt x="19308" y="6254"/>
                    </a:lnTo>
                    <a:lnTo>
                      <a:pt x="17897" y="6007"/>
                    </a:lnTo>
                    <a:close/>
                  </a:path>
                </a:pathLst>
              </a:custGeom>
              <a:solidFill>
                <a:srgbClr val="3333CC"/>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278" name="Group 1278"/>
              <p:cNvGrpSpPr/>
              <p:nvPr/>
            </p:nvGrpSpPr>
            <p:grpSpPr>
              <a:xfrm>
                <a:off x="-2" y="-2"/>
                <a:ext cx="204821" cy="357221"/>
                <a:chOff x="0" y="0"/>
                <a:chExt cx="204820" cy="357220"/>
              </a:xfrm>
            </p:grpSpPr>
            <p:sp>
              <p:nvSpPr>
                <p:cNvPr id="1276" name="Shape 1276"/>
                <p:cNvSpPr/>
                <p:nvPr/>
              </p:nvSpPr>
              <p:spPr>
                <a:xfrm>
                  <a:off x="-1" y="-1"/>
                  <a:ext cx="204821" cy="357221"/>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016" y="6007"/>
                      </a:lnTo>
                      <a:lnTo>
                        <a:pt x="16398" y="5678"/>
                      </a:lnTo>
                      <a:lnTo>
                        <a:pt x="15605" y="5678"/>
                      </a:lnTo>
                      <a:lnTo>
                        <a:pt x="14811" y="5431"/>
                      </a:lnTo>
                      <a:lnTo>
                        <a:pt x="14106" y="5102"/>
                      </a:lnTo>
                      <a:lnTo>
                        <a:pt x="14106" y="4526"/>
                      </a:lnTo>
                      <a:lnTo>
                        <a:pt x="14811" y="4526"/>
                      </a:lnTo>
                      <a:lnTo>
                        <a:pt x="15605" y="4197"/>
                      </a:lnTo>
                      <a:lnTo>
                        <a:pt x="15605" y="3909"/>
                      </a:lnTo>
                      <a:lnTo>
                        <a:pt x="16398" y="3579"/>
                      </a:lnTo>
                      <a:lnTo>
                        <a:pt x="16398" y="1481"/>
                      </a:lnTo>
                      <a:lnTo>
                        <a:pt x="15605" y="1152"/>
                      </a:lnTo>
                      <a:lnTo>
                        <a:pt x="14811" y="905"/>
                      </a:lnTo>
                      <a:lnTo>
                        <a:pt x="14106" y="658"/>
                      </a:lnTo>
                      <a:lnTo>
                        <a:pt x="13489" y="329"/>
                      </a:lnTo>
                      <a:lnTo>
                        <a:pt x="12696" y="329"/>
                      </a:lnTo>
                      <a:lnTo>
                        <a:pt x="11814" y="0"/>
                      </a:lnTo>
                      <a:lnTo>
                        <a:pt x="10580" y="0"/>
                      </a:lnTo>
                      <a:lnTo>
                        <a:pt x="8904" y="329"/>
                      </a:lnTo>
                      <a:lnTo>
                        <a:pt x="8111" y="329"/>
                      </a:lnTo>
                      <a:lnTo>
                        <a:pt x="7494" y="658"/>
                      </a:lnTo>
                      <a:lnTo>
                        <a:pt x="6789" y="905"/>
                      </a:lnTo>
                      <a:lnTo>
                        <a:pt x="6789" y="1152"/>
                      </a:lnTo>
                      <a:lnTo>
                        <a:pt x="5995" y="1481"/>
                      </a:lnTo>
                      <a:lnTo>
                        <a:pt x="5995" y="1810"/>
                      </a:lnTo>
                      <a:lnTo>
                        <a:pt x="5202" y="2098"/>
                      </a:lnTo>
                      <a:lnTo>
                        <a:pt x="5202" y="3003"/>
                      </a:lnTo>
                      <a:lnTo>
                        <a:pt x="5995" y="3333"/>
                      </a:lnTo>
                      <a:lnTo>
                        <a:pt x="5995" y="3909"/>
                      </a:lnTo>
                      <a:lnTo>
                        <a:pt x="6789" y="4197"/>
                      </a:lnTo>
                      <a:lnTo>
                        <a:pt x="7494" y="4526"/>
                      </a:lnTo>
                      <a:lnTo>
                        <a:pt x="7494" y="5431"/>
                      </a:lnTo>
                      <a:lnTo>
                        <a:pt x="6789" y="5678"/>
                      </a:lnTo>
                      <a:lnTo>
                        <a:pt x="5995" y="5678"/>
                      </a:lnTo>
                      <a:lnTo>
                        <a:pt x="5202" y="6007"/>
                      </a:lnTo>
                      <a:lnTo>
                        <a:pt x="4584" y="6007"/>
                      </a:lnTo>
                      <a:lnTo>
                        <a:pt x="3086" y="6254"/>
                      </a:lnTo>
                      <a:lnTo>
                        <a:pt x="2292" y="6583"/>
                      </a:lnTo>
                      <a:lnTo>
                        <a:pt x="1411" y="6583"/>
                      </a:lnTo>
                      <a:lnTo>
                        <a:pt x="793" y="6912"/>
                      </a:lnTo>
                      <a:lnTo>
                        <a:pt x="793" y="7200"/>
                      </a:lnTo>
                      <a:lnTo>
                        <a:pt x="0" y="7447"/>
                      </a:lnTo>
                      <a:lnTo>
                        <a:pt x="0" y="11973"/>
                      </a:lnTo>
                      <a:lnTo>
                        <a:pt x="793" y="12631"/>
                      </a:lnTo>
                      <a:lnTo>
                        <a:pt x="793" y="12878"/>
                      </a:lnTo>
                      <a:lnTo>
                        <a:pt x="1411" y="13125"/>
                      </a:lnTo>
                      <a:lnTo>
                        <a:pt x="1411" y="13783"/>
                      </a:lnTo>
                      <a:lnTo>
                        <a:pt x="2292" y="13783"/>
                      </a:lnTo>
                      <a:lnTo>
                        <a:pt x="3086" y="14112"/>
                      </a:lnTo>
                      <a:lnTo>
                        <a:pt x="3703" y="14400"/>
                      </a:lnTo>
                      <a:lnTo>
                        <a:pt x="4584" y="14400"/>
                      </a:lnTo>
                      <a:lnTo>
                        <a:pt x="4584" y="14647"/>
                      </a:lnTo>
                      <a:lnTo>
                        <a:pt x="4584" y="8969"/>
                      </a:lnTo>
                      <a:lnTo>
                        <a:pt x="4584" y="20654"/>
                      </a:lnTo>
                      <a:lnTo>
                        <a:pt x="5202" y="20942"/>
                      </a:lnTo>
                      <a:lnTo>
                        <a:pt x="5202" y="21271"/>
                      </a:lnTo>
                      <a:lnTo>
                        <a:pt x="5995" y="21271"/>
                      </a:lnTo>
                      <a:lnTo>
                        <a:pt x="5995" y="21600"/>
                      </a:lnTo>
                      <a:lnTo>
                        <a:pt x="8904" y="21600"/>
                      </a:lnTo>
                      <a:lnTo>
                        <a:pt x="9698" y="21271"/>
                      </a:lnTo>
                      <a:lnTo>
                        <a:pt x="10580" y="20942"/>
                      </a:lnTo>
                      <a:lnTo>
                        <a:pt x="11020" y="20654"/>
                      </a:lnTo>
                      <a:lnTo>
                        <a:pt x="11020" y="20407"/>
                      </a:lnTo>
                      <a:lnTo>
                        <a:pt x="11020" y="20942"/>
                      </a:lnTo>
                      <a:lnTo>
                        <a:pt x="11814" y="20942"/>
                      </a:lnTo>
                      <a:lnTo>
                        <a:pt x="11814" y="21271"/>
                      </a:lnTo>
                      <a:lnTo>
                        <a:pt x="12696" y="21271"/>
                      </a:lnTo>
                      <a:lnTo>
                        <a:pt x="12696" y="21600"/>
                      </a:lnTo>
                      <a:lnTo>
                        <a:pt x="15605" y="21600"/>
                      </a:lnTo>
                      <a:lnTo>
                        <a:pt x="16398" y="21271"/>
                      </a:lnTo>
                      <a:lnTo>
                        <a:pt x="17016" y="20942"/>
                      </a:lnTo>
                      <a:lnTo>
                        <a:pt x="17016" y="14647"/>
                      </a:lnTo>
                      <a:lnTo>
                        <a:pt x="17897" y="14400"/>
                      </a:lnTo>
                      <a:lnTo>
                        <a:pt x="18514" y="14400"/>
                      </a:lnTo>
                      <a:lnTo>
                        <a:pt x="18514" y="14112"/>
                      </a:lnTo>
                      <a:lnTo>
                        <a:pt x="19308" y="13783"/>
                      </a:lnTo>
                      <a:lnTo>
                        <a:pt x="20013" y="13454"/>
                      </a:lnTo>
                      <a:lnTo>
                        <a:pt x="20807" y="13125"/>
                      </a:lnTo>
                      <a:lnTo>
                        <a:pt x="21600" y="12878"/>
                      </a:lnTo>
                      <a:lnTo>
                        <a:pt x="21600" y="6912"/>
                      </a:lnTo>
                      <a:lnTo>
                        <a:pt x="20807" y="6583"/>
                      </a:lnTo>
                      <a:lnTo>
                        <a:pt x="20013" y="6583"/>
                      </a:lnTo>
                      <a:lnTo>
                        <a:pt x="19308" y="6254"/>
                      </a:lnTo>
                      <a:lnTo>
                        <a:pt x="17897" y="6007"/>
                      </a:lnTo>
                      <a:close/>
                    </a:path>
                  </a:pathLst>
                </a:custGeom>
                <a:solidFill>
                  <a:srgbClr val="3333CC"/>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277" name="Shape 1277"/>
                <p:cNvSpPr/>
                <p:nvPr/>
              </p:nvSpPr>
              <p:spPr>
                <a:xfrm>
                  <a:off x="-1" y="-1"/>
                  <a:ext cx="204821" cy="357221"/>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016" y="6007"/>
                      </a:lnTo>
                      <a:lnTo>
                        <a:pt x="16398" y="5678"/>
                      </a:lnTo>
                      <a:lnTo>
                        <a:pt x="15605" y="5678"/>
                      </a:lnTo>
                      <a:lnTo>
                        <a:pt x="14811" y="5431"/>
                      </a:lnTo>
                      <a:lnTo>
                        <a:pt x="14106" y="5102"/>
                      </a:lnTo>
                      <a:lnTo>
                        <a:pt x="14106" y="4526"/>
                      </a:lnTo>
                      <a:lnTo>
                        <a:pt x="14811" y="4526"/>
                      </a:lnTo>
                      <a:lnTo>
                        <a:pt x="15605" y="4197"/>
                      </a:lnTo>
                      <a:lnTo>
                        <a:pt x="15605" y="3909"/>
                      </a:lnTo>
                      <a:lnTo>
                        <a:pt x="16398" y="3579"/>
                      </a:lnTo>
                      <a:lnTo>
                        <a:pt x="16398" y="1481"/>
                      </a:lnTo>
                      <a:lnTo>
                        <a:pt x="15605" y="1152"/>
                      </a:lnTo>
                      <a:lnTo>
                        <a:pt x="14811" y="905"/>
                      </a:lnTo>
                      <a:lnTo>
                        <a:pt x="14106" y="658"/>
                      </a:lnTo>
                      <a:lnTo>
                        <a:pt x="13489" y="329"/>
                      </a:lnTo>
                      <a:lnTo>
                        <a:pt x="12696" y="329"/>
                      </a:lnTo>
                      <a:lnTo>
                        <a:pt x="11814" y="0"/>
                      </a:lnTo>
                      <a:lnTo>
                        <a:pt x="10580" y="0"/>
                      </a:lnTo>
                      <a:lnTo>
                        <a:pt x="8904" y="329"/>
                      </a:lnTo>
                      <a:lnTo>
                        <a:pt x="8111" y="329"/>
                      </a:lnTo>
                      <a:lnTo>
                        <a:pt x="7494" y="658"/>
                      </a:lnTo>
                      <a:lnTo>
                        <a:pt x="6789" y="905"/>
                      </a:lnTo>
                      <a:lnTo>
                        <a:pt x="6789" y="1152"/>
                      </a:lnTo>
                      <a:lnTo>
                        <a:pt x="5995" y="1481"/>
                      </a:lnTo>
                      <a:lnTo>
                        <a:pt x="5995" y="1810"/>
                      </a:lnTo>
                      <a:lnTo>
                        <a:pt x="5202" y="2098"/>
                      </a:lnTo>
                      <a:lnTo>
                        <a:pt x="5202" y="3003"/>
                      </a:lnTo>
                      <a:lnTo>
                        <a:pt x="5995" y="3333"/>
                      </a:lnTo>
                      <a:lnTo>
                        <a:pt x="5995" y="3909"/>
                      </a:lnTo>
                      <a:lnTo>
                        <a:pt x="6789" y="4197"/>
                      </a:lnTo>
                      <a:lnTo>
                        <a:pt x="7494" y="4526"/>
                      </a:lnTo>
                      <a:lnTo>
                        <a:pt x="7494" y="5431"/>
                      </a:lnTo>
                      <a:lnTo>
                        <a:pt x="6789" y="5678"/>
                      </a:lnTo>
                      <a:lnTo>
                        <a:pt x="5995" y="5678"/>
                      </a:lnTo>
                      <a:lnTo>
                        <a:pt x="5202" y="6007"/>
                      </a:lnTo>
                      <a:lnTo>
                        <a:pt x="4584" y="6007"/>
                      </a:lnTo>
                      <a:lnTo>
                        <a:pt x="3086" y="6254"/>
                      </a:lnTo>
                      <a:lnTo>
                        <a:pt x="2292" y="6583"/>
                      </a:lnTo>
                      <a:lnTo>
                        <a:pt x="1411" y="6583"/>
                      </a:lnTo>
                      <a:lnTo>
                        <a:pt x="793" y="6912"/>
                      </a:lnTo>
                      <a:lnTo>
                        <a:pt x="793" y="7200"/>
                      </a:lnTo>
                      <a:lnTo>
                        <a:pt x="0" y="7447"/>
                      </a:lnTo>
                      <a:lnTo>
                        <a:pt x="0" y="11973"/>
                      </a:lnTo>
                      <a:lnTo>
                        <a:pt x="793" y="12631"/>
                      </a:lnTo>
                      <a:lnTo>
                        <a:pt x="793" y="12878"/>
                      </a:lnTo>
                      <a:lnTo>
                        <a:pt x="1411" y="13125"/>
                      </a:lnTo>
                      <a:lnTo>
                        <a:pt x="1411" y="13783"/>
                      </a:lnTo>
                      <a:lnTo>
                        <a:pt x="2292" y="13783"/>
                      </a:lnTo>
                      <a:lnTo>
                        <a:pt x="3086" y="14112"/>
                      </a:lnTo>
                      <a:lnTo>
                        <a:pt x="3703" y="14400"/>
                      </a:lnTo>
                      <a:lnTo>
                        <a:pt x="4584" y="14400"/>
                      </a:lnTo>
                      <a:lnTo>
                        <a:pt x="4584" y="14647"/>
                      </a:lnTo>
                      <a:lnTo>
                        <a:pt x="4584" y="8969"/>
                      </a:lnTo>
                      <a:lnTo>
                        <a:pt x="4584" y="20654"/>
                      </a:lnTo>
                      <a:lnTo>
                        <a:pt x="5202" y="20942"/>
                      </a:lnTo>
                      <a:lnTo>
                        <a:pt x="5202" y="21271"/>
                      </a:lnTo>
                      <a:lnTo>
                        <a:pt x="5995" y="21271"/>
                      </a:lnTo>
                      <a:lnTo>
                        <a:pt x="5995" y="21600"/>
                      </a:lnTo>
                      <a:lnTo>
                        <a:pt x="8904" y="21600"/>
                      </a:lnTo>
                      <a:lnTo>
                        <a:pt x="9698" y="21271"/>
                      </a:lnTo>
                      <a:lnTo>
                        <a:pt x="10580" y="20942"/>
                      </a:lnTo>
                      <a:lnTo>
                        <a:pt x="11020" y="20654"/>
                      </a:lnTo>
                      <a:lnTo>
                        <a:pt x="11020" y="20407"/>
                      </a:lnTo>
                      <a:lnTo>
                        <a:pt x="11020" y="20942"/>
                      </a:lnTo>
                      <a:lnTo>
                        <a:pt x="11814" y="20942"/>
                      </a:lnTo>
                      <a:lnTo>
                        <a:pt x="11814" y="21271"/>
                      </a:lnTo>
                      <a:lnTo>
                        <a:pt x="12696" y="21271"/>
                      </a:lnTo>
                      <a:lnTo>
                        <a:pt x="12696" y="21600"/>
                      </a:lnTo>
                      <a:lnTo>
                        <a:pt x="15605" y="21600"/>
                      </a:lnTo>
                      <a:lnTo>
                        <a:pt x="16398" y="21271"/>
                      </a:lnTo>
                      <a:lnTo>
                        <a:pt x="17016" y="20942"/>
                      </a:lnTo>
                      <a:lnTo>
                        <a:pt x="17016" y="14647"/>
                      </a:lnTo>
                      <a:lnTo>
                        <a:pt x="17897" y="14400"/>
                      </a:lnTo>
                      <a:lnTo>
                        <a:pt x="18514" y="14400"/>
                      </a:lnTo>
                      <a:lnTo>
                        <a:pt x="18514" y="14112"/>
                      </a:lnTo>
                      <a:lnTo>
                        <a:pt x="19308" y="13783"/>
                      </a:lnTo>
                      <a:lnTo>
                        <a:pt x="20013" y="13454"/>
                      </a:lnTo>
                      <a:lnTo>
                        <a:pt x="20807" y="13125"/>
                      </a:lnTo>
                      <a:lnTo>
                        <a:pt x="21600" y="12878"/>
                      </a:lnTo>
                      <a:lnTo>
                        <a:pt x="21600" y="6912"/>
                      </a:lnTo>
                      <a:lnTo>
                        <a:pt x="20807" y="6583"/>
                      </a:lnTo>
                      <a:lnTo>
                        <a:pt x="20013" y="6583"/>
                      </a:lnTo>
                      <a:lnTo>
                        <a:pt x="19308" y="6254"/>
                      </a:lnTo>
                      <a:lnTo>
                        <a:pt x="1789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284" name="Group 1284"/>
            <p:cNvGrpSpPr/>
            <p:nvPr/>
          </p:nvGrpSpPr>
          <p:grpSpPr>
            <a:xfrm>
              <a:off x="2373298" y="225420"/>
              <a:ext cx="198472" cy="357213"/>
              <a:chOff x="-1" y="0"/>
              <a:chExt cx="198471" cy="357212"/>
            </a:xfrm>
          </p:grpSpPr>
          <p:sp>
            <p:nvSpPr>
              <p:cNvPr id="1280" name="Shape 1280"/>
              <p:cNvSpPr/>
              <p:nvPr/>
            </p:nvSpPr>
            <p:spPr>
              <a:xfrm>
                <a:off x="5" y="-1"/>
                <a:ext cx="198460" cy="350857"/>
              </a:xfrm>
              <a:custGeom>
                <a:avLst/>
                <a:gdLst/>
                <a:ahLst/>
                <a:cxnLst>
                  <a:cxn ang="0">
                    <a:pos x="wd2" y="hd2"/>
                  </a:cxn>
                  <a:cxn ang="5400000">
                    <a:pos x="wd2" y="hd2"/>
                  </a:cxn>
                  <a:cxn ang="10800000">
                    <a:pos x="wd2" y="hd2"/>
                  </a:cxn>
                  <a:cxn ang="16200000">
                    <a:pos x="wd2" y="hd2"/>
                  </a:cxn>
                </a:cxnLst>
                <a:rect l="0" t="0" r="r" b="b"/>
                <a:pathLst>
                  <a:path w="21600" h="21600" extrusionOk="0">
                    <a:moveTo>
                      <a:pt x="17824" y="6007"/>
                    </a:moveTo>
                    <a:lnTo>
                      <a:pt x="17034" y="6007"/>
                    </a:lnTo>
                    <a:lnTo>
                      <a:pt x="16420" y="5678"/>
                    </a:lnTo>
                    <a:lnTo>
                      <a:pt x="15541" y="5678"/>
                    </a:lnTo>
                    <a:lnTo>
                      <a:pt x="14751" y="5431"/>
                    </a:lnTo>
                    <a:lnTo>
                      <a:pt x="14137" y="5102"/>
                    </a:lnTo>
                    <a:lnTo>
                      <a:pt x="14137" y="4526"/>
                    </a:lnTo>
                    <a:lnTo>
                      <a:pt x="14751" y="4526"/>
                    </a:lnTo>
                    <a:lnTo>
                      <a:pt x="15541" y="4197"/>
                    </a:lnTo>
                    <a:lnTo>
                      <a:pt x="15541" y="3909"/>
                    </a:lnTo>
                    <a:lnTo>
                      <a:pt x="16420" y="3579"/>
                    </a:lnTo>
                    <a:lnTo>
                      <a:pt x="16420" y="1522"/>
                    </a:lnTo>
                    <a:lnTo>
                      <a:pt x="15541" y="1193"/>
                    </a:lnTo>
                    <a:lnTo>
                      <a:pt x="14751" y="905"/>
                    </a:lnTo>
                    <a:lnTo>
                      <a:pt x="14137" y="658"/>
                    </a:lnTo>
                    <a:lnTo>
                      <a:pt x="13434" y="329"/>
                    </a:lnTo>
                    <a:lnTo>
                      <a:pt x="12644" y="329"/>
                    </a:lnTo>
                    <a:lnTo>
                      <a:pt x="11854" y="0"/>
                    </a:lnTo>
                    <a:lnTo>
                      <a:pt x="10537" y="0"/>
                    </a:lnTo>
                    <a:lnTo>
                      <a:pt x="8956" y="329"/>
                    </a:lnTo>
                    <a:lnTo>
                      <a:pt x="8166" y="329"/>
                    </a:lnTo>
                    <a:lnTo>
                      <a:pt x="7463" y="658"/>
                    </a:lnTo>
                    <a:lnTo>
                      <a:pt x="6849" y="905"/>
                    </a:lnTo>
                    <a:lnTo>
                      <a:pt x="6849" y="1193"/>
                    </a:lnTo>
                    <a:lnTo>
                      <a:pt x="6059" y="1522"/>
                    </a:lnTo>
                    <a:lnTo>
                      <a:pt x="6059" y="1810"/>
                    </a:lnTo>
                    <a:lnTo>
                      <a:pt x="5180" y="2098"/>
                    </a:lnTo>
                    <a:lnTo>
                      <a:pt x="5180" y="3003"/>
                    </a:lnTo>
                    <a:lnTo>
                      <a:pt x="6059" y="3333"/>
                    </a:lnTo>
                    <a:lnTo>
                      <a:pt x="6059" y="3909"/>
                    </a:lnTo>
                    <a:lnTo>
                      <a:pt x="6849" y="4197"/>
                    </a:lnTo>
                    <a:lnTo>
                      <a:pt x="7463" y="4526"/>
                    </a:lnTo>
                    <a:lnTo>
                      <a:pt x="7463" y="5431"/>
                    </a:lnTo>
                    <a:lnTo>
                      <a:pt x="6849" y="5678"/>
                    </a:lnTo>
                    <a:lnTo>
                      <a:pt x="6059" y="5678"/>
                    </a:lnTo>
                    <a:lnTo>
                      <a:pt x="5180" y="6007"/>
                    </a:lnTo>
                    <a:lnTo>
                      <a:pt x="4566" y="6007"/>
                    </a:lnTo>
                    <a:lnTo>
                      <a:pt x="3073" y="6295"/>
                    </a:lnTo>
                    <a:lnTo>
                      <a:pt x="2283" y="6624"/>
                    </a:lnTo>
                    <a:lnTo>
                      <a:pt x="1493" y="6624"/>
                    </a:lnTo>
                    <a:lnTo>
                      <a:pt x="878" y="6953"/>
                    </a:lnTo>
                    <a:lnTo>
                      <a:pt x="878" y="7200"/>
                    </a:lnTo>
                    <a:lnTo>
                      <a:pt x="0" y="7447"/>
                    </a:lnTo>
                    <a:lnTo>
                      <a:pt x="0" y="11973"/>
                    </a:lnTo>
                    <a:lnTo>
                      <a:pt x="878" y="12631"/>
                    </a:lnTo>
                    <a:lnTo>
                      <a:pt x="878" y="12878"/>
                    </a:lnTo>
                    <a:lnTo>
                      <a:pt x="1493" y="13166"/>
                    </a:lnTo>
                    <a:lnTo>
                      <a:pt x="1493" y="13783"/>
                    </a:lnTo>
                    <a:lnTo>
                      <a:pt x="2283" y="13783"/>
                    </a:lnTo>
                    <a:lnTo>
                      <a:pt x="3073" y="14112"/>
                    </a:lnTo>
                    <a:lnTo>
                      <a:pt x="3776" y="14400"/>
                    </a:lnTo>
                    <a:lnTo>
                      <a:pt x="4566" y="14400"/>
                    </a:lnTo>
                    <a:lnTo>
                      <a:pt x="4566" y="14647"/>
                    </a:lnTo>
                    <a:lnTo>
                      <a:pt x="4566" y="8969"/>
                    </a:lnTo>
                    <a:lnTo>
                      <a:pt x="4566" y="20654"/>
                    </a:lnTo>
                    <a:lnTo>
                      <a:pt x="5180" y="20942"/>
                    </a:lnTo>
                    <a:lnTo>
                      <a:pt x="5180" y="21271"/>
                    </a:lnTo>
                    <a:lnTo>
                      <a:pt x="6059" y="21271"/>
                    </a:lnTo>
                    <a:lnTo>
                      <a:pt x="6059" y="21600"/>
                    </a:lnTo>
                    <a:lnTo>
                      <a:pt x="8956" y="21600"/>
                    </a:lnTo>
                    <a:lnTo>
                      <a:pt x="10537" y="20942"/>
                    </a:lnTo>
                    <a:lnTo>
                      <a:pt x="11063" y="20654"/>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12"/>
                    </a:lnTo>
                    <a:lnTo>
                      <a:pt x="19317" y="13783"/>
                    </a:lnTo>
                    <a:lnTo>
                      <a:pt x="19932" y="13495"/>
                    </a:lnTo>
                    <a:lnTo>
                      <a:pt x="20722" y="13166"/>
                    </a:lnTo>
                    <a:lnTo>
                      <a:pt x="21600" y="12878"/>
                    </a:lnTo>
                    <a:lnTo>
                      <a:pt x="21600" y="6953"/>
                    </a:lnTo>
                    <a:lnTo>
                      <a:pt x="20722" y="6624"/>
                    </a:lnTo>
                    <a:lnTo>
                      <a:pt x="19932" y="6624"/>
                    </a:lnTo>
                    <a:lnTo>
                      <a:pt x="19317" y="6295"/>
                    </a:lnTo>
                    <a:lnTo>
                      <a:pt x="17824" y="6007"/>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283" name="Group 1283"/>
              <p:cNvGrpSpPr/>
              <p:nvPr/>
            </p:nvGrpSpPr>
            <p:grpSpPr>
              <a:xfrm>
                <a:off x="-2" y="6346"/>
                <a:ext cx="198472" cy="350866"/>
                <a:chOff x="0" y="0"/>
                <a:chExt cx="198471" cy="350865"/>
              </a:xfrm>
            </p:grpSpPr>
            <p:sp>
              <p:nvSpPr>
                <p:cNvPr id="1281" name="Shape 1281"/>
                <p:cNvSpPr/>
                <p:nvPr/>
              </p:nvSpPr>
              <p:spPr>
                <a:xfrm>
                  <a:off x="-2" y="-1"/>
                  <a:ext cx="198473" cy="350867"/>
                </a:xfrm>
                <a:custGeom>
                  <a:avLst/>
                  <a:gdLst/>
                  <a:ahLst/>
                  <a:cxnLst>
                    <a:cxn ang="0">
                      <a:pos x="wd2" y="hd2"/>
                    </a:cxn>
                    <a:cxn ang="5400000">
                      <a:pos x="wd2" y="hd2"/>
                    </a:cxn>
                    <a:cxn ang="10800000">
                      <a:pos x="wd2" y="hd2"/>
                    </a:cxn>
                    <a:cxn ang="16200000">
                      <a:pos x="wd2" y="hd2"/>
                    </a:cxn>
                  </a:cxnLst>
                  <a:rect l="0" t="0" r="r" b="b"/>
                  <a:pathLst>
                    <a:path w="21600" h="21600" extrusionOk="0">
                      <a:moveTo>
                        <a:pt x="17824" y="6007"/>
                      </a:moveTo>
                      <a:lnTo>
                        <a:pt x="17034" y="6007"/>
                      </a:lnTo>
                      <a:lnTo>
                        <a:pt x="16420" y="5678"/>
                      </a:lnTo>
                      <a:lnTo>
                        <a:pt x="15541" y="5678"/>
                      </a:lnTo>
                      <a:lnTo>
                        <a:pt x="14751" y="5431"/>
                      </a:lnTo>
                      <a:lnTo>
                        <a:pt x="14137" y="5102"/>
                      </a:lnTo>
                      <a:lnTo>
                        <a:pt x="14137" y="4526"/>
                      </a:lnTo>
                      <a:lnTo>
                        <a:pt x="14751" y="4526"/>
                      </a:lnTo>
                      <a:lnTo>
                        <a:pt x="15541" y="4197"/>
                      </a:lnTo>
                      <a:lnTo>
                        <a:pt x="15541" y="3909"/>
                      </a:lnTo>
                      <a:lnTo>
                        <a:pt x="16420" y="3579"/>
                      </a:lnTo>
                      <a:lnTo>
                        <a:pt x="16420" y="1522"/>
                      </a:lnTo>
                      <a:lnTo>
                        <a:pt x="15541" y="1193"/>
                      </a:lnTo>
                      <a:lnTo>
                        <a:pt x="14751" y="905"/>
                      </a:lnTo>
                      <a:lnTo>
                        <a:pt x="14137" y="658"/>
                      </a:lnTo>
                      <a:lnTo>
                        <a:pt x="13434" y="329"/>
                      </a:lnTo>
                      <a:lnTo>
                        <a:pt x="12644" y="329"/>
                      </a:lnTo>
                      <a:lnTo>
                        <a:pt x="11854" y="0"/>
                      </a:lnTo>
                      <a:lnTo>
                        <a:pt x="10537" y="0"/>
                      </a:lnTo>
                      <a:lnTo>
                        <a:pt x="8956" y="329"/>
                      </a:lnTo>
                      <a:lnTo>
                        <a:pt x="8166" y="329"/>
                      </a:lnTo>
                      <a:lnTo>
                        <a:pt x="7463" y="658"/>
                      </a:lnTo>
                      <a:lnTo>
                        <a:pt x="6849" y="905"/>
                      </a:lnTo>
                      <a:lnTo>
                        <a:pt x="6849" y="1193"/>
                      </a:lnTo>
                      <a:lnTo>
                        <a:pt x="6059" y="1522"/>
                      </a:lnTo>
                      <a:lnTo>
                        <a:pt x="6059" y="1810"/>
                      </a:lnTo>
                      <a:lnTo>
                        <a:pt x="5180" y="2098"/>
                      </a:lnTo>
                      <a:lnTo>
                        <a:pt x="5180" y="3003"/>
                      </a:lnTo>
                      <a:lnTo>
                        <a:pt x="6059" y="3333"/>
                      </a:lnTo>
                      <a:lnTo>
                        <a:pt x="6059" y="3909"/>
                      </a:lnTo>
                      <a:lnTo>
                        <a:pt x="6849" y="4197"/>
                      </a:lnTo>
                      <a:lnTo>
                        <a:pt x="7463" y="4526"/>
                      </a:lnTo>
                      <a:lnTo>
                        <a:pt x="7463" y="5431"/>
                      </a:lnTo>
                      <a:lnTo>
                        <a:pt x="6849" y="5678"/>
                      </a:lnTo>
                      <a:lnTo>
                        <a:pt x="6059" y="5678"/>
                      </a:lnTo>
                      <a:lnTo>
                        <a:pt x="5180" y="6007"/>
                      </a:lnTo>
                      <a:lnTo>
                        <a:pt x="4566" y="6007"/>
                      </a:lnTo>
                      <a:lnTo>
                        <a:pt x="3073" y="6295"/>
                      </a:lnTo>
                      <a:lnTo>
                        <a:pt x="2283" y="6624"/>
                      </a:lnTo>
                      <a:lnTo>
                        <a:pt x="1493" y="6624"/>
                      </a:lnTo>
                      <a:lnTo>
                        <a:pt x="878" y="6953"/>
                      </a:lnTo>
                      <a:lnTo>
                        <a:pt x="878" y="7200"/>
                      </a:lnTo>
                      <a:lnTo>
                        <a:pt x="0" y="7447"/>
                      </a:lnTo>
                      <a:lnTo>
                        <a:pt x="0" y="11973"/>
                      </a:lnTo>
                      <a:lnTo>
                        <a:pt x="878" y="12631"/>
                      </a:lnTo>
                      <a:lnTo>
                        <a:pt x="878" y="12878"/>
                      </a:lnTo>
                      <a:lnTo>
                        <a:pt x="1493" y="13166"/>
                      </a:lnTo>
                      <a:lnTo>
                        <a:pt x="1493" y="13783"/>
                      </a:lnTo>
                      <a:lnTo>
                        <a:pt x="2283" y="13783"/>
                      </a:lnTo>
                      <a:lnTo>
                        <a:pt x="3073" y="14112"/>
                      </a:lnTo>
                      <a:lnTo>
                        <a:pt x="3776" y="14400"/>
                      </a:lnTo>
                      <a:lnTo>
                        <a:pt x="4566" y="14400"/>
                      </a:lnTo>
                      <a:lnTo>
                        <a:pt x="4566" y="14647"/>
                      </a:lnTo>
                      <a:lnTo>
                        <a:pt x="4566" y="8969"/>
                      </a:lnTo>
                      <a:lnTo>
                        <a:pt x="4566" y="20654"/>
                      </a:lnTo>
                      <a:lnTo>
                        <a:pt x="5180" y="20942"/>
                      </a:lnTo>
                      <a:lnTo>
                        <a:pt x="5180" y="21271"/>
                      </a:lnTo>
                      <a:lnTo>
                        <a:pt x="6059" y="21271"/>
                      </a:lnTo>
                      <a:lnTo>
                        <a:pt x="6059" y="21600"/>
                      </a:lnTo>
                      <a:lnTo>
                        <a:pt x="8956" y="21600"/>
                      </a:lnTo>
                      <a:lnTo>
                        <a:pt x="10537" y="20942"/>
                      </a:lnTo>
                      <a:lnTo>
                        <a:pt x="11063" y="20654"/>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12"/>
                      </a:lnTo>
                      <a:lnTo>
                        <a:pt x="19317" y="13783"/>
                      </a:lnTo>
                      <a:lnTo>
                        <a:pt x="19932" y="13495"/>
                      </a:lnTo>
                      <a:lnTo>
                        <a:pt x="20722" y="13166"/>
                      </a:lnTo>
                      <a:lnTo>
                        <a:pt x="21600" y="12878"/>
                      </a:lnTo>
                      <a:lnTo>
                        <a:pt x="21600" y="6953"/>
                      </a:lnTo>
                      <a:lnTo>
                        <a:pt x="20722" y="6624"/>
                      </a:lnTo>
                      <a:lnTo>
                        <a:pt x="19932" y="6624"/>
                      </a:lnTo>
                      <a:lnTo>
                        <a:pt x="19317" y="6295"/>
                      </a:lnTo>
                      <a:lnTo>
                        <a:pt x="17824" y="6007"/>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282" name="Shape 1282"/>
                <p:cNvSpPr/>
                <p:nvPr/>
              </p:nvSpPr>
              <p:spPr>
                <a:xfrm>
                  <a:off x="-2" y="-1"/>
                  <a:ext cx="198473" cy="350867"/>
                </a:xfrm>
                <a:custGeom>
                  <a:avLst/>
                  <a:gdLst/>
                  <a:ahLst/>
                  <a:cxnLst>
                    <a:cxn ang="0">
                      <a:pos x="wd2" y="hd2"/>
                    </a:cxn>
                    <a:cxn ang="5400000">
                      <a:pos x="wd2" y="hd2"/>
                    </a:cxn>
                    <a:cxn ang="10800000">
                      <a:pos x="wd2" y="hd2"/>
                    </a:cxn>
                    <a:cxn ang="16200000">
                      <a:pos x="wd2" y="hd2"/>
                    </a:cxn>
                  </a:cxnLst>
                  <a:rect l="0" t="0" r="r" b="b"/>
                  <a:pathLst>
                    <a:path w="21600" h="21600" extrusionOk="0">
                      <a:moveTo>
                        <a:pt x="17824" y="6007"/>
                      </a:moveTo>
                      <a:lnTo>
                        <a:pt x="17034" y="6007"/>
                      </a:lnTo>
                      <a:lnTo>
                        <a:pt x="16420" y="5678"/>
                      </a:lnTo>
                      <a:lnTo>
                        <a:pt x="15541" y="5678"/>
                      </a:lnTo>
                      <a:lnTo>
                        <a:pt x="14751" y="5431"/>
                      </a:lnTo>
                      <a:lnTo>
                        <a:pt x="14137" y="5102"/>
                      </a:lnTo>
                      <a:lnTo>
                        <a:pt x="14137" y="4526"/>
                      </a:lnTo>
                      <a:lnTo>
                        <a:pt x="14751" y="4526"/>
                      </a:lnTo>
                      <a:lnTo>
                        <a:pt x="15541" y="4197"/>
                      </a:lnTo>
                      <a:lnTo>
                        <a:pt x="15541" y="3909"/>
                      </a:lnTo>
                      <a:lnTo>
                        <a:pt x="16420" y="3579"/>
                      </a:lnTo>
                      <a:lnTo>
                        <a:pt x="16420" y="1522"/>
                      </a:lnTo>
                      <a:lnTo>
                        <a:pt x="15541" y="1193"/>
                      </a:lnTo>
                      <a:lnTo>
                        <a:pt x="14751" y="905"/>
                      </a:lnTo>
                      <a:lnTo>
                        <a:pt x="14137" y="658"/>
                      </a:lnTo>
                      <a:lnTo>
                        <a:pt x="13434" y="329"/>
                      </a:lnTo>
                      <a:lnTo>
                        <a:pt x="12644" y="329"/>
                      </a:lnTo>
                      <a:lnTo>
                        <a:pt x="11854" y="0"/>
                      </a:lnTo>
                      <a:lnTo>
                        <a:pt x="10537" y="0"/>
                      </a:lnTo>
                      <a:lnTo>
                        <a:pt x="8956" y="329"/>
                      </a:lnTo>
                      <a:lnTo>
                        <a:pt x="8166" y="329"/>
                      </a:lnTo>
                      <a:lnTo>
                        <a:pt x="7463" y="658"/>
                      </a:lnTo>
                      <a:lnTo>
                        <a:pt x="6849" y="905"/>
                      </a:lnTo>
                      <a:lnTo>
                        <a:pt x="6849" y="1193"/>
                      </a:lnTo>
                      <a:lnTo>
                        <a:pt x="6059" y="1522"/>
                      </a:lnTo>
                      <a:lnTo>
                        <a:pt x="6059" y="1810"/>
                      </a:lnTo>
                      <a:lnTo>
                        <a:pt x="5180" y="2098"/>
                      </a:lnTo>
                      <a:lnTo>
                        <a:pt x="5180" y="3003"/>
                      </a:lnTo>
                      <a:lnTo>
                        <a:pt x="6059" y="3333"/>
                      </a:lnTo>
                      <a:lnTo>
                        <a:pt x="6059" y="3909"/>
                      </a:lnTo>
                      <a:lnTo>
                        <a:pt x="6849" y="4197"/>
                      </a:lnTo>
                      <a:lnTo>
                        <a:pt x="7463" y="4526"/>
                      </a:lnTo>
                      <a:lnTo>
                        <a:pt x="7463" y="5431"/>
                      </a:lnTo>
                      <a:lnTo>
                        <a:pt x="6849" y="5678"/>
                      </a:lnTo>
                      <a:lnTo>
                        <a:pt x="6059" y="5678"/>
                      </a:lnTo>
                      <a:lnTo>
                        <a:pt x="5180" y="6007"/>
                      </a:lnTo>
                      <a:lnTo>
                        <a:pt x="4566" y="6007"/>
                      </a:lnTo>
                      <a:lnTo>
                        <a:pt x="3073" y="6295"/>
                      </a:lnTo>
                      <a:lnTo>
                        <a:pt x="2283" y="6624"/>
                      </a:lnTo>
                      <a:lnTo>
                        <a:pt x="1493" y="6624"/>
                      </a:lnTo>
                      <a:lnTo>
                        <a:pt x="878" y="6953"/>
                      </a:lnTo>
                      <a:lnTo>
                        <a:pt x="878" y="7200"/>
                      </a:lnTo>
                      <a:lnTo>
                        <a:pt x="0" y="7447"/>
                      </a:lnTo>
                      <a:lnTo>
                        <a:pt x="0" y="11973"/>
                      </a:lnTo>
                      <a:lnTo>
                        <a:pt x="878" y="12631"/>
                      </a:lnTo>
                      <a:lnTo>
                        <a:pt x="878" y="12878"/>
                      </a:lnTo>
                      <a:lnTo>
                        <a:pt x="1493" y="13166"/>
                      </a:lnTo>
                      <a:lnTo>
                        <a:pt x="1493" y="13783"/>
                      </a:lnTo>
                      <a:lnTo>
                        <a:pt x="2283" y="13783"/>
                      </a:lnTo>
                      <a:lnTo>
                        <a:pt x="3073" y="14112"/>
                      </a:lnTo>
                      <a:lnTo>
                        <a:pt x="3776" y="14400"/>
                      </a:lnTo>
                      <a:lnTo>
                        <a:pt x="4566" y="14400"/>
                      </a:lnTo>
                      <a:lnTo>
                        <a:pt x="4566" y="14647"/>
                      </a:lnTo>
                      <a:lnTo>
                        <a:pt x="4566" y="8969"/>
                      </a:lnTo>
                      <a:lnTo>
                        <a:pt x="4566" y="20654"/>
                      </a:lnTo>
                      <a:lnTo>
                        <a:pt x="5180" y="20942"/>
                      </a:lnTo>
                      <a:lnTo>
                        <a:pt x="5180" y="21271"/>
                      </a:lnTo>
                      <a:lnTo>
                        <a:pt x="6059" y="21271"/>
                      </a:lnTo>
                      <a:lnTo>
                        <a:pt x="6059" y="21600"/>
                      </a:lnTo>
                      <a:lnTo>
                        <a:pt x="8956" y="21600"/>
                      </a:lnTo>
                      <a:lnTo>
                        <a:pt x="10537" y="20942"/>
                      </a:lnTo>
                      <a:lnTo>
                        <a:pt x="11063" y="20654"/>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12"/>
                      </a:lnTo>
                      <a:lnTo>
                        <a:pt x="19317" y="13783"/>
                      </a:lnTo>
                      <a:lnTo>
                        <a:pt x="19932" y="13495"/>
                      </a:lnTo>
                      <a:lnTo>
                        <a:pt x="20722" y="13166"/>
                      </a:lnTo>
                      <a:lnTo>
                        <a:pt x="21600" y="12878"/>
                      </a:lnTo>
                      <a:lnTo>
                        <a:pt x="21600" y="6953"/>
                      </a:lnTo>
                      <a:lnTo>
                        <a:pt x="20722" y="6624"/>
                      </a:lnTo>
                      <a:lnTo>
                        <a:pt x="19932" y="6624"/>
                      </a:lnTo>
                      <a:lnTo>
                        <a:pt x="19317" y="6295"/>
                      </a:lnTo>
                      <a:lnTo>
                        <a:pt x="17824"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289" name="Group 1289"/>
            <p:cNvGrpSpPr/>
            <p:nvPr/>
          </p:nvGrpSpPr>
          <p:grpSpPr>
            <a:xfrm>
              <a:off x="2973373" y="936613"/>
              <a:ext cx="201648" cy="355635"/>
              <a:chOff x="-2" y="0"/>
              <a:chExt cx="201647" cy="355634"/>
            </a:xfrm>
          </p:grpSpPr>
          <p:sp>
            <p:nvSpPr>
              <p:cNvPr id="1285" name="Shape 1285"/>
              <p:cNvSpPr/>
              <p:nvPr/>
            </p:nvSpPr>
            <p:spPr>
              <a:xfrm>
                <a:off x="5" y="6"/>
                <a:ext cx="201635"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741"/>
                    </a:lnTo>
                    <a:lnTo>
                      <a:pt x="15605" y="5741"/>
                    </a:lnTo>
                    <a:lnTo>
                      <a:pt x="14811" y="5452"/>
                    </a:lnTo>
                    <a:lnTo>
                      <a:pt x="14106" y="5121"/>
                    </a:lnTo>
                    <a:lnTo>
                      <a:pt x="14106" y="4460"/>
                    </a:lnTo>
                    <a:lnTo>
                      <a:pt x="14811" y="4460"/>
                    </a:lnTo>
                    <a:lnTo>
                      <a:pt x="15605" y="4213"/>
                    </a:lnTo>
                    <a:lnTo>
                      <a:pt x="15605" y="3965"/>
                    </a:lnTo>
                    <a:lnTo>
                      <a:pt x="16398" y="3634"/>
                    </a:lnTo>
                    <a:lnTo>
                      <a:pt x="16398" y="1528"/>
                    </a:lnTo>
                    <a:lnTo>
                      <a:pt x="15605" y="1198"/>
                    </a:lnTo>
                    <a:lnTo>
                      <a:pt x="14811" y="950"/>
                    </a:lnTo>
                    <a:lnTo>
                      <a:pt x="14106" y="661"/>
                    </a:lnTo>
                    <a:lnTo>
                      <a:pt x="13489" y="330"/>
                    </a:lnTo>
                    <a:lnTo>
                      <a:pt x="12696" y="330"/>
                    </a:lnTo>
                    <a:lnTo>
                      <a:pt x="11814" y="0"/>
                    </a:lnTo>
                    <a:lnTo>
                      <a:pt x="10580" y="0"/>
                    </a:lnTo>
                    <a:lnTo>
                      <a:pt x="8904" y="330"/>
                    </a:lnTo>
                    <a:lnTo>
                      <a:pt x="8111" y="330"/>
                    </a:lnTo>
                    <a:lnTo>
                      <a:pt x="7494" y="661"/>
                    </a:lnTo>
                    <a:lnTo>
                      <a:pt x="6789" y="950"/>
                    </a:lnTo>
                    <a:lnTo>
                      <a:pt x="6789" y="1198"/>
                    </a:lnTo>
                    <a:lnTo>
                      <a:pt x="5995" y="1528"/>
                    </a:lnTo>
                    <a:lnTo>
                      <a:pt x="5995" y="1859"/>
                    </a:lnTo>
                    <a:lnTo>
                      <a:pt x="5202" y="2106"/>
                    </a:lnTo>
                    <a:lnTo>
                      <a:pt x="5202" y="3015"/>
                    </a:lnTo>
                    <a:lnTo>
                      <a:pt x="5995" y="3304"/>
                    </a:lnTo>
                    <a:lnTo>
                      <a:pt x="5995" y="3965"/>
                    </a:lnTo>
                    <a:lnTo>
                      <a:pt x="6789" y="4213"/>
                    </a:lnTo>
                    <a:lnTo>
                      <a:pt x="7494" y="4460"/>
                    </a:lnTo>
                    <a:lnTo>
                      <a:pt x="7494" y="5452"/>
                    </a:lnTo>
                    <a:lnTo>
                      <a:pt x="6789" y="5741"/>
                    </a:lnTo>
                    <a:lnTo>
                      <a:pt x="5995" y="5741"/>
                    </a:lnTo>
                    <a:lnTo>
                      <a:pt x="5202" y="5989"/>
                    </a:lnTo>
                    <a:lnTo>
                      <a:pt x="4496" y="5989"/>
                    </a:lnTo>
                    <a:lnTo>
                      <a:pt x="3086" y="6319"/>
                    </a:lnTo>
                    <a:lnTo>
                      <a:pt x="2292" y="6649"/>
                    </a:lnTo>
                    <a:lnTo>
                      <a:pt x="1411" y="6649"/>
                    </a:lnTo>
                    <a:lnTo>
                      <a:pt x="793" y="6980"/>
                    </a:lnTo>
                    <a:lnTo>
                      <a:pt x="793" y="7186"/>
                    </a:lnTo>
                    <a:lnTo>
                      <a:pt x="0" y="7517"/>
                    </a:lnTo>
                    <a:lnTo>
                      <a:pt x="0" y="12018"/>
                    </a:lnTo>
                    <a:lnTo>
                      <a:pt x="793" y="12638"/>
                    </a:lnTo>
                    <a:lnTo>
                      <a:pt x="793" y="12968"/>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80"/>
                    </a:lnTo>
                    <a:lnTo>
                      <a:pt x="5202" y="21270"/>
                    </a:lnTo>
                    <a:lnTo>
                      <a:pt x="5995" y="21270"/>
                    </a:lnTo>
                    <a:lnTo>
                      <a:pt x="5995" y="21600"/>
                    </a:lnTo>
                    <a:lnTo>
                      <a:pt x="8904" y="21600"/>
                    </a:lnTo>
                    <a:lnTo>
                      <a:pt x="9698" y="21270"/>
                    </a:lnTo>
                    <a:lnTo>
                      <a:pt x="10580" y="20980"/>
                    </a:lnTo>
                    <a:lnTo>
                      <a:pt x="11020" y="20691"/>
                    </a:lnTo>
                    <a:lnTo>
                      <a:pt x="11020" y="20444"/>
                    </a:lnTo>
                    <a:lnTo>
                      <a:pt x="11020" y="20980"/>
                    </a:lnTo>
                    <a:lnTo>
                      <a:pt x="11814" y="20980"/>
                    </a:lnTo>
                    <a:lnTo>
                      <a:pt x="11814" y="21270"/>
                    </a:lnTo>
                    <a:lnTo>
                      <a:pt x="12696" y="21270"/>
                    </a:lnTo>
                    <a:lnTo>
                      <a:pt x="12696" y="21600"/>
                    </a:lnTo>
                    <a:lnTo>
                      <a:pt x="15605" y="21600"/>
                    </a:lnTo>
                    <a:lnTo>
                      <a:pt x="16398" y="21270"/>
                    </a:lnTo>
                    <a:lnTo>
                      <a:pt x="17016" y="20980"/>
                    </a:lnTo>
                    <a:lnTo>
                      <a:pt x="17016" y="14662"/>
                    </a:lnTo>
                    <a:lnTo>
                      <a:pt x="17897" y="14455"/>
                    </a:lnTo>
                    <a:lnTo>
                      <a:pt x="18514" y="14455"/>
                    </a:lnTo>
                    <a:lnTo>
                      <a:pt x="18514" y="14125"/>
                    </a:lnTo>
                    <a:lnTo>
                      <a:pt x="19308" y="13794"/>
                    </a:lnTo>
                    <a:lnTo>
                      <a:pt x="20013" y="13464"/>
                    </a:lnTo>
                    <a:lnTo>
                      <a:pt x="21600" y="12968"/>
                    </a:lnTo>
                    <a:lnTo>
                      <a:pt x="21600" y="6980"/>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288" name="Group 1288"/>
              <p:cNvGrpSpPr/>
              <p:nvPr/>
            </p:nvGrpSpPr>
            <p:grpSpPr>
              <a:xfrm>
                <a:off x="-3" y="-1"/>
                <a:ext cx="201649" cy="355635"/>
                <a:chOff x="-1" y="0"/>
                <a:chExt cx="201647" cy="355634"/>
              </a:xfrm>
            </p:grpSpPr>
            <p:sp>
              <p:nvSpPr>
                <p:cNvPr id="1286" name="Shape 1286"/>
                <p:cNvSpPr/>
                <p:nvPr/>
              </p:nvSpPr>
              <p:spPr>
                <a:xfrm>
                  <a:off x="-2" y="0"/>
                  <a:ext cx="201649"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741"/>
                      </a:lnTo>
                      <a:lnTo>
                        <a:pt x="15605" y="5741"/>
                      </a:lnTo>
                      <a:lnTo>
                        <a:pt x="14811" y="5452"/>
                      </a:lnTo>
                      <a:lnTo>
                        <a:pt x="14106" y="5121"/>
                      </a:lnTo>
                      <a:lnTo>
                        <a:pt x="14106" y="4460"/>
                      </a:lnTo>
                      <a:lnTo>
                        <a:pt x="14811" y="4460"/>
                      </a:lnTo>
                      <a:lnTo>
                        <a:pt x="15605" y="4213"/>
                      </a:lnTo>
                      <a:lnTo>
                        <a:pt x="15605" y="3965"/>
                      </a:lnTo>
                      <a:lnTo>
                        <a:pt x="16398" y="3634"/>
                      </a:lnTo>
                      <a:lnTo>
                        <a:pt x="16398" y="1528"/>
                      </a:lnTo>
                      <a:lnTo>
                        <a:pt x="15605" y="1198"/>
                      </a:lnTo>
                      <a:lnTo>
                        <a:pt x="14811" y="950"/>
                      </a:lnTo>
                      <a:lnTo>
                        <a:pt x="14106" y="661"/>
                      </a:lnTo>
                      <a:lnTo>
                        <a:pt x="13489" y="330"/>
                      </a:lnTo>
                      <a:lnTo>
                        <a:pt x="12696" y="330"/>
                      </a:lnTo>
                      <a:lnTo>
                        <a:pt x="11814" y="0"/>
                      </a:lnTo>
                      <a:lnTo>
                        <a:pt x="10580" y="0"/>
                      </a:lnTo>
                      <a:lnTo>
                        <a:pt x="8904" y="330"/>
                      </a:lnTo>
                      <a:lnTo>
                        <a:pt x="8111" y="330"/>
                      </a:lnTo>
                      <a:lnTo>
                        <a:pt x="7494" y="661"/>
                      </a:lnTo>
                      <a:lnTo>
                        <a:pt x="6789" y="950"/>
                      </a:lnTo>
                      <a:lnTo>
                        <a:pt x="6789" y="1198"/>
                      </a:lnTo>
                      <a:lnTo>
                        <a:pt x="5995" y="1528"/>
                      </a:lnTo>
                      <a:lnTo>
                        <a:pt x="5995" y="1859"/>
                      </a:lnTo>
                      <a:lnTo>
                        <a:pt x="5202" y="2106"/>
                      </a:lnTo>
                      <a:lnTo>
                        <a:pt x="5202" y="3015"/>
                      </a:lnTo>
                      <a:lnTo>
                        <a:pt x="5995" y="3304"/>
                      </a:lnTo>
                      <a:lnTo>
                        <a:pt x="5995" y="3965"/>
                      </a:lnTo>
                      <a:lnTo>
                        <a:pt x="6789" y="4213"/>
                      </a:lnTo>
                      <a:lnTo>
                        <a:pt x="7494" y="4460"/>
                      </a:lnTo>
                      <a:lnTo>
                        <a:pt x="7494" y="5452"/>
                      </a:lnTo>
                      <a:lnTo>
                        <a:pt x="6789" y="5741"/>
                      </a:lnTo>
                      <a:lnTo>
                        <a:pt x="5995" y="5741"/>
                      </a:lnTo>
                      <a:lnTo>
                        <a:pt x="5202" y="5989"/>
                      </a:lnTo>
                      <a:lnTo>
                        <a:pt x="4496" y="5989"/>
                      </a:lnTo>
                      <a:lnTo>
                        <a:pt x="3086" y="6319"/>
                      </a:lnTo>
                      <a:lnTo>
                        <a:pt x="2292" y="6649"/>
                      </a:lnTo>
                      <a:lnTo>
                        <a:pt x="1411" y="6649"/>
                      </a:lnTo>
                      <a:lnTo>
                        <a:pt x="793" y="6980"/>
                      </a:lnTo>
                      <a:lnTo>
                        <a:pt x="793" y="7186"/>
                      </a:lnTo>
                      <a:lnTo>
                        <a:pt x="0" y="7517"/>
                      </a:lnTo>
                      <a:lnTo>
                        <a:pt x="0" y="12018"/>
                      </a:lnTo>
                      <a:lnTo>
                        <a:pt x="793" y="12638"/>
                      </a:lnTo>
                      <a:lnTo>
                        <a:pt x="793" y="12968"/>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80"/>
                      </a:lnTo>
                      <a:lnTo>
                        <a:pt x="5202" y="21270"/>
                      </a:lnTo>
                      <a:lnTo>
                        <a:pt x="5995" y="21270"/>
                      </a:lnTo>
                      <a:lnTo>
                        <a:pt x="5995" y="21600"/>
                      </a:lnTo>
                      <a:lnTo>
                        <a:pt x="8904" y="21600"/>
                      </a:lnTo>
                      <a:lnTo>
                        <a:pt x="9698" y="21270"/>
                      </a:lnTo>
                      <a:lnTo>
                        <a:pt x="10580" y="20980"/>
                      </a:lnTo>
                      <a:lnTo>
                        <a:pt x="11020" y="20691"/>
                      </a:lnTo>
                      <a:lnTo>
                        <a:pt x="11020" y="20444"/>
                      </a:lnTo>
                      <a:lnTo>
                        <a:pt x="11020" y="20980"/>
                      </a:lnTo>
                      <a:lnTo>
                        <a:pt x="11814" y="20980"/>
                      </a:lnTo>
                      <a:lnTo>
                        <a:pt x="11814" y="21270"/>
                      </a:lnTo>
                      <a:lnTo>
                        <a:pt x="12696" y="21270"/>
                      </a:lnTo>
                      <a:lnTo>
                        <a:pt x="12696" y="21600"/>
                      </a:lnTo>
                      <a:lnTo>
                        <a:pt x="15605" y="21600"/>
                      </a:lnTo>
                      <a:lnTo>
                        <a:pt x="16398" y="21270"/>
                      </a:lnTo>
                      <a:lnTo>
                        <a:pt x="17016" y="20980"/>
                      </a:lnTo>
                      <a:lnTo>
                        <a:pt x="17016" y="14662"/>
                      </a:lnTo>
                      <a:lnTo>
                        <a:pt x="17897" y="14455"/>
                      </a:lnTo>
                      <a:lnTo>
                        <a:pt x="18514" y="14455"/>
                      </a:lnTo>
                      <a:lnTo>
                        <a:pt x="18514" y="14125"/>
                      </a:lnTo>
                      <a:lnTo>
                        <a:pt x="19308" y="13794"/>
                      </a:lnTo>
                      <a:lnTo>
                        <a:pt x="20013" y="13464"/>
                      </a:lnTo>
                      <a:lnTo>
                        <a:pt x="21600" y="12968"/>
                      </a:lnTo>
                      <a:lnTo>
                        <a:pt x="21600" y="6980"/>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287" name="Shape 1287"/>
                <p:cNvSpPr/>
                <p:nvPr/>
              </p:nvSpPr>
              <p:spPr>
                <a:xfrm>
                  <a:off x="-2" y="0"/>
                  <a:ext cx="201649"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741"/>
                      </a:lnTo>
                      <a:lnTo>
                        <a:pt x="15605" y="5741"/>
                      </a:lnTo>
                      <a:lnTo>
                        <a:pt x="14811" y="5452"/>
                      </a:lnTo>
                      <a:lnTo>
                        <a:pt x="14106" y="5121"/>
                      </a:lnTo>
                      <a:lnTo>
                        <a:pt x="14106" y="4460"/>
                      </a:lnTo>
                      <a:lnTo>
                        <a:pt x="14811" y="4460"/>
                      </a:lnTo>
                      <a:lnTo>
                        <a:pt x="15605" y="4213"/>
                      </a:lnTo>
                      <a:lnTo>
                        <a:pt x="15605" y="3965"/>
                      </a:lnTo>
                      <a:lnTo>
                        <a:pt x="16398" y="3634"/>
                      </a:lnTo>
                      <a:lnTo>
                        <a:pt x="16398" y="1528"/>
                      </a:lnTo>
                      <a:lnTo>
                        <a:pt x="15605" y="1198"/>
                      </a:lnTo>
                      <a:lnTo>
                        <a:pt x="14811" y="950"/>
                      </a:lnTo>
                      <a:lnTo>
                        <a:pt x="14106" y="661"/>
                      </a:lnTo>
                      <a:lnTo>
                        <a:pt x="13489" y="330"/>
                      </a:lnTo>
                      <a:lnTo>
                        <a:pt x="12696" y="330"/>
                      </a:lnTo>
                      <a:lnTo>
                        <a:pt x="11814" y="0"/>
                      </a:lnTo>
                      <a:lnTo>
                        <a:pt x="10580" y="0"/>
                      </a:lnTo>
                      <a:lnTo>
                        <a:pt x="8904" y="330"/>
                      </a:lnTo>
                      <a:lnTo>
                        <a:pt x="8111" y="330"/>
                      </a:lnTo>
                      <a:lnTo>
                        <a:pt x="7494" y="661"/>
                      </a:lnTo>
                      <a:lnTo>
                        <a:pt x="6789" y="950"/>
                      </a:lnTo>
                      <a:lnTo>
                        <a:pt x="6789" y="1198"/>
                      </a:lnTo>
                      <a:lnTo>
                        <a:pt x="5995" y="1528"/>
                      </a:lnTo>
                      <a:lnTo>
                        <a:pt x="5995" y="1859"/>
                      </a:lnTo>
                      <a:lnTo>
                        <a:pt x="5202" y="2106"/>
                      </a:lnTo>
                      <a:lnTo>
                        <a:pt x="5202" y="3015"/>
                      </a:lnTo>
                      <a:lnTo>
                        <a:pt x="5995" y="3304"/>
                      </a:lnTo>
                      <a:lnTo>
                        <a:pt x="5995" y="3965"/>
                      </a:lnTo>
                      <a:lnTo>
                        <a:pt x="6789" y="4213"/>
                      </a:lnTo>
                      <a:lnTo>
                        <a:pt x="7494" y="4460"/>
                      </a:lnTo>
                      <a:lnTo>
                        <a:pt x="7494" y="5452"/>
                      </a:lnTo>
                      <a:lnTo>
                        <a:pt x="6789" y="5741"/>
                      </a:lnTo>
                      <a:lnTo>
                        <a:pt x="5995" y="5741"/>
                      </a:lnTo>
                      <a:lnTo>
                        <a:pt x="5202" y="5989"/>
                      </a:lnTo>
                      <a:lnTo>
                        <a:pt x="4496" y="5989"/>
                      </a:lnTo>
                      <a:lnTo>
                        <a:pt x="3086" y="6319"/>
                      </a:lnTo>
                      <a:lnTo>
                        <a:pt x="2292" y="6649"/>
                      </a:lnTo>
                      <a:lnTo>
                        <a:pt x="1411" y="6649"/>
                      </a:lnTo>
                      <a:lnTo>
                        <a:pt x="793" y="6980"/>
                      </a:lnTo>
                      <a:lnTo>
                        <a:pt x="793" y="7186"/>
                      </a:lnTo>
                      <a:lnTo>
                        <a:pt x="0" y="7517"/>
                      </a:lnTo>
                      <a:lnTo>
                        <a:pt x="0" y="12018"/>
                      </a:lnTo>
                      <a:lnTo>
                        <a:pt x="793" y="12638"/>
                      </a:lnTo>
                      <a:lnTo>
                        <a:pt x="793" y="12968"/>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80"/>
                      </a:lnTo>
                      <a:lnTo>
                        <a:pt x="5202" y="21270"/>
                      </a:lnTo>
                      <a:lnTo>
                        <a:pt x="5995" y="21270"/>
                      </a:lnTo>
                      <a:lnTo>
                        <a:pt x="5995" y="21600"/>
                      </a:lnTo>
                      <a:lnTo>
                        <a:pt x="8904" y="21600"/>
                      </a:lnTo>
                      <a:lnTo>
                        <a:pt x="9698" y="21270"/>
                      </a:lnTo>
                      <a:lnTo>
                        <a:pt x="10580" y="20980"/>
                      </a:lnTo>
                      <a:lnTo>
                        <a:pt x="11020" y="20691"/>
                      </a:lnTo>
                      <a:lnTo>
                        <a:pt x="11020" y="20444"/>
                      </a:lnTo>
                      <a:lnTo>
                        <a:pt x="11020" y="20980"/>
                      </a:lnTo>
                      <a:lnTo>
                        <a:pt x="11814" y="20980"/>
                      </a:lnTo>
                      <a:lnTo>
                        <a:pt x="11814" y="21270"/>
                      </a:lnTo>
                      <a:lnTo>
                        <a:pt x="12696" y="21270"/>
                      </a:lnTo>
                      <a:lnTo>
                        <a:pt x="12696" y="21600"/>
                      </a:lnTo>
                      <a:lnTo>
                        <a:pt x="15605" y="21600"/>
                      </a:lnTo>
                      <a:lnTo>
                        <a:pt x="16398" y="21270"/>
                      </a:lnTo>
                      <a:lnTo>
                        <a:pt x="17016" y="20980"/>
                      </a:lnTo>
                      <a:lnTo>
                        <a:pt x="17016" y="14662"/>
                      </a:lnTo>
                      <a:lnTo>
                        <a:pt x="17897" y="14455"/>
                      </a:lnTo>
                      <a:lnTo>
                        <a:pt x="18514" y="14455"/>
                      </a:lnTo>
                      <a:lnTo>
                        <a:pt x="18514" y="14125"/>
                      </a:lnTo>
                      <a:lnTo>
                        <a:pt x="19308" y="13794"/>
                      </a:lnTo>
                      <a:lnTo>
                        <a:pt x="20013" y="13464"/>
                      </a:lnTo>
                      <a:lnTo>
                        <a:pt x="21600" y="12968"/>
                      </a:lnTo>
                      <a:lnTo>
                        <a:pt x="21600" y="6980"/>
                      </a:lnTo>
                      <a:lnTo>
                        <a:pt x="20807" y="6649"/>
                      </a:lnTo>
                      <a:lnTo>
                        <a:pt x="20013"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294" name="Group 1294"/>
            <p:cNvGrpSpPr/>
            <p:nvPr/>
          </p:nvGrpSpPr>
          <p:grpSpPr>
            <a:xfrm>
              <a:off x="520684" y="936613"/>
              <a:ext cx="204822" cy="355635"/>
              <a:chOff x="-1" y="0"/>
              <a:chExt cx="204821" cy="355634"/>
            </a:xfrm>
          </p:grpSpPr>
          <p:sp>
            <p:nvSpPr>
              <p:cNvPr id="1290" name="Shape 1290"/>
              <p:cNvSpPr/>
              <p:nvPr/>
            </p:nvSpPr>
            <p:spPr>
              <a:xfrm>
                <a:off x="5" y="6"/>
                <a:ext cx="204811" cy="355621"/>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053" y="5989"/>
                    </a:lnTo>
                    <a:lnTo>
                      <a:pt x="16266" y="5741"/>
                    </a:lnTo>
                    <a:lnTo>
                      <a:pt x="15653" y="5741"/>
                    </a:lnTo>
                    <a:lnTo>
                      <a:pt x="14866" y="5452"/>
                    </a:lnTo>
                    <a:lnTo>
                      <a:pt x="14167" y="5121"/>
                    </a:lnTo>
                    <a:lnTo>
                      <a:pt x="14167" y="4460"/>
                    </a:lnTo>
                    <a:lnTo>
                      <a:pt x="14866" y="4460"/>
                    </a:lnTo>
                    <a:lnTo>
                      <a:pt x="15653" y="4213"/>
                    </a:lnTo>
                    <a:lnTo>
                      <a:pt x="15653" y="3965"/>
                    </a:lnTo>
                    <a:lnTo>
                      <a:pt x="16266" y="3634"/>
                    </a:lnTo>
                    <a:lnTo>
                      <a:pt x="16266" y="1528"/>
                    </a:lnTo>
                    <a:lnTo>
                      <a:pt x="15653" y="1198"/>
                    </a:lnTo>
                    <a:lnTo>
                      <a:pt x="14866"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547"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547" y="14455"/>
                    </a:lnTo>
                    <a:lnTo>
                      <a:pt x="4547" y="14662"/>
                    </a:lnTo>
                    <a:lnTo>
                      <a:pt x="4547" y="9003"/>
                    </a:lnTo>
                    <a:lnTo>
                      <a:pt x="4547" y="20691"/>
                    </a:lnTo>
                    <a:lnTo>
                      <a:pt x="5334" y="20980"/>
                    </a:lnTo>
                    <a:lnTo>
                      <a:pt x="5334" y="21270"/>
                    </a:lnTo>
                    <a:lnTo>
                      <a:pt x="5947" y="21270"/>
                    </a:lnTo>
                    <a:lnTo>
                      <a:pt x="5947" y="21600"/>
                    </a:lnTo>
                    <a:lnTo>
                      <a:pt x="9007" y="21600"/>
                    </a:lnTo>
                    <a:lnTo>
                      <a:pt x="9707" y="21270"/>
                    </a:lnTo>
                    <a:lnTo>
                      <a:pt x="10494" y="20980"/>
                    </a:lnTo>
                    <a:lnTo>
                      <a:pt x="11106" y="20691"/>
                    </a:lnTo>
                    <a:lnTo>
                      <a:pt x="11106" y="20444"/>
                    </a:lnTo>
                    <a:lnTo>
                      <a:pt x="11106" y="20980"/>
                    </a:lnTo>
                    <a:lnTo>
                      <a:pt x="11893" y="20980"/>
                    </a:lnTo>
                    <a:lnTo>
                      <a:pt x="11893" y="21270"/>
                    </a:lnTo>
                    <a:lnTo>
                      <a:pt x="12593" y="21270"/>
                    </a:lnTo>
                    <a:lnTo>
                      <a:pt x="12593" y="21600"/>
                    </a:lnTo>
                    <a:lnTo>
                      <a:pt x="15653" y="21600"/>
                    </a:lnTo>
                    <a:lnTo>
                      <a:pt x="16266" y="21270"/>
                    </a:lnTo>
                    <a:lnTo>
                      <a:pt x="17053" y="20980"/>
                    </a:lnTo>
                    <a:lnTo>
                      <a:pt x="17053" y="14662"/>
                    </a:lnTo>
                    <a:lnTo>
                      <a:pt x="17927" y="14455"/>
                    </a:lnTo>
                    <a:lnTo>
                      <a:pt x="18539" y="14455"/>
                    </a:lnTo>
                    <a:lnTo>
                      <a:pt x="18539" y="14125"/>
                    </a:lnTo>
                    <a:lnTo>
                      <a:pt x="19326" y="13794"/>
                    </a:lnTo>
                    <a:lnTo>
                      <a:pt x="20026" y="13464"/>
                    </a:lnTo>
                    <a:lnTo>
                      <a:pt x="21600" y="12968"/>
                    </a:lnTo>
                    <a:lnTo>
                      <a:pt x="21600" y="6980"/>
                    </a:lnTo>
                    <a:lnTo>
                      <a:pt x="20813" y="6649"/>
                    </a:lnTo>
                    <a:lnTo>
                      <a:pt x="20026" y="6649"/>
                    </a:lnTo>
                    <a:lnTo>
                      <a:pt x="19326" y="6319"/>
                    </a:lnTo>
                    <a:lnTo>
                      <a:pt x="1792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293" name="Group 1293"/>
              <p:cNvGrpSpPr/>
              <p:nvPr/>
            </p:nvGrpSpPr>
            <p:grpSpPr>
              <a:xfrm>
                <a:off x="-2" y="-1"/>
                <a:ext cx="204822" cy="355635"/>
                <a:chOff x="-1" y="0"/>
                <a:chExt cx="204821" cy="355634"/>
              </a:xfrm>
            </p:grpSpPr>
            <p:sp>
              <p:nvSpPr>
                <p:cNvPr id="1291" name="Shape 1291"/>
                <p:cNvSpPr/>
                <p:nvPr/>
              </p:nvSpPr>
              <p:spPr>
                <a:xfrm>
                  <a:off x="-1" y="0"/>
                  <a:ext cx="204821" cy="355635"/>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053" y="5989"/>
                      </a:lnTo>
                      <a:lnTo>
                        <a:pt x="16266" y="5741"/>
                      </a:lnTo>
                      <a:lnTo>
                        <a:pt x="15653" y="5741"/>
                      </a:lnTo>
                      <a:lnTo>
                        <a:pt x="14866" y="5452"/>
                      </a:lnTo>
                      <a:lnTo>
                        <a:pt x="14167" y="5121"/>
                      </a:lnTo>
                      <a:lnTo>
                        <a:pt x="14167" y="4460"/>
                      </a:lnTo>
                      <a:lnTo>
                        <a:pt x="14866" y="4460"/>
                      </a:lnTo>
                      <a:lnTo>
                        <a:pt x="15653" y="4213"/>
                      </a:lnTo>
                      <a:lnTo>
                        <a:pt x="15653" y="3965"/>
                      </a:lnTo>
                      <a:lnTo>
                        <a:pt x="16266" y="3634"/>
                      </a:lnTo>
                      <a:lnTo>
                        <a:pt x="16266" y="1528"/>
                      </a:lnTo>
                      <a:lnTo>
                        <a:pt x="15653" y="1198"/>
                      </a:lnTo>
                      <a:lnTo>
                        <a:pt x="14866"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547"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547" y="14455"/>
                      </a:lnTo>
                      <a:lnTo>
                        <a:pt x="4547" y="14662"/>
                      </a:lnTo>
                      <a:lnTo>
                        <a:pt x="4547" y="9003"/>
                      </a:lnTo>
                      <a:lnTo>
                        <a:pt x="4547" y="20691"/>
                      </a:lnTo>
                      <a:lnTo>
                        <a:pt x="5334" y="20980"/>
                      </a:lnTo>
                      <a:lnTo>
                        <a:pt x="5334" y="21270"/>
                      </a:lnTo>
                      <a:lnTo>
                        <a:pt x="5947" y="21270"/>
                      </a:lnTo>
                      <a:lnTo>
                        <a:pt x="5947" y="21600"/>
                      </a:lnTo>
                      <a:lnTo>
                        <a:pt x="9007" y="21600"/>
                      </a:lnTo>
                      <a:lnTo>
                        <a:pt x="9707" y="21270"/>
                      </a:lnTo>
                      <a:lnTo>
                        <a:pt x="10494" y="20980"/>
                      </a:lnTo>
                      <a:lnTo>
                        <a:pt x="11106" y="20691"/>
                      </a:lnTo>
                      <a:lnTo>
                        <a:pt x="11106" y="20444"/>
                      </a:lnTo>
                      <a:lnTo>
                        <a:pt x="11106" y="20980"/>
                      </a:lnTo>
                      <a:lnTo>
                        <a:pt x="11893" y="20980"/>
                      </a:lnTo>
                      <a:lnTo>
                        <a:pt x="11893" y="21270"/>
                      </a:lnTo>
                      <a:lnTo>
                        <a:pt x="12593" y="21270"/>
                      </a:lnTo>
                      <a:lnTo>
                        <a:pt x="12593" y="21600"/>
                      </a:lnTo>
                      <a:lnTo>
                        <a:pt x="15653" y="21600"/>
                      </a:lnTo>
                      <a:lnTo>
                        <a:pt x="16266" y="21270"/>
                      </a:lnTo>
                      <a:lnTo>
                        <a:pt x="17053" y="20980"/>
                      </a:lnTo>
                      <a:lnTo>
                        <a:pt x="17053" y="14662"/>
                      </a:lnTo>
                      <a:lnTo>
                        <a:pt x="17927" y="14455"/>
                      </a:lnTo>
                      <a:lnTo>
                        <a:pt x="18539" y="14455"/>
                      </a:lnTo>
                      <a:lnTo>
                        <a:pt x="18539" y="14125"/>
                      </a:lnTo>
                      <a:lnTo>
                        <a:pt x="19326" y="13794"/>
                      </a:lnTo>
                      <a:lnTo>
                        <a:pt x="20026" y="13464"/>
                      </a:lnTo>
                      <a:lnTo>
                        <a:pt x="21600" y="12968"/>
                      </a:lnTo>
                      <a:lnTo>
                        <a:pt x="21600" y="6980"/>
                      </a:lnTo>
                      <a:lnTo>
                        <a:pt x="20813" y="6649"/>
                      </a:lnTo>
                      <a:lnTo>
                        <a:pt x="20026" y="6649"/>
                      </a:lnTo>
                      <a:lnTo>
                        <a:pt x="19326" y="6319"/>
                      </a:lnTo>
                      <a:lnTo>
                        <a:pt x="1792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292" name="Shape 1292"/>
                <p:cNvSpPr/>
                <p:nvPr/>
              </p:nvSpPr>
              <p:spPr>
                <a:xfrm>
                  <a:off x="-1" y="0"/>
                  <a:ext cx="204821" cy="355635"/>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053" y="5989"/>
                      </a:lnTo>
                      <a:lnTo>
                        <a:pt x="16266" y="5741"/>
                      </a:lnTo>
                      <a:lnTo>
                        <a:pt x="15653" y="5741"/>
                      </a:lnTo>
                      <a:lnTo>
                        <a:pt x="14866" y="5452"/>
                      </a:lnTo>
                      <a:lnTo>
                        <a:pt x="14167" y="5121"/>
                      </a:lnTo>
                      <a:lnTo>
                        <a:pt x="14167" y="4460"/>
                      </a:lnTo>
                      <a:lnTo>
                        <a:pt x="14866" y="4460"/>
                      </a:lnTo>
                      <a:lnTo>
                        <a:pt x="15653" y="4213"/>
                      </a:lnTo>
                      <a:lnTo>
                        <a:pt x="15653" y="3965"/>
                      </a:lnTo>
                      <a:lnTo>
                        <a:pt x="16266" y="3634"/>
                      </a:lnTo>
                      <a:lnTo>
                        <a:pt x="16266" y="1528"/>
                      </a:lnTo>
                      <a:lnTo>
                        <a:pt x="15653" y="1198"/>
                      </a:lnTo>
                      <a:lnTo>
                        <a:pt x="14866"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547"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547" y="14455"/>
                      </a:lnTo>
                      <a:lnTo>
                        <a:pt x="4547" y="14662"/>
                      </a:lnTo>
                      <a:lnTo>
                        <a:pt x="4547" y="9003"/>
                      </a:lnTo>
                      <a:lnTo>
                        <a:pt x="4547" y="20691"/>
                      </a:lnTo>
                      <a:lnTo>
                        <a:pt x="5334" y="20980"/>
                      </a:lnTo>
                      <a:lnTo>
                        <a:pt x="5334" y="21270"/>
                      </a:lnTo>
                      <a:lnTo>
                        <a:pt x="5947" y="21270"/>
                      </a:lnTo>
                      <a:lnTo>
                        <a:pt x="5947" y="21600"/>
                      </a:lnTo>
                      <a:lnTo>
                        <a:pt x="9007" y="21600"/>
                      </a:lnTo>
                      <a:lnTo>
                        <a:pt x="9707" y="21270"/>
                      </a:lnTo>
                      <a:lnTo>
                        <a:pt x="10494" y="20980"/>
                      </a:lnTo>
                      <a:lnTo>
                        <a:pt x="11106" y="20691"/>
                      </a:lnTo>
                      <a:lnTo>
                        <a:pt x="11106" y="20444"/>
                      </a:lnTo>
                      <a:lnTo>
                        <a:pt x="11106" y="20980"/>
                      </a:lnTo>
                      <a:lnTo>
                        <a:pt x="11893" y="20980"/>
                      </a:lnTo>
                      <a:lnTo>
                        <a:pt x="11893" y="21270"/>
                      </a:lnTo>
                      <a:lnTo>
                        <a:pt x="12593" y="21270"/>
                      </a:lnTo>
                      <a:lnTo>
                        <a:pt x="12593" y="21600"/>
                      </a:lnTo>
                      <a:lnTo>
                        <a:pt x="15653" y="21600"/>
                      </a:lnTo>
                      <a:lnTo>
                        <a:pt x="16266" y="21270"/>
                      </a:lnTo>
                      <a:lnTo>
                        <a:pt x="17053" y="20980"/>
                      </a:lnTo>
                      <a:lnTo>
                        <a:pt x="17053" y="14662"/>
                      </a:lnTo>
                      <a:lnTo>
                        <a:pt x="17927" y="14455"/>
                      </a:lnTo>
                      <a:lnTo>
                        <a:pt x="18539" y="14455"/>
                      </a:lnTo>
                      <a:lnTo>
                        <a:pt x="18539" y="14125"/>
                      </a:lnTo>
                      <a:lnTo>
                        <a:pt x="19326" y="13794"/>
                      </a:lnTo>
                      <a:lnTo>
                        <a:pt x="20026" y="13464"/>
                      </a:lnTo>
                      <a:lnTo>
                        <a:pt x="21600" y="12968"/>
                      </a:lnTo>
                      <a:lnTo>
                        <a:pt x="21600" y="6980"/>
                      </a:lnTo>
                      <a:lnTo>
                        <a:pt x="20813" y="6649"/>
                      </a:lnTo>
                      <a:lnTo>
                        <a:pt x="20026" y="6649"/>
                      </a:lnTo>
                      <a:lnTo>
                        <a:pt x="19326" y="6319"/>
                      </a:lnTo>
                      <a:lnTo>
                        <a:pt x="1792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299" name="Group 1299"/>
            <p:cNvGrpSpPr/>
            <p:nvPr/>
          </p:nvGrpSpPr>
          <p:grpSpPr>
            <a:xfrm>
              <a:off x="531801" y="1376350"/>
              <a:ext cx="203234" cy="355635"/>
              <a:chOff x="-1" y="0"/>
              <a:chExt cx="203233" cy="355634"/>
            </a:xfrm>
          </p:grpSpPr>
          <p:sp>
            <p:nvSpPr>
              <p:cNvPr id="1295" name="Shape 1295"/>
              <p:cNvSpPr/>
              <p:nvPr/>
            </p:nvSpPr>
            <p:spPr>
              <a:xfrm>
                <a:off x="1" y="6"/>
                <a:ext cx="203225"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487"/>
                    </a:lnTo>
                    <a:lnTo>
                      <a:pt x="15605" y="1156"/>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97"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298" name="Group 1298"/>
              <p:cNvGrpSpPr/>
              <p:nvPr/>
            </p:nvGrpSpPr>
            <p:grpSpPr>
              <a:xfrm>
                <a:off x="-2" y="-1"/>
                <a:ext cx="203234" cy="355635"/>
                <a:chOff x="0" y="0"/>
                <a:chExt cx="203233" cy="355634"/>
              </a:xfrm>
            </p:grpSpPr>
            <p:sp>
              <p:nvSpPr>
                <p:cNvPr id="1296" name="Shape 1296"/>
                <p:cNvSpPr/>
                <p:nvPr/>
              </p:nvSpPr>
              <p:spPr>
                <a:xfrm>
                  <a:off x="-1" y="0"/>
                  <a:ext cx="203234"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487"/>
                      </a:lnTo>
                      <a:lnTo>
                        <a:pt x="15605" y="1156"/>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97"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297" name="Shape 1297"/>
                <p:cNvSpPr/>
                <p:nvPr/>
              </p:nvSpPr>
              <p:spPr>
                <a:xfrm>
                  <a:off x="-1" y="0"/>
                  <a:ext cx="203234"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487"/>
                      </a:lnTo>
                      <a:lnTo>
                        <a:pt x="15605" y="1156"/>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97" y="594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304" name="Group 1304"/>
            <p:cNvGrpSpPr/>
            <p:nvPr/>
          </p:nvGrpSpPr>
          <p:grpSpPr>
            <a:xfrm>
              <a:off x="960423" y="1500178"/>
              <a:ext cx="201650" cy="357220"/>
              <a:chOff x="-1" y="-1"/>
              <a:chExt cx="201649" cy="357219"/>
            </a:xfrm>
          </p:grpSpPr>
          <p:sp>
            <p:nvSpPr>
              <p:cNvPr id="1300" name="Shape 1300"/>
              <p:cNvSpPr/>
              <p:nvPr/>
            </p:nvSpPr>
            <p:spPr>
              <a:xfrm>
                <a:off x="9" y="2"/>
                <a:ext cx="201633"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09"/>
                    </a:lnTo>
                    <a:lnTo>
                      <a:pt x="16398" y="3579"/>
                    </a:lnTo>
                    <a:lnTo>
                      <a:pt x="16398" y="1481"/>
                    </a:lnTo>
                    <a:lnTo>
                      <a:pt x="15605" y="1152"/>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52"/>
                    </a:lnTo>
                    <a:lnTo>
                      <a:pt x="5995" y="1481"/>
                    </a:lnTo>
                    <a:lnTo>
                      <a:pt x="5995" y="1810"/>
                    </a:lnTo>
                    <a:lnTo>
                      <a:pt x="5202" y="2098"/>
                    </a:lnTo>
                    <a:lnTo>
                      <a:pt x="5202" y="3003"/>
                    </a:lnTo>
                    <a:lnTo>
                      <a:pt x="5995" y="3333"/>
                    </a:lnTo>
                    <a:lnTo>
                      <a:pt x="5995" y="3909"/>
                    </a:lnTo>
                    <a:lnTo>
                      <a:pt x="6877" y="4197"/>
                    </a:lnTo>
                    <a:lnTo>
                      <a:pt x="7494" y="4526"/>
                    </a:lnTo>
                    <a:lnTo>
                      <a:pt x="7494" y="5431"/>
                    </a:lnTo>
                    <a:lnTo>
                      <a:pt x="6877" y="5678"/>
                    </a:lnTo>
                    <a:lnTo>
                      <a:pt x="5995" y="5678"/>
                    </a:lnTo>
                    <a:lnTo>
                      <a:pt x="5202" y="6007"/>
                    </a:lnTo>
                    <a:lnTo>
                      <a:pt x="4584" y="6007"/>
                    </a:lnTo>
                    <a:lnTo>
                      <a:pt x="3086" y="6254"/>
                    </a:lnTo>
                    <a:lnTo>
                      <a:pt x="2292" y="6583"/>
                    </a:lnTo>
                    <a:lnTo>
                      <a:pt x="1499" y="6583"/>
                    </a:lnTo>
                    <a:lnTo>
                      <a:pt x="793" y="6912"/>
                    </a:lnTo>
                    <a:lnTo>
                      <a:pt x="793" y="7200"/>
                    </a:lnTo>
                    <a:lnTo>
                      <a:pt x="0" y="7447"/>
                    </a:lnTo>
                    <a:lnTo>
                      <a:pt x="0" y="11973"/>
                    </a:lnTo>
                    <a:lnTo>
                      <a:pt x="793" y="12631"/>
                    </a:lnTo>
                    <a:lnTo>
                      <a:pt x="793" y="12878"/>
                    </a:lnTo>
                    <a:lnTo>
                      <a:pt x="1499" y="13125"/>
                    </a:lnTo>
                    <a:lnTo>
                      <a:pt x="1499" y="13783"/>
                    </a:lnTo>
                    <a:lnTo>
                      <a:pt x="2292" y="13783"/>
                    </a:lnTo>
                    <a:lnTo>
                      <a:pt x="3086" y="14112"/>
                    </a:lnTo>
                    <a:lnTo>
                      <a:pt x="3791" y="14400"/>
                    </a:lnTo>
                    <a:lnTo>
                      <a:pt x="4584" y="14400"/>
                    </a:lnTo>
                    <a:lnTo>
                      <a:pt x="4584" y="14647"/>
                    </a:lnTo>
                    <a:lnTo>
                      <a:pt x="4584" y="8969"/>
                    </a:lnTo>
                    <a:lnTo>
                      <a:pt x="4584" y="20654"/>
                    </a:lnTo>
                    <a:lnTo>
                      <a:pt x="5202" y="20942"/>
                    </a:lnTo>
                    <a:lnTo>
                      <a:pt x="5202" y="21271"/>
                    </a:lnTo>
                    <a:lnTo>
                      <a:pt x="5995" y="21271"/>
                    </a:lnTo>
                    <a:lnTo>
                      <a:pt x="5995" y="21600"/>
                    </a:lnTo>
                    <a:lnTo>
                      <a:pt x="8993" y="21600"/>
                    </a:lnTo>
                    <a:lnTo>
                      <a:pt x="10580" y="20942"/>
                    </a:lnTo>
                    <a:lnTo>
                      <a:pt x="11109" y="20654"/>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12"/>
                    </a:lnTo>
                    <a:lnTo>
                      <a:pt x="19396" y="13783"/>
                    </a:lnTo>
                    <a:lnTo>
                      <a:pt x="20013" y="13454"/>
                    </a:lnTo>
                    <a:lnTo>
                      <a:pt x="20807" y="13125"/>
                    </a:lnTo>
                    <a:lnTo>
                      <a:pt x="21600" y="12878"/>
                    </a:lnTo>
                    <a:lnTo>
                      <a:pt x="21600" y="6912"/>
                    </a:lnTo>
                    <a:lnTo>
                      <a:pt x="20807" y="6583"/>
                    </a:lnTo>
                    <a:lnTo>
                      <a:pt x="20013" y="6583"/>
                    </a:lnTo>
                    <a:lnTo>
                      <a:pt x="19396" y="6254"/>
                    </a:lnTo>
                    <a:lnTo>
                      <a:pt x="1789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303" name="Group 1303"/>
              <p:cNvGrpSpPr/>
              <p:nvPr/>
            </p:nvGrpSpPr>
            <p:grpSpPr>
              <a:xfrm>
                <a:off x="-2" y="-2"/>
                <a:ext cx="201650" cy="357220"/>
                <a:chOff x="0" y="0"/>
                <a:chExt cx="201649" cy="357219"/>
              </a:xfrm>
            </p:grpSpPr>
            <p:sp>
              <p:nvSpPr>
                <p:cNvPr id="1301" name="Shape 1301"/>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09"/>
                      </a:lnTo>
                      <a:lnTo>
                        <a:pt x="16398" y="3579"/>
                      </a:lnTo>
                      <a:lnTo>
                        <a:pt x="16398" y="1481"/>
                      </a:lnTo>
                      <a:lnTo>
                        <a:pt x="15605" y="1152"/>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52"/>
                      </a:lnTo>
                      <a:lnTo>
                        <a:pt x="5995" y="1481"/>
                      </a:lnTo>
                      <a:lnTo>
                        <a:pt x="5995" y="1810"/>
                      </a:lnTo>
                      <a:lnTo>
                        <a:pt x="5202" y="2098"/>
                      </a:lnTo>
                      <a:lnTo>
                        <a:pt x="5202" y="3003"/>
                      </a:lnTo>
                      <a:lnTo>
                        <a:pt x="5995" y="3333"/>
                      </a:lnTo>
                      <a:lnTo>
                        <a:pt x="5995" y="3909"/>
                      </a:lnTo>
                      <a:lnTo>
                        <a:pt x="6877" y="4197"/>
                      </a:lnTo>
                      <a:lnTo>
                        <a:pt x="7494" y="4526"/>
                      </a:lnTo>
                      <a:lnTo>
                        <a:pt x="7494" y="5431"/>
                      </a:lnTo>
                      <a:lnTo>
                        <a:pt x="6877" y="5678"/>
                      </a:lnTo>
                      <a:lnTo>
                        <a:pt x="5995" y="5678"/>
                      </a:lnTo>
                      <a:lnTo>
                        <a:pt x="5202" y="6007"/>
                      </a:lnTo>
                      <a:lnTo>
                        <a:pt x="4584" y="6007"/>
                      </a:lnTo>
                      <a:lnTo>
                        <a:pt x="3086" y="6254"/>
                      </a:lnTo>
                      <a:lnTo>
                        <a:pt x="2292" y="6583"/>
                      </a:lnTo>
                      <a:lnTo>
                        <a:pt x="1499" y="6583"/>
                      </a:lnTo>
                      <a:lnTo>
                        <a:pt x="793" y="6912"/>
                      </a:lnTo>
                      <a:lnTo>
                        <a:pt x="793" y="7200"/>
                      </a:lnTo>
                      <a:lnTo>
                        <a:pt x="0" y="7447"/>
                      </a:lnTo>
                      <a:lnTo>
                        <a:pt x="0" y="11973"/>
                      </a:lnTo>
                      <a:lnTo>
                        <a:pt x="793" y="12631"/>
                      </a:lnTo>
                      <a:lnTo>
                        <a:pt x="793" y="12878"/>
                      </a:lnTo>
                      <a:lnTo>
                        <a:pt x="1499" y="13125"/>
                      </a:lnTo>
                      <a:lnTo>
                        <a:pt x="1499" y="13783"/>
                      </a:lnTo>
                      <a:lnTo>
                        <a:pt x="2292" y="13783"/>
                      </a:lnTo>
                      <a:lnTo>
                        <a:pt x="3086" y="14112"/>
                      </a:lnTo>
                      <a:lnTo>
                        <a:pt x="3791" y="14400"/>
                      </a:lnTo>
                      <a:lnTo>
                        <a:pt x="4584" y="14400"/>
                      </a:lnTo>
                      <a:lnTo>
                        <a:pt x="4584" y="14647"/>
                      </a:lnTo>
                      <a:lnTo>
                        <a:pt x="4584" y="8969"/>
                      </a:lnTo>
                      <a:lnTo>
                        <a:pt x="4584" y="20654"/>
                      </a:lnTo>
                      <a:lnTo>
                        <a:pt x="5202" y="20942"/>
                      </a:lnTo>
                      <a:lnTo>
                        <a:pt x="5202" y="21271"/>
                      </a:lnTo>
                      <a:lnTo>
                        <a:pt x="5995" y="21271"/>
                      </a:lnTo>
                      <a:lnTo>
                        <a:pt x="5995" y="21600"/>
                      </a:lnTo>
                      <a:lnTo>
                        <a:pt x="8993" y="21600"/>
                      </a:lnTo>
                      <a:lnTo>
                        <a:pt x="10580" y="20942"/>
                      </a:lnTo>
                      <a:lnTo>
                        <a:pt x="11109" y="20654"/>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12"/>
                      </a:lnTo>
                      <a:lnTo>
                        <a:pt x="19396" y="13783"/>
                      </a:lnTo>
                      <a:lnTo>
                        <a:pt x="20013" y="13454"/>
                      </a:lnTo>
                      <a:lnTo>
                        <a:pt x="20807" y="13125"/>
                      </a:lnTo>
                      <a:lnTo>
                        <a:pt x="21600" y="12878"/>
                      </a:lnTo>
                      <a:lnTo>
                        <a:pt x="21600" y="6912"/>
                      </a:lnTo>
                      <a:lnTo>
                        <a:pt x="20807" y="6583"/>
                      </a:lnTo>
                      <a:lnTo>
                        <a:pt x="20013" y="6583"/>
                      </a:lnTo>
                      <a:lnTo>
                        <a:pt x="19396" y="6254"/>
                      </a:lnTo>
                      <a:lnTo>
                        <a:pt x="1789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302" name="Shape 1302"/>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09"/>
                      </a:lnTo>
                      <a:lnTo>
                        <a:pt x="16398" y="3579"/>
                      </a:lnTo>
                      <a:lnTo>
                        <a:pt x="16398" y="1481"/>
                      </a:lnTo>
                      <a:lnTo>
                        <a:pt x="15605" y="1152"/>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52"/>
                      </a:lnTo>
                      <a:lnTo>
                        <a:pt x="5995" y="1481"/>
                      </a:lnTo>
                      <a:lnTo>
                        <a:pt x="5995" y="1810"/>
                      </a:lnTo>
                      <a:lnTo>
                        <a:pt x="5202" y="2098"/>
                      </a:lnTo>
                      <a:lnTo>
                        <a:pt x="5202" y="3003"/>
                      </a:lnTo>
                      <a:lnTo>
                        <a:pt x="5995" y="3333"/>
                      </a:lnTo>
                      <a:lnTo>
                        <a:pt x="5995" y="3909"/>
                      </a:lnTo>
                      <a:lnTo>
                        <a:pt x="6877" y="4197"/>
                      </a:lnTo>
                      <a:lnTo>
                        <a:pt x="7494" y="4526"/>
                      </a:lnTo>
                      <a:lnTo>
                        <a:pt x="7494" y="5431"/>
                      </a:lnTo>
                      <a:lnTo>
                        <a:pt x="6877" y="5678"/>
                      </a:lnTo>
                      <a:lnTo>
                        <a:pt x="5995" y="5678"/>
                      </a:lnTo>
                      <a:lnTo>
                        <a:pt x="5202" y="6007"/>
                      </a:lnTo>
                      <a:lnTo>
                        <a:pt x="4584" y="6007"/>
                      </a:lnTo>
                      <a:lnTo>
                        <a:pt x="3086" y="6254"/>
                      </a:lnTo>
                      <a:lnTo>
                        <a:pt x="2292" y="6583"/>
                      </a:lnTo>
                      <a:lnTo>
                        <a:pt x="1499" y="6583"/>
                      </a:lnTo>
                      <a:lnTo>
                        <a:pt x="793" y="6912"/>
                      </a:lnTo>
                      <a:lnTo>
                        <a:pt x="793" y="7200"/>
                      </a:lnTo>
                      <a:lnTo>
                        <a:pt x="0" y="7447"/>
                      </a:lnTo>
                      <a:lnTo>
                        <a:pt x="0" y="11973"/>
                      </a:lnTo>
                      <a:lnTo>
                        <a:pt x="793" y="12631"/>
                      </a:lnTo>
                      <a:lnTo>
                        <a:pt x="793" y="12878"/>
                      </a:lnTo>
                      <a:lnTo>
                        <a:pt x="1499" y="13125"/>
                      </a:lnTo>
                      <a:lnTo>
                        <a:pt x="1499" y="13783"/>
                      </a:lnTo>
                      <a:lnTo>
                        <a:pt x="2292" y="13783"/>
                      </a:lnTo>
                      <a:lnTo>
                        <a:pt x="3086" y="14112"/>
                      </a:lnTo>
                      <a:lnTo>
                        <a:pt x="3791" y="14400"/>
                      </a:lnTo>
                      <a:lnTo>
                        <a:pt x="4584" y="14400"/>
                      </a:lnTo>
                      <a:lnTo>
                        <a:pt x="4584" y="14647"/>
                      </a:lnTo>
                      <a:lnTo>
                        <a:pt x="4584" y="8969"/>
                      </a:lnTo>
                      <a:lnTo>
                        <a:pt x="4584" y="20654"/>
                      </a:lnTo>
                      <a:lnTo>
                        <a:pt x="5202" y="20942"/>
                      </a:lnTo>
                      <a:lnTo>
                        <a:pt x="5202" y="21271"/>
                      </a:lnTo>
                      <a:lnTo>
                        <a:pt x="5995" y="21271"/>
                      </a:lnTo>
                      <a:lnTo>
                        <a:pt x="5995" y="21600"/>
                      </a:lnTo>
                      <a:lnTo>
                        <a:pt x="8993" y="21600"/>
                      </a:lnTo>
                      <a:lnTo>
                        <a:pt x="10580" y="20942"/>
                      </a:lnTo>
                      <a:lnTo>
                        <a:pt x="11109" y="20654"/>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12"/>
                      </a:lnTo>
                      <a:lnTo>
                        <a:pt x="19396" y="13783"/>
                      </a:lnTo>
                      <a:lnTo>
                        <a:pt x="20013" y="13454"/>
                      </a:lnTo>
                      <a:lnTo>
                        <a:pt x="20807" y="13125"/>
                      </a:lnTo>
                      <a:lnTo>
                        <a:pt x="21600" y="12878"/>
                      </a:lnTo>
                      <a:lnTo>
                        <a:pt x="21600" y="6912"/>
                      </a:lnTo>
                      <a:lnTo>
                        <a:pt x="20807" y="6583"/>
                      </a:lnTo>
                      <a:lnTo>
                        <a:pt x="20013" y="6583"/>
                      </a:lnTo>
                      <a:lnTo>
                        <a:pt x="19396" y="6254"/>
                      </a:lnTo>
                      <a:lnTo>
                        <a:pt x="1789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309" name="Group 1309"/>
            <p:cNvGrpSpPr/>
            <p:nvPr/>
          </p:nvGrpSpPr>
          <p:grpSpPr>
            <a:xfrm>
              <a:off x="101584" y="1066793"/>
              <a:ext cx="204820" cy="357218"/>
              <a:chOff x="-2" y="-2"/>
              <a:chExt cx="204818" cy="357217"/>
            </a:xfrm>
          </p:grpSpPr>
          <p:sp>
            <p:nvSpPr>
              <p:cNvPr id="1305" name="Shape 1305"/>
              <p:cNvSpPr/>
              <p:nvPr/>
            </p:nvSpPr>
            <p:spPr>
              <a:xfrm>
                <a:off x="3" y="0"/>
                <a:ext cx="204811" cy="350859"/>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05" y="5678"/>
                    </a:lnTo>
                    <a:lnTo>
                      <a:pt x="14723" y="5431"/>
                    </a:lnTo>
                    <a:lnTo>
                      <a:pt x="14106" y="5102"/>
                    </a:lnTo>
                    <a:lnTo>
                      <a:pt x="14106" y="4526"/>
                    </a:lnTo>
                    <a:lnTo>
                      <a:pt x="14723" y="4526"/>
                    </a:lnTo>
                    <a:lnTo>
                      <a:pt x="15605" y="4197"/>
                    </a:lnTo>
                    <a:lnTo>
                      <a:pt x="15605" y="3909"/>
                    </a:lnTo>
                    <a:lnTo>
                      <a:pt x="16398" y="3579"/>
                    </a:lnTo>
                    <a:lnTo>
                      <a:pt x="16398" y="1481"/>
                    </a:lnTo>
                    <a:lnTo>
                      <a:pt x="15605" y="1152"/>
                    </a:lnTo>
                    <a:lnTo>
                      <a:pt x="14723" y="905"/>
                    </a:lnTo>
                    <a:lnTo>
                      <a:pt x="14106" y="658"/>
                    </a:lnTo>
                    <a:lnTo>
                      <a:pt x="13489" y="329"/>
                    </a:lnTo>
                    <a:lnTo>
                      <a:pt x="12607" y="329"/>
                    </a:lnTo>
                    <a:lnTo>
                      <a:pt x="11814" y="0"/>
                    </a:lnTo>
                    <a:lnTo>
                      <a:pt x="10491" y="0"/>
                    </a:lnTo>
                    <a:lnTo>
                      <a:pt x="8904" y="329"/>
                    </a:lnTo>
                    <a:lnTo>
                      <a:pt x="8111" y="329"/>
                    </a:lnTo>
                    <a:lnTo>
                      <a:pt x="7406" y="658"/>
                    </a:lnTo>
                    <a:lnTo>
                      <a:pt x="6789" y="905"/>
                    </a:lnTo>
                    <a:lnTo>
                      <a:pt x="6789" y="1152"/>
                    </a:lnTo>
                    <a:lnTo>
                      <a:pt x="5995" y="1481"/>
                    </a:lnTo>
                    <a:lnTo>
                      <a:pt x="5995" y="1810"/>
                    </a:lnTo>
                    <a:lnTo>
                      <a:pt x="5202" y="2098"/>
                    </a:lnTo>
                    <a:lnTo>
                      <a:pt x="5202" y="3003"/>
                    </a:lnTo>
                    <a:lnTo>
                      <a:pt x="5995" y="3333"/>
                    </a:lnTo>
                    <a:lnTo>
                      <a:pt x="5995" y="3909"/>
                    </a:lnTo>
                    <a:lnTo>
                      <a:pt x="6789" y="4197"/>
                    </a:lnTo>
                    <a:lnTo>
                      <a:pt x="7406" y="4526"/>
                    </a:lnTo>
                    <a:lnTo>
                      <a:pt x="7406" y="5431"/>
                    </a:lnTo>
                    <a:lnTo>
                      <a:pt x="6789" y="5678"/>
                    </a:lnTo>
                    <a:lnTo>
                      <a:pt x="5995" y="5678"/>
                    </a:lnTo>
                    <a:lnTo>
                      <a:pt x="5202" y="6007"/>
                    </a:lnTo>
                    <a:lnTo>
                      <a:pt x="4496" y="6007"/>
                    </a:lnTo>
                    <a:lnTo>
                      <a:pt x="3086" y="6254"/>
                    </a:lnTo>
                    <a:lnTo>
                      <a:pt x="2204" y="6583"/>
                    </a:lnTo>
                    <a:lnTo>
                      <a:pt x="1411" y="6583"/>
                    </a:lnTo>
                    <a:lnTo>
                      <a:pt x="793" y="6912"/>
                    </a:lnTo>
                    <a:lnTo>
                      <a:pt x="793" y="7200"/>
                    </a:lnTo>
                    <a:lnTo>
                      <a:pt x="0" y="7447"/>
                    </a:lnTo>
                    <a:lnTo>
                      <a:pt x="0" y="11973"/>
                    </a:lnTo>
                    <a:lnTo>
                      <a:pt x="793" y="12631"/>
                    </a:lnTo>
                    <a:lnTo>
                      <a:pt x="793" y="12878"/>
                    </a:lnTo>
                    <a:lnTo>
                      <a:pt x="1411" y="13125"/>
                    </a:lnTo>
                    <a:lnTo>
                      <a:pt x="1411" y="13783"/>
                    </a:lnTo>
                    <a:lnTo>
                      <a:pt x="2204" y="13783"/>
                    </a:lnTo>
                    <a:lnTo>
                      <a:pt x="3086" y="14112"/>
                    </a:lnTo>
                    <a:lnTo>
                      <a:pt x="3703" y="14400"/>
                    </a:lnTo>
                    <a:lnTo>
                      <a:pt x="4496" y="14400"/>
                    </a:lnTo>
                    <a:lnTo>
                      <a:pt x="4496" y="14647"/>
                    </a:lnTo>
                    <a:lnTo>
                      <a:pt x="4496" y="8969"/>
                    </a:lnTo>
                    <a:lnTo>
                      <a:pt x="4496" y="20654"/>
                    </a:lnTo>
                    <a:lnTo>
                      <a:pt x="5202" y="20942"/>
                    </a:lnTo>
                    <a:lnTo>
                      <a:pt x="5202" y="21271"/>
                    </a:lnTo>
                    <a:lnTo>
                      <a:pt x="5995" y="21271"/>
                    </a:lnTo>
                    <a:lnTo>
                      <a:pt x="5995" y="21600"/>
                    </a:lnTo>
                    <a:lnTo>
                      <a:pt x="8904" y="21600"/>
                    </a:lnTo>
                    <a:lnTo>
                      <a:pt x="10491" y="20942"/>
                    </a:lnTo>
                    <a:lnTo>
                      <a:pt x="11020" y="20654"/>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12"/>
                    </a:lnTo>
                    <a:lnTo>
                      <a:pt x="19308" y="13783"/>
                    </a:lnTo>
                    <a:lnTo>
                      <a:pt x="19925" y="13454"/>
                    </a:lnTo>
                    <a:lnTo>
                      <a:pt x="20807" y="13125"/>
                    </a:lnTo>
                    <a:lnTo>
                      <a:pt x="21600" y="12878"/>
                    </a:lnTo>
                    <a:lnTo>
                      <a:pt x="21600" y="6912"/>
                    </a:lnTo>
                    <a:lnTo>
                      <a:pt x="20807" y="6583"/>
                    </a:lnTo>
                    <a:lnTo>
                      <a:pt x="19925" y="6583"/>
                    </a:lnTo>
                    <a:lnTo>
                      <a:pt x="19308" y="6254"/>
                    </a:lnTo>
                    <a:lnTo>
                      <a:pt x="17809" y="6007"/>
                    </a:lnTo>
                    <a:close/>
                  </a:path>
                </a:pathLst>
              </a:custGeom>
              <a:solidFill>
                <a:srgbClr val="FF9933"/>
              </a:solidFill>
              <a:ln w="936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308" name="Group 1308"/>
              <p:cNvGrpSpPr/>
              <p:nvPr/>
            </p:nvGrpSpPr>
            <p:grpSpPr>
              <a:xfrm>
                <a:off x="-3" y="-3"/>
                <a:ext cx="204820" cy="357219"/>
                <a:chOff x="-1" y="0"/>
                <a:chExt cx="204818" cy="357217"/>
              </a:xfrm>
            </p:grpSpPr>
            <p:sp>
              <p:nvSpPr>
                <p:cNvPr id="1306" name="Shape 1306"/>
                <p:cNvSpPr/>
                <p:nvPr/>
              </p:nvSpPr>
              <p:spPr>
                <a:xfrm>
                  <a:off x="-2" y="-1"/>
                  <a:ext cx="204820" cy="357218"/>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05" y="5678"/>
                      </a:lnTo>
                      <a:lnTo>
                        <a:pt x="14723" y="5431"/>
                      </a:lnTo>
                      <a:lnTo>
                        <a:pt x="14106" y="5102"/>
                      </a:lnTo>
                      <a:lnTo>
                        <a:pt x="14106" y="4526"/>
                      </a:lnTo>
                      <a:lnTo>
                        <a:pt x="14723" y="4526"/>
                      </a:lnTo>
                      <a:lnTo>
                        <a:pt x="15605" y="4197"/>
                      </a:lnTo>
                      <a:lnTo>
                        <a:pt x="15605" y="3909"/>
                      </a:lnTo>
                      <a:lnTo>
                        <a:pt x="16398" y="3579"/>
                      </a:lnTo>
                      <a:lnTo>
                        <a:pt x="16398" y="1481"/>
                      </a:lnTo>
                      <a:lnTo>
                        <a:pt x="15605" y="1152"/>
                      </a:lnTo>
                      <a:lnTo>
                        <a:pt x="14723" y="905"/>
                      </a:lnTo>
                      <a:lnTo>
                        <a:pt x="14106" y="658"/>
                      </a:lnTo>
                      <a:lnTo>
                        <a:pt x="13489" y="329"/>
                      </a:lnTo>
                      <a:lnTo>
                        <a:pt x="12607" y="329"/>
                      </a:lnTo>
                      <a:lnTo>
                        <a:pt x="11814" y="0"/>
                      </a:lnTo>
                      <a:lnTo>
                        <a:pt x="10491" y="0"/>
                      </a:lnTo>
                      <a:lnTo>
                        <a:pt x="8904" y="329"/>
                      </a:lnTo>
                      <a:lnTo>
                        <a:pt x="8111" y="329"/>
                      </a:lnTo>
                      <a:lnTo>
                        <a:pt x="7406" y="658"/>
                      </a:lnTo>
                      <a:lnTo>
                        <a:pt x="6789" y="905"/>
                      </a:lnTo>
                      <a:lnTo>
                        <a:pt x="6789" y="1152"/>
                      </a:lnTo>
                      <a:lnTo>
                        <a:pt x="5995" y="1481"/>
                      </a:lnTo>
                      <a:lnTo>
                        <a:pt x="5995" y="1810"/>
                      </a:lnTo>
                      <a:lnTo>
                        <a:pt x="5202" y="2098"/>
                      </a:lnTo>
                      <a:lnTo>
                        <a:pt x="5202" y="3003"/>
                      </a:lnTo>
                      <a:lnTo>
                        <a:pt x="5995" y="3333"/>
                      </a:lnTo>
                      <a:lnTo>
                        <a:pt x="5995" y="3909"/>
                      </a:lnTo>
                      <a:lnTo>
                        <a:pt x="6789" y="4197"/>
                      </a:lnTo>
                      <a:lnTo>
                        <a:pt x="7406" y="4526"/>
                      </a:lnTo>
                      <a:lnTo>
                        <a:pt x="7406" y="5431"/>
                      </a:lnTo>
                      <a:lnTo>
                        <a:pt x="6789" y="5678"/>
                      </a:lnTo>
                      <a:lnTo>
                        <a:pt x="5995" y="5678"/>
                      </a:lnTo>
                      <a:lnTo>
                        <a:pt x="5202" y="6007"/>
                      </a:lnTo>
                      <a:lnTo>
                        <a:pt x="4496" y="6007"/>
                      </a:lnTo>
                      <a:lnTo>
                        <a:pt x="3086" y="6254"/>
                      </a:lnTo>
                      <a:lnTo>
                        <a:pt x="2204" y="6583"/>
                      </a:lnTo>
                      <a:lnTo>
                        <a:pt x="1411" y="6583"/>
                      </a:lnTo>
                      <a:lnTo>
                        <a:pt x="793" y="6912"/>
                      </a:lnTo>
                      <a:lnTo>
                        <a:pt x="793" y="7200"/>
                      </a:lnTo>
                      <a:lnTo>
                        <a:pt x="0" y="7447"/>
                      </a:lnTo>
                      <a:lnTo>
                        <a:pt x="0" y="11973"/>
                      </a:lnTo>
                      <a:lnTo>
                        <a:pt x="793" y="12631"/>
                      </a:lnTo>
                      <a:lnTo>
                        <a:pt x="793" y="12878"/>
                      </a:lnTo>
                      <a:lnTo>
                        <a:pt x="1411" y="13125"/>
                      </a:lnTo>
                      <a:lnTo>
                        <a:pt x="1411" y="13783"/>
                      </a:lnTo>
                      <a:lnTo>
                        <a:pt x="2204" y="13783"/>
                      </a:lnTo>
                      <a:lnTo>
                        <a:pt x="3086" y="14112"/>
                      </a:lnTo>
                      <a:lnTo>
                        <a:pt x="3703" y="14400"/>
                      </a:lnTo>
                      <a:lnTo>
                        <a:pt x="4496" y="14400"/>
                      </a:lnTo>
                      <a:lnTo>
                        <a:pt x="4496" y="14647"/>
                      </a:lnTo>
                      <a:lnTo>
                        <a:pt x="4496" y="8969"/>
                      </a:lnTo>
                      <a:lnTo>
                        <a:pt x="4496" y="20654"/>
                      </a:lnTo>
                      <a:lnTo>
                        <a:pt x="5202" y="20942"/>
                      </a:lnTo>
                      <a:lnTo>
                        <a:pt x="5202" y="21271"/>
                      </a:lnTo>
                      <a:lnTo>
                        <a:pt x="5995" y="21271"/>
                      </a:lnTo>
                      <a:lnTo>
                        <a:pt x="5995" y="21600"/>
                      </a:lnTo>
                      <a:lnTo>
                        <a:pt x="8904" y="21600"/>
                      </a:lnTo>
                      <a:lnTo>
                        <a:pt x="10491" y="20942"/>
                      </a:lnTo>
                      <a:lnTo>
                        <a:pt x="11020" y="20654"/>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12"/>
                      </a:lnTo>
                      <a:lnTo>
                        <a:pt x="19308" y="13783"/>
                      </a:lnTo>
                      <a:lnTo>
                        <a:pt x="19925" y="13454"/>
                      </a:lnTo>
                      <a:lnTo>
                        <a:pt x="20807" y="13125"/>
                      </a:lnTo>
                      <a:lnTo>
                        <a:pt x="21600" y="12878"/>
                      </a:lnTo>
                      <a:lnTo>
                        <a:pt x="21600" y="6912"/>
                      </a:lnTo>
                      <a:lnTo>
                        <a:pt x="20807" y="6583"/>
                      </a:lnTo>
                      <a:lnTo>
                        <a:pt x="19925" y="6583"/>
                      </a:lnTo>
                      <a:lnTo>
                        <a:pt x="19308" y="6254"/>
                      </a:lnTo>
                      <a:lnTo>
                        <a:pt x="17809" y="6007"/>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307" name="Shape 1307"/>
                <p:cNvSpPr/>
                <p:nvPr/>
              </p:nvSpPr>
              <p:spPr>
                <a:xfrm>
                  <a:off x="-2" y="-1"/>
                  <a:ext cx="204820" cy="357218"/>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05" y="5678"/>
                      </a:lnTo>
                      <a:lnTo>
                        <a:pt x="14723" y="5431"/>
                      </a:lnTo>
                      <a:lnTo>
                        <a:pt x="14106" y="5102"/>
                      </a:lnTo>
                      <a:lnTo>
                        <a:pt x="14106" y="4526"/>
                      </a:lnTo>
                      <a:lnTo>
                        <a:pt x="14723" y="4526"/>
                      </a:lnTo>
                      <a:lnTo>
                        <a:pt x="15605" y="4197"/>
                      </a:lnTo>
                      <a:lnTo>
                        <a:pt x="15605" y="3909"/>
                      </a:lnTo>
                      <a:lnTo>
                        <a:pt x="16398" y="3579"/>
                      </a:lnTo>
                      <a:lnTo>
                        <a:pt x="16398" y="1481"/>
                      </a:lnTo>
                      <a:lnTo>
                        <a:pt x="15605" y="1152"/>
                      </a:lnTo>
                      <a:lnTo>
                        <a:pt x="14723" y="905"/>
                      </a:lnTo>
                      <a:lnTo>
                        <a:pt x="14106" y="658"/>
                      </a:lnTo>
                      <a:lnTo>
                        <a:pt x="13489" y="329"/>
                      </a:lnTo>
                      <a:lnTo>
                        <a:pt x="12607" y="329"/>
                      </a:lnTo>
                      <a:lnTo>
                        <a:pt x="11814" y="0"/>
                      </a:lnTo>
                      <a:lnTo>
                        <a:pt x="10491" y="0"/>
                      </a:lnTo>
                      <a:lnTo>
                        <a:pt x="8904" y="329"/>
                      </a:lnTo>
                      <a:lnTo>
                        <a:pt x="8111" y="329"/>
                      </a:lnTo>
                      <a:lnTo>
                        <a:pt x="7406" y="658"/>
                      </a:lnTo>
                      <a:lnTo>
                        <a:pt x="6789" y="905"/>
                      </a:lnTo>
                      <a:lnTo>
                        <a:pt x="6789" y="1152"/>
                      </a:lnTo>
                      <a:lnTo>
                        <a:pt x="5995" y="1481"/>
                      </a:lnTo>
                      <a:lnTo>
                        <a:pt x="5995" y="1810"/>
                      </a:lnTo>
                      <a:lnTo>
                        <a:pt x="5202" y="2098"/>
                      </a:lnTo>
                      <a:lnTo>
                        <a:pt x="5202" y="3003"/>
                      </a:lnTo>
                      <a:lnTo>
                        <a:pt x="5995" y="3333"/>
                      </a:lnTo>
                      <a:lnTo>
                        <a:pt x="5995" y="3909"/>
                      </a:lnTo>
                      <a:lnTo>
                        <a:pt x="6789" y="4197"/>
                      </a:lnTo>
                      <a:lnTo>
                        <a:pt x="7406" y="4526"/>
                      </a:lnTo>
                      <a:lnTo>
                        <a:pt x="7406" y="5431"/>
                      </a:lnTo>
                      <a:lnTo>
                        <a:pt x="6789" y="5678"/>
                      </a:lnTo>
                      <a:lnTo>
                        <a:pt x="5995" y="5678"/>
                      </a:lnTo>
                      <a:lnTo>
                        <a:pt x="5202" y="6007"/>
                      </a:lnTo>
                      <a:lnTo>
                        <a:pt x="4496" y="6007"/>
                      </a:lnTo>
                      <a:lnTo>
                        <a:pt x="3086" y="6254"/>
                      </a:lnTo>
                      <a:lnTo>
                        <a:pt x="2204" y="6583"/>
                      </a:lnTo>
                      <a:lnTo>
                        <a:pt x="1411" y="6583"/>
                      </a:lnTo>
                      <a:lnTo>
                        <a:pt x="793" y="6912"/>
                      </a:lnTo>
                      <a:lnTo>
                        <a:pt x="793" y="7200"/>
                      </a:lnTo>
                      <a:lnTo>
                        <a:pt x="0" y="7447"/>
                      </a:lnTo>
                      <a:lnTo>
                        <a:pt x="0" y="11973"/>
                      </a:lnTo>
                      <a:lnTo>
                        <a:pt x="793" y="12631"/>
                      </a:lnTo>
                      <a:lnTo>
                        <a:pt x="793" y="12878"/>
                      </a:lnTo>
                      <a:lnTo>
                        <a:pt x="1411" y="13125"/>
                      </a:lnTo>
                      <a:lnTo>
                        <a:pt x="1411" y="13783"/>
                      </a:lnTo>
                      <a:lnTo>
                        <a:pt x="2204" y="13783"/>
                      </a:lnTo>
                      <a:lnTo>
                        <a:pt x="3086" y="14112"/>
                      </a:lnTo>
                      <a:lnTo>
                        <a:pt x="3703" y="14400"/>
                      </a:lnTo>
                      <a:lnTo>
                        <a:pt x="4496" y="14400"/>
                      </a:lnTo>
                      <a:lnTo>
                        <a:pt x="4496" y="14647"/>
                      </a:lnTo>
                      <a:lnTo>
                        <a:pt x="4496" y="8969"/>
                      </a:lnTo>
                      <a:lnTo>
                        <a:pt x="4496" y="20654"/>
                      </a:lnTo>
                      <a:lnTo>
                        <a:pt x="5202" y="20942"/>
                      </a:lnTo>
                      <a:lnTo>
                        <a:pt x="5202" y="21271"/>
                      </a:lnTo>
                      <a:lnTo>
                        <a:pt x="5995" y="21271"/>
                      </a:lnTo>
                      <a:lnTo>
                        <a:pt x="5995" y="21600"/>
                      </a:lnTo>
                      <a:lnTo>
                        <a:pt x="8904" y="21600"/>
                      </a:lnTo>
                      <a:lnTo>
                        <a:pt x="10491" y="20942"/>
                      </a:lnTo>
                      <a:lnTo>
                        <a:pt x="11020" y="20654"/>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12"/>
                      </a:lnTo>
                      <a:lnTo>
                        <a:pt x="19308" y="13783"/>
                      </a:lnTo>
                      <a:lnTo>
                        <a:pt x="19925" y="13454"/>
                      </a:lnTo>
                      <a:lnTo>
                        <a:pt x="20807" y="13125"/>
                      </a:lnTo>
                      <a:lnTo>
                        <a:pt x="21600" y="12878"/>
                      </a:lnTo>
                      <a:lnTo>
                        <a:pt x="21600" y="6912"/>
                      </a:lnTo>
                      <a:lnTo>
                        <a:pt x="20807" y="6583"/>
                      </a:lnTo>
                      <a:lnTo>
                        <a:pt x="19925" y="6583"/>
                      </a:lnTo>
                      <a:lnTo>
                        <a:pt x="19308" y="6254"/>
                      </a:lnTo>
                      <a:lnTo>
                        <a:pt x="17809"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314" name="Group 1314"/>
            <p:cNvGrpSpPr/>
            <p:nvPr/>
          </p:nvGrpSpPr>
          <p:grpSpPr>
            <a:xfrm>
              <a:off x="101584" y="1512875"/>
              <a:ext cx="204820" cy="355635"/>
              <a:chOff x="-2" y="0"/>
              <a:chExt cx="204818" cy="355634"/>
            </a:xfrm>
          </p:grpSpPr>
          <p:sp>
            <p:nvSpPr>
              <p:cNvPr id="1310" name="Shape 1310"/>
              <p:cNvSpPr/>
              <p:nvPr/>
            </p:nvSpPr>
            <p:spPr>
              <a:xfrm>
                <a:off x="3" y="7"/>
                <a:ext cx="204811" cy="349270"/>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24"/>
                    </a:lnTo>
                    <a:lnTo>
                      <a:pt x="16398" y="3593"/>
                    </a:lnTo>
                    <a:lnTo>
                      <a:pt x="16398" y="1487"/>
                    </a:lnTo>
                    <a:lnTo>
                      <a:pt x="15605" y="1156"/>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56"/>
                    </a:lnTo>
                    <a:lnTo>
                      <a:pt x="5995" y="1487"/>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278"/>
                    </a:lnTo>
                    <a:lnTo>
                      <a:pt x="2204" y="6608"/>
                    </a:lnTo>
                    <a:lnTo>
                      <a:pt x="1411" y="6608"/>
                    </a:lnTo>
                    <a:lnTo>
                      <a:pt x="793" y="6938"/>
                    </a:lnTo>
                    <a:lnTo>
                      <a:pt x="793" y="7145"/>
                    </a:lnTo>
                    <a:lnTo>
                      <a:pt x="0" y="7475"/>
                    </a:lnTo>
                    <a:lnTo>
                      <a:pt x="0" y="12018"/>
                    </a:lnTo>
                    <a:lnTo>
                      <a:pt x="793" y="12597"/>
                    </a:lnTo>
                    <a:lnTo>
                      <a:pt x="793" y="12927"/>
                    </a:lnTo>
                    <a:lnTo>
                      <a:pt x="1411" y="13175"/>
                    </a:lnTo>
                    <a:lnTo>
                      <a:pt x="1411" y="13794"/>
                    </a:lnTo>
                    <a:lnTo>
                      <a:pt x="2204"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09" y="5989"/>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313" name="Group 1313"/>
              <p:cNvGrpSpPr/>
              <p:nvPr/>
            </p:nvGrpSpPr>
            <p:grpSpPr>
              <a:xfrm>
                <a:off x="-3" y="-1"/>
                <a:ext cx="204820" cy="355635"/>
                <a:chOff x="-1" y="0"/>
                <a:chExt cx="204818" cy="355634"/>
              </a:xfrm>
            </p:grpSpPr>
            <p:sp>
              <p:nvSpPr>
                <p:cNvPr id="1311" name="Shape 1311"/>
                <p:cNvSpPr/>
                <p:nvPr/>
              </p:nvSpPr>
              <p:spPr>
                <a:xfrm>
                  <a:off x="-2" y="0"/>
                  <a:ext cx="204820" cy="355635"/>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24"/>
                      </a:lnTo>
                      <a:lnTo>
                        <a:pt x="16398" y="3593"/>
                      </a:lnTo>
                      <a:lnTo>
                        <a:pt x="16398" y="1487"/>
                      </a:lnTo>
                      <a:lnTo>
                        <a:pt x="15605" y="1156"/>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56"/>
                      </a:lnTo>
                      <a:lnTo>
                        <a:pt x="5995" y="1487"/>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278"/>
                      </a:lnTo>
                      <a:lnTo>
                        <a:pt x="2204" y="6608"/>
                      </a:lnTo>
                      <a:lnTo>
                        <a:pt x="1411" y="6608"/>
                      </a:lnTo>
                      <a:lnTo>
                        <a:pt x="793" y="6938"/>
                      </a:lnTo>
                      <a:lnTo>
                        <a:pt x="793" y="7145"/>
                      </a:lnTo>
                      <a:lnTo>
                        <a:pt x="0" y="7475"/>
                      </a:lnTo>
                      <a:lnTo>
                        <a:pt x="0" y="12018"/>
                      </a:lnTo>
                      <a:lnTo>
                        <a:pt x="793" y="12597"/>
                      </a:lnTo>
                      <a:lnTo>
                        <a:pt x="793" y="12927"/>
                      </a:lnTo>
                      <a:lnTo>
                        <a:pt x="1411" y="13175"/>
                      </a:lnTo>
                      <a:lnTo>
                        <a:pt x="1411" y="13794"/>
                      </a:lnTo>
                      <a:lnTo>
                        <a:pt x="2204"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09"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312" name="Shape 1312"/>
                <p:cNvSpPr/>
                <p:nvPr/>
              </p:nvSpPr>
              <p:spPr>
                <a:xfrm>
                  <a:off x="-2" y="0"/>
                  <a:ext cx="204820" cy="355635"/>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24"/>
                      </a:lnTo>
                      <a:lnTo>
                        <a:pt x="16398" y="3593"/>
                      </a:lnTo>
                      <a:lnTo>
                        <a:pt x="16398" y="1487"/>
                      </a:lnTo>
                      <a:lnTo>
                        <a:pt x="15605" y="1156"/>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56"/>
                      </a:lnTo>
                      <a:lnTo>
                        <a:pt x="5995" y="1487"/>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278"/>
                      </a:lnTo>
                      <a:lnTo>
                        <a:pt x="2204" y="6608"/>
                      </a:lnTo>
                      <a:lnTo>
                        <a:pt x="1411" y="6608"/>
                      </a:lnTo>
                      <a:lnTo>
                        <a:pt x="793" y="6938"/>
                      </a:lnTo>
                      <a:lnTo>
                        <a:pt x="793" y="7145"/>
                      </a:lnTo>
                      <a:lnTo>
                        <a:pt x="0" y="7475"/>
                      </a:lnTo>
                      <a:lnTo>
                        <a:pt x="0" y="12018"/>
                      </a:lnTo>
                      <a:lnTo>
                        <a:pt x="793" y="12597"/>
                      </a:lnTo>
                      <a:lnTo>
                        <a:pt x="793" y="12927"/>
                      </a:lnTo>
                      <a:lnTo>
                        <a:pt x="1411" y="13175"/>
                      </a:lnTo>
                      <a:lnTo>
                        <a:pt x="1411" y="13794"/>
                      </a:lnTo>
                      <a:lnTo>
                        <a:pt x="2204"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09"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319" name="Group 1319"/>
            <p:cNvGrpSpPr/>
            <p:nvPr/>
          </p:nvGrpSpPr>
          <p:grpSpPr>
            <a:xfrm>
              <a:off x="1389048" y="830253"/>
              <a:ext cx="204823" cy="357220"/>
              <a:chOff x="-1" y="-1"/>
              <a:chExt cx="204822" cy="357219"/>
            </a:xfrm>
          </p:grpSpPr>
          <p:sp>
            <p:nvSpPr>
              <p:cNvPr id="1315" name="Shape 1315"/>
              <p:cNvSpPr/>
              <p:nvPr/>
            </p:nvSpPr>
            <p:spPr>
              <a:xfrm>
                <a:off x="4" y="2"/>
                <a:ext cx="204811"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5947"/>
                    </a:moveTo>
                    <a:lnTo>
                      <a:pt x="17140" y="5947"/>
                    </a:lnTo>
                    <a:lnTo>
                      <a:pt x="16353" y="5699"/>
                    </a:lnTo>
                    <a:lnTo>
                      <a:pt x="15653" y="5699"/>
                    </a:lnTo>
                    <a:lnTo>
                      <a:pt x="14866" y="5410"/>
                    </a:lnTo>
                    <a:lnTo>
                      <a:pt x="14254" y="5121"/>
                    </a:lnTo>
                    <a:lnTo>
                      <a:pt x="14254" y="4460"/>
                    </a:lnTo>
                    <a:lnTo>
                      <a:pt x="14866" y="4460"/>
                    </a:lnTo>
                    <a:lnTo>
                      <a:pt x="15653" y="4171"/>
                    </a:lnTo>
                    <a:lnTo>
                      <a:pt x="15653" y="3924"/>
                    </a:lnTo>
                    <a:lnTo>
                      <a:pt x="16353" y="3593"/>
                    </a:lnTo>
                    <a:lnTo>
                      <a:pt x="16353" y="1487"/>
                    </a:lnTo>
                    <a:lnTo>
                      <a:pt x="15653" y="1156"/>
                    </a:lnTo>
                    <a:lnTo>
                      <a:pt x="14866" y="909"/>
                    </a:lnTo>
                    <a:lnTo>
                      <a:pt x="14254" y="620"/>
                    </a:lnTo>
                    <a:lnTo>
                      <a:pt x="13380" y="289"/>
                    </a:lnTo>
                    <a:lnTo>
                      <a:pt x="12593" y="289"/>
                    </a:lnTo>
                    <a:lnTo>
                      <a:pt x="11981" y="0"/>
                    </a:lnTo>
                    <a:lnTo>
                      <a:pt x="10494" y="0"/>
                    </a:lnTo>
                    <a:lnTo>
                      <a:pt x="9095" y="289"/>
                    </a:lnTo>
                    <a:lnTo>
                      <a:pt x="8220" y="289"/>
                    </a:lnTo>
                    <a:lnTo>
                      <a:pt x="7433" y="620"/>
                    </a:lnTo>
                    <a:lnTo>
                      <a:pt x="6821" y="909"/>
                    </a:lnTo>
                    <a:lnTo>
                      <a:pt x="6821" y="1156"/>
                    </a:lnTo>
                    <a:lnTo>
                      <a:pt x="6034" y="1487"/>
                    </a:lnTo>
                    <a:lnTo>
                      <a:pt x="6034" y="1817"/>
                    </a:lnTo>
                    <a:lnTo>
                      <a:pt x="5334" y="2065"/>
                    </a:lnTo>
                    <a:lnTo>
                      <a:pt x="5334" y="3015"/>
                    </a:lnTo>
                    <a:lnTo>
                      <a:pt x="6034" y="3263"/>
                    </a:lnTo>
                    <a:lnTo>
                      <a:pt x="6034" y="3924"/>
                    </a:lnTo>
                    <a:lnTo>
                      <a:pt x="6821" y="4171"/>
                    </a:lnTo>
                    <a:lnTo>
                      <a:pt x="7433" y="4460"/>
                    </a:lnTo>
                    <a:lnTo>
                      <a:pt x="7433" y="5410"/>
                    </a:lnTo>
                    <a:lnTo>
                      <a:pt x="6821" y="5699"/>
                    </a:lnTo>
                    <a:lnTo>
                      <a:pt x="6034" y="5699"/>
                    </a:lnTo>
                    <a:lnTo>
                      <a:pt x="5334" y="5947"/>
                    </a:lnTo>
                    <a:lnTo>
                      <a:pt x="4547" y="5947"/>
                    </a:lnTo>
                    <a:lnTo>
                      <a:pt x="3061" y="6278"/>
                    </a:lnTo>
                    <a:lnTo>
                      <a:pt x="2274" y="6608"/>
                    </a:lnTo>
                    <a:lnTo>
                      <a:pt x="1662" y="6608"/>
                    </a:lnTo>
                    <a:lnTo>
                      <a:pt x="874" y="6938"/>
                    </a:lnTo>
                    <a:lnTo>
                      <a:pt x="874" y="7145"/>
                    </a:lnTo>
                    <a:lnTo>
                      <a:pt x="0" y="7475"/>
                    </a:lnTo>
                    <a:lnTo>
                      <a:pt x="0" y="12018"/>
                    </a:lnTo>
                    <a:lnTo>
                      <a:pt x="874" y="12597"/>
                    </a:lnTo>
                    <a:lnTo>
                      <a:pt x="874" y="12927"/>
                    </a:lnTo>
                    <a:lnTo>
                      <a:pt x="1662" y="13175"/>
                    </a:lnTo>
                    <a:lnTo>
                      <a:pt x="1662" y="13753"/>
                    </a:lnTo>
                    <a:lnTo>
                      <a:pt x="2274" y="13753"/>
                    </a:lnTo>
                    <a:lnTo>
                      <a:pt x="3061" y="14083"/>
                    </a:lnTo>
                    <a:lnTo>
                      <a:pt x="3760" y="14414"/>
                    </a:lnTo>
                    <a:lnTo>
                      <a:pt x="4547" y="14414"/>
                    </a:lnTo>
                    <a:lnTo>
                      <a:pt x="4547" y="14620"/>
                    </a:lnTo>
                    <a:lnTo>
                      <a:pt x="4547" y="8962"/>
                    </a:lnTo>
                    <a:lnTo>
                      <a:pt x="4547" y="20650"/>
                    </a:lnTo>
                    <a:lnTo>
                      <a:pt x="5334" y="20939"/>
                    </a:lnTo>
                    <a:lnTo>
                      <a:pt x="5334" y="21270"/>
                    </a:lnTo>
                    <a:lnTo>
                      <a:pt x="6034" y="21270"/>
                    </a:lnTo>
                    <a:lnTo>
                      <a:pt x="6034" y="21600"/>
                    </a:lnTo>
                    <a:lnTo>
                      <a:pt x="9095" y="21600"/>
                    </a:lnTo>
                    <a:lnTo>
                      <a:pt x="9707" y="21270"/>
                    </a:lnTo>
                    <a:lnTo>
                      <a:pt x="10494" y="20939"/>
                    </a:lnTo>
                    <a:lnTo>
                      <a:pt x="11194" y="20650"/>
                    </a:lnTo>
                    <a:lnTo>
                      <a:pt x="11194" y="20402"/>
                    </a:lnTo>
                    <a:lnTo>
                      <a:pt x="11194" y="20939"/>
                    </a:lnTo>
                    <a:lnTo>
                      <a:pt x="11981" y="20939"/>
                    </a:lnTo>
                    <a:lnTo>
                      <a:pt x="11981" y="21270"/>
                    </a:lnTo>
                    <a:lnTo>
                      <a:pt x="12593" y="21270"/>
                    </a:lnTo>
                    <a:lnTo>
                      <a:pt x="12593" y="21600"/>
                    </a:lnTo>
                    <a:lnTo>
                      <a:pt x="15653" y="21600"/>
                    </a:lnTo>
                    <a:lnTo>
                      <a:pt x="16353" y="21270"/>
                    </a:lnTo>
                    <a:lnTo>
                      <a:pt x="17140" y="20939"/>
                    </a:lnTo>
                    <a:lnTo>
                      <a:pt x="17140" y="14620"/>
                    </a:lnTo>
                    <a:lnTo>
                      <a:pt x="17927" y="14414"/>
                    </a:lnTo>
                    <a:lnTo>
                      <a:pt x="18539" y="14414"/>
                    </a:lnTo>
                    <a:lnTo>
                      <a:pt x="18539" y="14083"/>
                    </a:lnTo>
                    <a:lnTo>
                      <a:pt x="19414" y="13753"/>
                    </a:lnTo>
                    <a:lnTo>
                      <a:pt x="20026" y="13423"/>
                    </a:lnTo>
                    <a:lnTo>
                      <a:pt x="21600" y="12927"/>
                    </a:lnTo>
                    <a:lnTo>
                      <a:pt x="21600" y="6938"/>
                    </a:lnTo>
                    <a:lnTo>
                      <a:pt x="20813" y="6608"/>
                    </a:lnTo>
                    <a:lnTo>
                      <a:pt x="20026" y="6608"/>
                    </a:lnTo>
                    <a:lnTo>
                      <a:pt x="19414" y="6278"/>
                    </a:lnTo>
                    <a:lnTo>
                      <a:pt x="17927" y="594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318" name="Group 1318"/>
              <p:cNvGrpSpPr/>
              <p:nvPr/>
            </p:nvGrpSpPr>
            <p:grpSpPr>
              <a:xfrm>
                <a:off x="-2" y="-2"/>
                <a:ext cx="204823" cy="357220"/>
                <a:chOff x="0" y="0"/>
                <a:chExt cx="204822" cy="357219"/>
              </a:xfrm>
            </p:grpSpPr>
            <p:sp>
              <p:nvSpPr>
                <p:cNvPr id="1316" name="Shape 1316"/>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47"/>
                      </a:moveTo>
                      <a:lnTo>
                        <a:pt x="17140" y="5947"/>
                      </a:lnTo>
                      <a:lnTo>
                        <a:pt x="16353" y="5699"/>
                      </a:lnTo>
                      <a:lnTo>
                        <a:pt x="15653" y="5699"/>
                      </a:lnTo>
                      <a:lnTo>
                        <a:pt x="14866" y="5410"/>
                      </a:lnTo>
                      <a:lnTo>
                        <a:pt x="14254" y="5121"/>
                      </a:lnTo>
                      <a:lnTo>
                        <a:pt x="14254" y="4460"/>
                      </a:lnTo>
                      <a:lnTo>
                        <a:pt x="14866" y="4460"/>
                      </a:lnTo>
                      <a:lnTo>
                        <a:pt x="15653" y="4171"/>
                      </a:lnTo>
                      <a:lnTo>
                        <a:pt x="15653" y="3924"/>
                      </a:lnTo>
                      <a:lnTo>
                        <a:pt x="16353" y="3593"/>
                      </a:lnTo>
                      <a:lnTo>
                        <a:pt x="16353" y="1487"/>
                      </a:lnTo>
                      <a:lnTo>
                        <a:pt x="15653" y="1156"/>
                      </a:lnTo>
                      <a:lnTo>
                        <a:pt x="14866" y="909"/>
                      </a:lnTo>
                      <a:lnTo>
                        <a:pt x="14254" y="620"/>
                      </a:lnTo>
                      <a:lnTo>
                        <a:pt x="13380" y="289"/>
                      </a:lnTo>
                      <a:lnTo>
                        <a:pt x="12593" y="289"/>
                      </a:lnTo>
                      <a:lnTo>
                        <a:pt x="11981" y="0"/>
                      </a:lnTo>
                      <a:lnTo>
                        <a:pt x="10494" y="0"/>
                      </a:lnTo>
                      <a:lnTo>
                        <a:pt x="9095" y="289"/>
                      </a:lnTo>
                      <a:lnTo>
                        <a:pt x="8220" y="289"/>
                      </a:lnTo>
                      <a:lnTo>
                        <a:pt x="7433" y="620"/>
                      </a:lnTo>
                      <a:lnTo>
                        <a:pt x="6821" y="909"/>
                      </a:lnTo>
                      <a:lnTo>
                        <a:pt x="6821" y="1156"/>
                      </a:lnTo>
                      <a:lnTo>
                        <a:pt x="6034" y="1487"/>
                      </a:lnTo>
                      <a:lnTo>
                        <a:pt x="6034" y="1817"/>
                      </a:lnTo>
                      <a:lnTo>
                        <a:pt x="5334" y="2065"/>
                      </a:lnTo>
                      <a:lnTo>
                        <a:pt x="5334" y="3015"/>
                      </a:lnTo>
                      <a:lnTo>
                        <a:pt x="6034" y="3263"/>
                      </a:lnTo>
                      <a:lnTo>
                        <a:pt x="6034" y="3924"/>
                      </a:lnTo>
                      <a:lnTo>
                        <a:pt x="6821" y="4171"/>
                      </a:lnTo>
                      <a:lnTo>
                        <a:pt x="7433" y="4460"/>
                      </a:lnTo>
                      <a:lnTo>
                        <a:pt x="7433" y="5410"/>
                      </a:lnTo>
                      <a:lnTo>
                        <a:pt x="6821" y="5699"/>
                      </a:lnTo>
                      <a:lnTo>
                        <a:pt x="6034" y="5699"/>
                      </a:lnTo>
                      <a:lnTo>
                        <a:pt x="5334" y="5947"/>
                      </a:lnTo>
                      <a:lnTo>
                        <a:pt x="4547" y="5947"/>
                      </a:lnTo>
                      <a:lnTo>
                        <a:pt x="3061" y="6278"/>
                      </a:lnTo>
                      <a:lnTo>
                        <a:pt x="2274" y="6608"/>
                      </a:lnTo>
                      <a:lnTo>
                        <a:pt x="1662" y="6608"/>
                      </a:lnTo>
                      <a:lnTo>
                        <a:pt x="874" y="6938"/>
                      </a:lnTo>
                      <a:lnTo>
                        <a:pt x="874" y="7145"/>
                      </a:lnTo>
                      <a:lnTo>
                        <a:pt x="0" y="7475"/>
                      </a:lnTo>
                      <a:lnTo>
                        <a:pt x="0" y="12018"/>
                      </a:lnTo>
                      <a:lnTo>
                        <a:pt x="874" y="12597"/>
                      </a:lnTo>
                      <a:lnTo>
                        <a:pt x="874" y="12927"/>
                      </a:lnTo>
                      <a:lnTo>
                        <a:pt x="1662" y="13175"/>
                      </a:lnTo>
                      <a:lnTo>
                        <a:pt x="1662" y="13753"/>
                      </a:lnTo>
                      <a:lnTo>
                        <a:pt x="2274" y="13753"/>
                      </a:lnTo>
                      <a:lnTo>
                        <a:pt x="3061" y="14083"/>
                      </a:lnTo>
                      <a:lnTo>
                        <a:pt x="3760" y="14414"/>
                      </a:lnTo>
                      <a:lnTo>
                        <a:pt x="4547" y="14414"/>
                      </a:lnTo>
                      <a:lnTo>
                        <a:pt x="4547" y="14620"/>
                      </a:lnTo>
                      <a:lnTo>
                        <a:pt x="4547" y="8962"/>
                      </a:lnTo>
                      <a:lnTo>
                        <a:pt x="4547" y="20650"/>
                      </a:lnTo>
                      <a:lnTo>
                        <a:pt x="5334" y="20939"/>
                      </a:lnTo>
                      <a:lnTo>
                        <a:pt x="5334" y="21270"/>
                      </a:lnTo>
                      <a:lnTo>
                        <a:pt x="6034" y="21270"/>
                      </a:lnTo>
                      <a:lnTo>
                        <a:pt x="6034" y="21600"/>
                      </a:lnTo>
                      <a:lnTo>
                        <a:pt x="9095" y="21600"/>
                      </a:lnTo>
                      <a:lnTo>
                        <a:pt x="9707" y="21270"/>
                      </a:lnTo>
                      <a:lnTo>
                        <a:pt x="10494" y="20939"/>
                      </a:lnTo>
                      <a:lnTo>
                        <a:pt x="11194" y="20650"/>
                      </a:lnTo>
                      <a:lnTo>
                        <a:pt x="11194" y="20402"/>
                      </a:lnTo>
                      <a:lnTo>
                        <a:pt x="11194" y="20939"/>
                      </a:lnTo>
                      <a:lnTo>
                        <a:pt x="11981" y="20939"/>
                      </a:lnTo>
                      <a:lnTo>
                        <a:pt x="11981" y="21270"/>
                      </a:lnTo>
                      <a:lnTo>
                        <a:pt x="12593" y="21270"/>
                      </a:lnTo>
                      <a:lnTo>
                        <a:pt x="12593" y="21600"/>
                      </a:lnTo>
                      <a:lnTo>
                        <a:pt x="15653" y="21600"/>
                      </a:lnTo>
                      <a:lnTo>
                        <a:pt x="16353" y="21270"/>
                      </a:lnTo>
                      <a:lnTo>
                        <a:pt x="17140" y="20939"/>
                      </a:lnTo>
                      <a:lnTo>
                        <a:pt x="17140" y="14620"/>
                      </a:lnTo>
                      <a:lnTo>
                        <a:pt x="17927" y="14414"/>
                      </a:lnTo>
                      <a:lnTo>
                        <a:pt x="18539" y="14414"/>
                      </a:lnTo>
                      <a:lnTo>
                        <a:pt x="18539" y="14083"/>
                      </a:lnTo>
                      <a:lnTo>
                        <a:pt x="19414" y="13753"/>
                      </a:lnTo>
                      <a:lnTo>
                        <a:pt x="20026" y="13423"/>
                      </a:lnTo>
                      <a:lnTo>
                        <a:pt x="21600" y="12927"/>
                      </a:lnTo>
                      <a:lnTo>
                        <a:pt x="21600" y="6938"/>
                      </a:lnTo>
                      <a:lnTo>
                        <a:pt x="20813" y="6608"/>
                      </a:lnTo>
                      <a:lnTo>
                        <a:pt x="20026" y="6608"/>
                      </a:lnTo>
                      <a:lnTo>
                        <a:pt x="19414" y="6278"/>
                      </a:lnTo>
                      <a:lnTo>
                        <a:pt x="17927"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317" name="Shape 1317"/>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47"/>
                      </a:moveTo>
                      <a:lnTo>
                        <a:pt x="17140" y="5947"/>
                      </a:lnTo>
                      <a:lnTo>
                        <a:pt x="16353" y="5699"/>
                      </a:lnTo>
                      <a:lnTo>
                        <a:pt x="15653" y="5699"/>
                      </a:lnTo>
                      <a:lnTo>
                        <a:pt x="14866" y="5410"/>
                      </a:lnTo>
                      <a:lnTo>
                        <a:pt x="14254" y="5121"/>
                      </a:lnTo>
                      <a:lnTo>
                        <a:pt x="14254" y="4460"/>
                      </a:lnTo>
                      <a:lnTo>
                        <a:pt x="14866" y="4460"/>
                      </a:lnTo>
                      <a:lnTo>
                        <a:pt x="15653" y="4171"/>
                      </a:lnTo>
                      <a:lnTo>
                        <a:pt x="15653" y="3924"/>
                      </a:lnTo>
                      <a:lnTo>
                        <a:pt x="16353" y="3593"/>
                      </a:lnTo>
                      <a:lnTo>
                        <a:pt x="16353" y="1487"/>
                      </a:lnTo>
                      <a:lnTo>
                        <a:pt x="15653" y="1156"/>
                      </a:lnTo>
                      <a:lnTo>
                        <a:pt x="14866" y="909"/>
                      </a:lnTo>
                      <a:lnTo>
                        <a:pt x="14254" y="620"/>
                      </a:lnTo>
                      <a:lnTo>
                        <a:pt x="13380" y="289"/>
                      </a:lnTo>
                      <a:lnTo>
                        <a:pt x="12593" y="289"/>
                      </a:lnTo>
                      <a:lnTo>
                        <a:pt x="11981" y="0"/>
                      </a:lnTo>
                      <a:lnTo>
                        <a:pt x="10494" y="0"/>
                      </a:lnTo>
                      <a:lnTo>
                        <a:pt x="9095" y="289"/>
                      </a:lnTo>
                      <a:lnTo>
                        <a:pt x="8220" y="289"/>
                      </a:lnTo>
                      <a:lnTo>
                        <a:pt x="7433" y="620"/>
                      </a:lnTo>
                      <a:lnTo>
                        <a:pt x="6821" y="909"/>
                      </a:lnTo>
                      <a:lnTo>
                        <a:pt x="6821" y="1156"/>
                      </a:lnTo>
                      <a:lnTo>
                        <a:pt x="6034" y="1487"/>
                      </a:lnTo>
                      <a:lnTo>
                        <a:pt x="6034" y="1817"/>
                      </a:lnTo>
                      <a:lnTo>
                        <a:pt x="5334" y="2065"/>
                      </a:lnTo>
                      <a:lnTo>
                        <a:pt x="5334" y="3015"/>
                      </a:lnTo>
                      <a:lnTo>
                        <a:pt x="6034" y="3263"/>
                      </a:lnTo>
                      <a:lnTo>
                        <a:pt x="6034" y="3924"/>
                      </a:lnTo>
                      <a:lnTo>
                        <a:pt x="6821" y="4171"/>
                      </a:lnTo>
                      <a:lnTo>
                        <a:pt x="7433" y="4460"/>
                      </a:lnTo>
                      <a:lnTo>
                        <a:pt x="7433" y="5410"/>
                      </a:lnTo>
                      <a:lnTo>
                        <a:pt x="6821" y="5699"/>
                      </a:lnTo>
                      <a:lnTo>
                        <a:pt x="6034" y="5699"/>
                      </a:lnTo>
                      <a:lnTo>
                        <a:pt x="5334" y="5947"/>
                      </a:lnTo>
                      <a:lnTo>
                        <a:pt x="4547" y="5947"/>
                      </a:lnTo>
                      <a:lnTo>
                        <a:pt x="3061" y="6278"/>
                      </a:lnTo>
                      <a:lnTo>
                        <a:pt x="2274" y="6608"/>
                      </a:lnTo>
                      <a:lnTo>
                        <a:pt x="1662" y="6608"/>
                      </a:lnTo>
                      <a:lnTo>
                        <a:pt x="874" y="6938"/>
                      </a:lnTo>
                      <a:lnTo>
                        <a:pt x="874" y="7145"/>
                      </a:lnTo>
                      <a:lnTo>
                        <a:pt x="0" y="7475"/>
                      </a:lnTo>
                      <a:lnTo>
                        <a:pt x="0" y="12018"/>
                      </a:lnTo>
                      <a:lnTo>
                        <a:pt x="874" y="12597"/>
                      </a:lnTo>
                      <a:lnTo>
                        <a:pt x="874" y="12927"/>
                      </a:lnTo>
                      <a:lnTo>
                        <a:pt x="1662" y="13175"/>
                      </a:lnTo>
                      <a:lnTo>
                        <a:pt x="1662" y="13753"/>
                      </a:lnTo>
                      <a:lnTo>
                        <a:pt x="2274" y="13753"/>
                      </a:lnTo>
                      <a:lnTo>
                        <a:pt x="3061" y="14083"/>
                      </a:lnTo>
                      <a:lnTo>
                        <a:pt x="3760" y="14414"/>
                      </a:lnTo>
                      <a:lnTo>
                        <a:pt x="4547" y="14414"/>
                      </a:lnTo>
                      <a:lnTo>
                        <a:pt x="4547" y="14620"/>
                      </a:lnTo>
                      <a:lnTo>
                        <a:pt x="4547" y="8962"/>
                      </a:lnTo>
                      <a:lnTo>
                        <a:pt x="4547" y="20650"/>
                      </a:lnTo>
                      <a:lnTo>
                        <a:pt x="5334" y="20939"/>
                      </a:lnTo>
                      <a:lnTo>
                        <a:pt x="5334" y="21270"/>
                      </a:lnTo>
                      <a:lnTo>
                        <a:pt x="6034" y="21270"/>
                      </a:lnTo>
                      <a:lnTo>
                        <a:pt x="6034" y="21600"/>
                      </a:lnTo>
                      <a:lnTo>
                        <a:pt x="9095" y="21600"/>
                      </a:lnTo>
                      <a:lnTo>
                        <a:pt x="9707" y="21270"/>
                      </a:lnTo>
                      <a:lnTo>
                        <a:pt x="10494" y="20939"/>
                      </a:lnTo>
                      <a:lnTo>
                        <a:pt x="11194" y="20650"/>
                      </a:lnTo>
                      <a:lnTo>
                        <a:pt x="11194" y="20402"/>
                      </a:lnTo>
                      <a:lnTo>
                        <a:pt x="11194" y="20939"/>
                      </a:lnTo>
                      <a:lnTo>
                        <a:pt x="11981" y="20939"/>
                      </a:lnTo>
                      <a:lnTo>
                        <a:pt x="11981" y="21270"/>
                      </a:lnTo>
                      <a:lnTo>
                        <a:pt x="12593" y="21270"/>
                      </a:lnTo>
                      <a:lnTo>
                        <a:pt x="12593" y="21600"/>
                      </a:lnTo>
                      <a:lnTo>
                        <a:pt x="15653" y="21600"/>
                      </a:lnTo>
                      <a:lnTo>
                        <a:pt x="16353" y="21270"/>
                      </a:lnTo>
                      <a:lnTo>
                        <a:pt x="17140" y="20939"/>
                      </a:lnTo>
                      <a:lnTo>
                        <a:pt x="17140" y="14620"/>
                      </a:lnTo>
                      <a:lnTo>
                        <a:pt x="17927" y="14414"/>
                      </a:lnTo>
                      <a:lnTo>
                        <a:pt x="18539" y="14414"/>
                      </a:lnTo>
                      <a:lnTo>
                        <a:pt x="18539" y="14083"/>
                      </a:lnTo>
                      <a:lnTo>
                        <a:pt x="19414" y="13753"/>
                      </a:lnTo>
                      <a:lnTo>
                        <a:pt x="20026" y="13423"/>
                      </a:lnTo>
                      <a:lnTo>
                        <a:pt x="21600" y="12927"/>
                      </a:lnTo>
                      <a:lnTo>
                        <a:pt x="21600" y="6938"/>
                      </a:lnTo>
                      <a:lnTo>
                        <a:pt x="20813" y="6608"/>
                      </a:lnTo>
                      <a:lnTo>
                        <a:pt x="20026" y="6608"/>
                      </a:lnTo>
                      <a:lnTo>
                        <a:pt x="19414" y="6278"/>
                      </a:lnTo>
                      <a:lnTo>
                        <a:pt x="17927" y="594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324" name="Group 1324"/>
            <p:cNvGrpSpPr/>
            <p:nvPr/>
          </p:nvGrpSpPr>
          <p:grpSpPr>
            <a:xfrm>
              <a:off x="1841485" y="703253"/>
              <a:ext cx="204823" cy="357220"/>
              <a:chOff x="-1" y="-1"/>
              <a:chExt cx="204822" cy="357219"/>
            </a:xfrm>
          </p:grpSpPr>
          <p:sp>
            <p:nvSpPr>
              <p:cNvPr id="1320" name="Shape 1320"/>
              <p:cNvSpPr/>
              <p:nvPr/>
            </p:nvSpPr>
            <p:spPr>
              <a:xfrm>
                <a:off x="4" y="2"/>
                <a:ext cx="204811"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140"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18"/>
                    </a:lnTo>
                    <a:lnTo>
                      <a:pt x="13380" y="289"/>
                    </a:lnTo>
                    <a:lnTo>
                      <a:pt x="12593" y="289"/>
                    </a:lnTo>
                    <a:lnTo>
                      <a:pt x="11981" y="0"/>
                    </a:lnTo>
                    <a:lnTo>
                      <a:pt x="10494" y="0"/>
                    </a:lnTo>
                    <a:lnTo>
                      <a:pt x="9007" y="289"/>
                    </a:lnTo>
                    <a:lnTo>
                      <a:pt x="8220" y="289"/>
                    </a:lnTo>
                    <a:lnTo>
                      <a:pt x="7433" y="618"/>
                    </a:lnTo>
                    <a:lnTo>
                      <a:pt x="6821" y="907"/>
                    </a:lnTo>
                    <a:lnTo>
                      <a:pt x="6821" y="1154"/>
                    </a:lnTo>
                    <a:lnTo>
                      <a:pt x="5947" y="1484"/>
                    </a:lnTo>
                    <a:lnTo>
                      <a:pt x="5947" y="1814"/>
                    </a:lnTo>
                    <a:lnTo>
                      <a:pt x="5334" y="2061"/>
                    </a:lnTo>
                    <a:lnTo>
                      <a:pt x="5334" y="3009"/>
                    </a:lnTo>
                    <a:lnTo>
                      <a:pt x="5947" y="3339"/>
                    </a:lnTo>
                    <a:lnTo>
                      <a:pt x="5947" y="3916"/>
                    </a:lnTo>
                    <a:lnTo>
                      <a:pt x="6821" y="4163"/>
                    </a:lnTo>
                    <a:lnTo>
                      <a:pt x="7433" y="4493"/>
                    </a:lnTo>
                    <a:lnTo>
                      <a:pt x="7433" y="5441"/>
                    </a:lnTo>
                    <a:lnTo>
                      <a:pt x="6821" y="5689"/>
                    </a:lnTo>
                    <a:lnTo>
                      <a:pt x="5947" y="5689"/>
                    </a:lnTo>
                    <a:lnTo>
                      <a:pt x="5334" y="6018"/>
                    </a:lnTo>
                    <a:lnTo>
                      <a:pt x="4547" y="6018"/>
                    </a:lnTo>
                    <a:lnTo>
                      <a:pt x="3061" y="6266"/>
                    </a:lnTo>
                    <a:lnTo>
                      <a:pt x="2274" y="6595"/>
                    </a:lnTo>
                    <a:lnTo>
                      <a:pt x="1662" y="6595"/>
                    </a:lnTo>
                    <a:lnTo>
                      <a:pt x="787" y="6925"/>
                    </a:lnTo>
                    <a:lnTo>
                      <a:pt x="787" y="7173"/>
                    </a:lnTo>
                    <a:lnTo>
                      <a:pt x="0" y="7461"/>
                    </a:lnTo>
                    <a:lnTo>
                      <a:pt x="0" y="11995"/>
                    </a:lnTo>
                    <a:lnTo>
                      <a:pt x="787" y="12614"/>
                    </a:lnTo>
                    <a:lnTo>
                      <a:pt x="787" y="12902"/>
                    </a:lnTo>
                    <a:lnTo>
                      <a:pt x="1662" y="13150"/>
                    </a:lnTo>
                    <a:lnTo>
                      <a:pt x="1662" y="13809"/>
                    </a:lnTo>
                    <a:lnTo>
                      <a:pt x="2274" y="13809"/>
                    </a:lnTo>
                    <a:lnTo>
                      <a:pt x="3061" y="14139"/>
                    </a:lnTo>
                    <a:lnTo>
                      <a:pt x="3760" y="14386"/>
                    </a:lnTo>
                    <a:lnTo>
                      <a:pt x="4547" y="14386"/>
                    </a:lnTo>
                    <a:lnTo>
                      <a:pt x="4547" y="14675"/>
                    </a:lnTo>
                    <a:lnTo>
                      <a:pt x="4547" y="8945"/>
                    </a:lnTo>
                    <a:lnTo>
                      <a:pt x="4547" y="20693"/>
                    </a:lnTo>
                    <a:lnTo>
                      <a:pt x="5334" y="20940"/>
                    </a:lnTo>
                    <a:lnTo>
                      <a:pt x="5334" y="21270"/>
                    </a:lnTo>
                    <a:lnTo>
                      <a:pt x="5947" y="21270"/>
                    </a:lnTo>
                    <a:lnTo>
                      <a:pt x="5947" y="21600"/>
                    </a:lnTo>
                    <a:lnTo>
                      <a:pt x="9007" y="21600"/>
                    </a:lnTo>
                    <a:lnTo>
                      <a:pt x="9707" y="21270"/>
                    </a:lnTo>
                    <a:lnTo>
                      <a:pt x="10494" y="20940"/>
                    </a:lnTo>
                    <a:lnTo>
                      <a:pt x="11106" y="20693"/>
                    </a:lnTo>
                    <a:lnTo>
                      <a:pt x="11106" y="20446"/>
                    </a:lnTo>
                    <a:lnTo>
                      <a:pt x="11106" y="20940"/>
                    </a:lnTo>
                    <a:lnTo>
                      <a:pt x="11981" y="20940"/>
                    </a:lnTo>
                    <a:lnTo>
                      <a:pt x="11981" y="21270"/>
                    </a:lnTo>
                    <a:lnTo>
                      <a:pt x="12593" y="21270"/>
                    </a:lnTo>
                    <a:lnTo>
                      <a:pt x="12593" y="21600"/>
                    </a:lnTo>
                    <a:lnTo>
                      <a:pt x="15653" y="21600"/>
                    </a:lnTo>
                    <a:lnTo>
                      <a:pt x="16266" y="21270"/>
                    </a:lnTo>
                    <a:lnTo>
                      <a:pt x="17140" y="20940"/>
                    </a:lnTo>
                    <a:lnTo>
                      <a:pt x="17140"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323" name="Group 1323"/>
              <p:cNvGrpSpPr/>
              <p:nvPr/>
            </p:nvGrpSpPr>
            <p:grpSpPr>
              <a:xfrm>
                <a:off x="-2" y="-2"/>
                <a:ext cx="204823" cy="357220"/>
                <a:chOff x="0" y="0"/>
                <a:chExt cx="204822" cy="357219"/>
              </a:xfrm>
            </p:grpSpPr>
            <p:sp>
              <p:nvSpPr>
                <p:cNvPr id="1321" name="Shape 1321"/>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140"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18"/>
                      </a:lnTo>
                      <a:lnTo>
                        <a:pt x="13380" y="289"/>
                      </a:lnTo>
                      <a:lnTo>
                        <a:pt x="12593" y="289"/>
                      </a:lnTo>
                      <a:lnTo>
                        <a:pt x="11981" y="0"/>
                      </a:lnTo>
                      <a:lnTo>
                        <a:pt x="10494" y="0"/>
                      </a:lnTo>
                      <a:lnTo>
                        <a:pt x="9007" y="289"/>
                      </a:lnTo>
                      <a:lnTo>
                        <a:pt x="8220" y="289"/>
                      </a:lnTo>
                      <a:lnTo>
                        <a:pt x="7433" y="618"/>
                      </a:lnTo>
                      <a:lnTo>
                        <a:pt x="6821" y="907"/>
                      </a:lnTo>
                      <a:lnTo>
                        <a:pt x="6821" y="1154"/>
                      </a:lnTo>
                      <a:lnTo>
                        <a:pt x="5947" y="1484"/>
                      </a:lnTo>
                      <a:lnTo>
                        <a:pt x="5947" y="1814"/>
                      </a:lnTo>
                      <a:lnTo>
                        <a:pt x="5334" y="2061"/>
                      </a:lnTo>
                      <a:lnTo>
                        <a:pt x="5334" y="3009"/>
                      </a:lnTo>
                      <a:lnTo>
                        <a:pt x="5947" y="3339"/>
                      </a:lnTo>
                      <a:lnTo>
                        <a:pt x="5947" y="3916"/>
                      </a:lnTo>
                      <a:lnTo>
                        <a:pt x="6821" y="4163"/>
                      </a:lnTo>
                      <a:lnTo>
                        <a:pt x="7433" y="4493"/>
                      </a:lnTo>
                      <a:lnTo>
                        <a:pt x="7433" y="5441"/>
                      </a:lnTo>
                      <a:lnTo>
                        <a:pt x="6821" y="5689"/>
                      </a:lnTo>
                      <a:lnTo>
                        <a:pt x="5947" y="5689"/>
                      </a:lnTo>
                      <a:lnTo>
                        <a:pt x="5334" y="6018"/>
                      </a:lnTo>
                      <a:lnTo>
                        <a:pt x="4547" y="6018"/>
                      </a:lnTo>
                      <a:lnTo>
                        <a:pt x="3061" y="6266"/>
                      </a:lnTo>
                      <a:lnTo>
                        <a:pt x="2274" y="6595"/>
                      </a:lnTo>
                      <a:lnTo>
                        <a:pt x="1662" y="6595"/>
                      </a:lnTo>
                      <a:lnTo>
                        <a:pt x="787" y="6925"/>
                      </a:lnTo>
                      <a:lnTo>
                        <a:pt x="787" y="7173"/>
                      </a:lnTo>
                      <a:lnTo>
                        <a:pt x="0" y="7461"/>
                      </a:lnTo>
                      <a:lnTo>
                        <a:pt x="0" y="11995"/>
                      </a:lnTo>
                      <a:lnTo>
                        <a:pt x="787" y="12614"/>
                      </a:lnTo>
                      <a:lnTo>
                        <a:pt x="787" y="12902"/>
                      </a:lnTo>
                      <a:lnTo>
                        <a:pt x="1662" y="13150"/>
                      </a:lnTo>
                      <a:lnTo>
                        <a:pt x="1662" y="13809"/>
                      </a:lnTo>
                      <a:lnTo>
                        <a:pt x="2274" y="13809"/>
                      </a:lnTo>
                      <a:lnTo>
                        <a:pt x="3061" y="14139"/>
                      </a:lnTo>
                      <a:lnTo>
                        <a:pt x="3760" y="14386"/>
                      </a:lnTo>
                      <a:lnTo>
                        <a:pt x="4547" y="14386"/>
                      </a:lnTo>
                      <a:lnTo>
                        <a:pt x="4547" y="14675"/>
                      </a:lnTo>
                      <a:lnTo>
                        <a:pt x="4547" y="8945"/>
                      </a:lnTo>
                      <a:lnTo>
                        <a:pt x="4547" y="20693"/>
                      </a:lnTo>
                      <a:lnTo>
                        <a:pt x="5334" y="20940"/>
                      </a:lnTo>
                      <a:lnTo>
                        <a:pt x="5334" y="21270"/>
                      </a:lnTo>
                      <a:lnTo>
                        <a:pt x="5947" y="21270"/>
                      </a:lnTo>
                      <a:lnTo>
                        <a:pt x="5947" y="21600"/>
                      </a:lnTo>
                      <a:lnTo>
                        <a:pt x="9007" y="21600"/>
                      </a:lnTo>
                      <a:lnTo>
                        <a:pt x="9707" y="21270"/>
                      </a:lnTo>
                      <a:lnTo>
                        <a:pt x="10494" y="20940"/>
                      </a:lnTo>
                      <a:lnTo>
                        <a:pt x="11106" y="20693"/>
                      </a:lnTo>
                      <a:lnTo>
                        <a:pt x="11106" y="20446"/>
                      </a:lnTo>
                      <a:lnTo>
                        <a:pt x="11106" y="20940"/>
                      </a:lnTo>
                      <a:lnTo>
                        <a:pt x="11981" y="20940"/>
                      </a:lnTo>
                      <a:lnTo>
                        <a:pt x="11981" y="21270"/>
                      </a:lnTo>
                      <a:lnTo>
                        <a:pt x="12593" y="21270"/>
                      </a:lnTo>
                      <a:lnTo>
                        <a:pt x="12593" y="21600"/>
                      </a:lnTo>
                      <a:lnTo>
                        <a:pt x="15653" y="21600"/>
                      </a:lnTo>
                      <a:lnTo>
                        <a:pt x="16266" y="21270"/>
                      </a:lnTo>
                      <a:lnTo>
                        <a:pt x="17140" y="20940"/>
                      </a:lnTo>
                      <a:lnTo>
                        <a:pt x="17140"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322" name="Shape 1322"/>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140"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18"/>
                      </a:lnTo>
                      <a:lnTo>
                        <a:pt x="13380" y="289"/>
                      </a:lnTo>
                      <a:lnTo>
                        <a:pt x="12593" y="289"/>
                      </a:lnTo>
                      <a:lnTo>
                        <a:pt x="11981" y="0"/>
                      </a:lnTo>
                      <a:lnTo>
                        <a:pt x="10494" y="0"/>
                      </a:lnTo>
                      <a:lnTo>
                        <a:pt x="9007" y="289"/>
                      </a:lnTo>
                      <a:lnTo>
                        <a:pt x="8220" y="289"/>
                      </a:lnTo>
                      <a:lnTo>
                        <a:pt x="7433" y="618"/>
                      </a:lnTo>
                      <a:lnTo>
                        <a:pt x="6821" y="907"/>
                      </a:lnTo>
                      <a:lnTo>
                        <a:pt x="6821" y="1154"/>
                      </a:lnTo>
                      <a:lnTo>
                        <a:pt x="5947" y="1484"/>
                      </a:lnTo>
                      <a:lnTo>
                        <a:pt x="5947" y="1814"/>
                      </a:lnTo>
                      <a:lnTo>
                        <a:pt x="5334" y="2061"/>
                      </a:lnTo>
                      <a:lnTo>
                        <a:pt x="5334" y="3009"/>
                      </a:lnTo>
                      <a:lnTo>
                        <a:pt x="5947" y="3339"/>
                      </a:lnTo>
                      <a:lnTo>
                        <a:pt x="5947" y="3916"/>
                      </a:lnTo>
                      <a:lnTo>
                        <a:pt x="6821" y="4163"/>
                      </a:lnTo>
                      <a:lnTo>
                        <a:pt x="7433" y="4493"/>
                      </a:lnTo>
                      <a:lnTo>
                        <a:pt x="7433" y="5441"/>
                      </a:lnTo>
                      <a:lnTo>
                        <a:pt x="6821" y="5689"/>
                      </a:lnTo>
                      <a:lnTo>
                        <a:pt x="5947" y="5689"/>
                      </a:lnTo>
                      <a:lnTo>
                        <a:pt x="5334" y="6018"/>
                      </a:lnTo>
                      <a:lnTo>
                        <a:pt x="4547" y="6018"/>
                      </a:lnTo>
                      <a:lnTo>
                        <a:pt x="3061" y="6266"/>
                      </a:lnTo>
                      <a:lnTo>
                        <a:pt x="2274" y="6595"/>
                      </a:lnTo>
                      <a:lnTo>
                        <a:pt x="1662" y="6595"/>
                      </a:lnTo>
                      <a:lnTo>
                        <a:pt x="787" y="6925"/>
                      </a:lnTo>
                      <a:lnTo>
                        <a:pt x="787" y="7173"/>
                      </a:lnTo>
                      <a:lnTo>
                        <a:pt x="0" y="7461"/>
                      </a:lnTo>
                      <a:lnTo>
                        <a:pt x="0" y="11995"/>
                      </a:lnTo>
                      <a:lnTo>
                        <a:pt x="787" y="12614"/>
                      </a:lnTo>
                      <a:lnTo>
                        <a:pt x="787" y="12902"/>
                      </a:lnTo>
                      <a:lnTo>
                        <a:pt x="1662" y="13150"/>
                      </a:lnTo>
                      <a:lnTo>
                        <a:pt x="1662" y="13809"/>
                      </a:lnTo>
                      <a:lnTo>
                        <a:pt x="2274" y="13809"/>
                      </a:lnTo>
                      <a:lnTo>
                        <a:pt x="3061" y="14139"/>
                      </a:lnTo>
                      <a:lnTo>
                        <a:pt x="3760" y="14386"/>
                      </a:lnTo>
                      <a:lnTo>
                        <a:pt x="4547" y="14386"/>
                      </a:lnTo>
                      <a:lnTo>
                        <a:pt x="4547" y="14675"/>
                      </a:lnTo>
                      <a:lnTo>
                        <a:pt x="4547" y="8945"/>
                      </a:lnTo>
                      <a:lnTo>
                        <a:pt x="4547" y="20693"/>
                      </a:lnTo>
                      <a:lnTo>
                        <a:pt x="5334" y="20940"/>
                      </a:lnTo>
                      <a:lnTo>
                        <a:pt x="5334" y="21270"/>
                      </a:lnTo>
                      <a:lnTo>
                        <a:pt x="5947" y="21270"/>
                      </a:lnTo>
                      <a:lnTo>
                        <a:pt x="5947" y="21600"/>
                      </a:lnTo>
                      <a:lnTo>
                        <a:pt x="9007" y="21600"/>
                      </a:lnTo>
                      <a:lnTo>
                        <a:pt x="9707" y="21270"/>
                      </a:lnTo>
                      <a:lnTo>
                        <a:pt x="10494" y="20940"/>
                      </a:lnTo>
                      <a:lnTo>
                        <a:pt x="11106" y="20693"/>
                      </a:lnTo>
                      <a:lnTo>
                        <a:pt x="11106" y="20446"/>
                      </a:lnTo>
                      <a:lnTo>
                        <a:pt x="11106" y="20940"/>
                      </a:lnTo>
                      <a:lnTo>
                        <a:pt x="11981" y="20940"/>
                      </a:lnTo>
                      <a:lnTo>
                        <a:pt x="11981" y="21270"/>
                      </a:lnTo>
                      <a:lnTo>
                        <a:pt x="12593" y="21270"/>
                      </a:lnTo>
                      <a:lnTo>
                        <a:pt x="12593" y="21600"/>
                      </a:lnTo>
                      <a:lnTo>
                        <a:pt x="15653" y="21600"/>
                      </a:lnTo>
                      <a:lnTo>
                        <a:pt x="16266" y="21270"/>
                      </a:lnTo>
                      <a:lnTo>
                        <a:pt x="17140" y="20940"/>
                      </a:lnTo>
                      <a:lnTo>
                        <a:pt x="17140"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329" name="Group 1329"/>
            <p:cNvGrpSpPr/>
            <p:nvPr/>
          </p:nvGrpSpPr>
          <p:grpSpPr>
            <a:xfrm>
              <a:off x="2487600" y="657217"/>
              <a:ext cx="204823" cy="357214"/>
              <a:chOff x="-1" y="-2"/>
              <a:chExt cx="204822" cy="357213"/>
            </a:xfrm>
          </p:grpSpPr>
          <p:sp>
            <p:nvSpPr>
              <p:cNvPr id="1325" name="Shape 1325"/>
              <p:cNvSpPr/>
              <p:nvPr/>
            </p:nvSpPr>
            <p:spPr>
              <a:xfrm>
                <a:off x="6" y="-2"/>
                <a:ext cx="204808"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05"/>
                    </a:lnTo>
                    <a:lnTo>
                      <a:pt x="14106" y="658"/>
                    </a:lnTo>
                    <a:lnTo>
                      <a:pt x="13489" y="329"/>
                    </a:lnTo>
                    <a:lnTo>
                      <a:pt x="12696" y="329"/>
                    </a:lnTo>
                    <a:lnTo>
                      <a:pt x="11902" y="0"/>
                    </a:lnTo>
                    <a:lnTo>
                      <a:pt x="10580" y="0"/>
                    </a:lnTo>
                    <a:lnTo>
                      <a:pt x="8904"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04" y="21600"/>
                    </a:lnTo>
                    <a:lnTo>
                      <a:pt x="9786" y="21271"/>
                    </a:lnTo>
                    <a:lnTo>
                      <a:pt x="10580" y="20942"/>
                    </a:lnTo>
                    <a:lnTo>
                      <a:pt x="11020" y="20695"/>
                    </a:lnTo>
                    <a:lnTo>
                      <a:pt x="11020" y="20407"/>
                    </a:lnTo>
                    <a:lnTo>
                      <a:pt x="11020"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08" y="13824"/>
                    </a:lnTo>
                    <a:lnTo>
                      <a:pt x="20013" y="13495"/>
                    </a:lnTo>
                    <a:lnTo>
                      <a:pt x="20807" y="13166"/>
                    </a:lnTo>
                    <a:lnTo>
                      <a:pt x="21600" y="12878"/>
                    </a:lnTo>
                    <a:lnTo>
                      <a:pt x="21600" y="6953"/>
                    </a:lnTo>
                    <a:lnTo>
                      <a:pt x="20807" y="6624"/>
                    </a:lnTo>
                    <a:lnTo>
                      <a:pt x="20013" y="6624"/>
                    </a:lnTo>
                    <a:lnTo>
                      <a:pt x="19308" y="6295"/>
                    </a:lnTo>
                    <a:lnTo>
                      <a:pt x="1789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328" name="Group 1328"/>
              <p:cNvGrpSpPr/>
              <p:nvPr/>
            </p:nvGrpSpPr>
            <p:grpSpPr>
              <a:xfrm>
                <a:off x="-2" y="-3"/>
                <a:ext cx="204823" cy="357215"/>
                <a:chOff x="0" y="-1"/>
                <a:chExt cx="204822" cy="357213"/>
              </a:xfrm>
            </p:grpSpPr>
            <p:sp>
              <p:nvSpPr>
                <p:cNvPr id="1326" name="Shape 1326"/>
                <p:cNvSpPr/>
                <p:nvPr/>
              </p:nvSpPr>
              <p:spPr>
                <a:xfrm>
                  <a:off x="-2" y="-2"/>
                  <a:ext cx="204824"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05"/>
                      </a:lnTo>
                      <a:lnTo>
                        <a:pt x="14106" y="658"/>
                      </a:lnTo>
                      <a:lnTo>
                        <a:pt x="13489" y="329"/>
                      </a:lnTo>
                      <a:lnTo>
                        <a:pt x="12696" y="329"/>
                      </a:lnTo>
                      <a:lnTo>
                        <a:pt x="11902" y="0"/>
                      </a:lnTo>
                      <a:lnTo>
                        <a:pt x="10580" y="0"/>
                      </a:lnTo>
                      <a:lnTo>
                        <a:pt x="8904"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04" y="21600"/>
                      </a:lnTo>
                      <a:lnTo>
                        <a:pt x="9786" y="21271"/>
                      </a:lnTo>
                      <a:lnTo>
                        <a:pt x="10580" y="20942"/>
                      </a:lnTo>
                      <a:lnTo>
                        <a:pt x="11020" y="20695"/>
                      </a:lnTo>
                      <a:lnTo>
                        <a:pt x="11020" y="20407"/>
                      </a:lnTo>
                      <a:lnTo>
                        <a:pt x="11020"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08" y="13824"/>
                      </a:lnTo>
                      <a:lnTo>
                        <a:pt x="20013" y="13495"/>
                      </a:lnTo>
                      <a:lnTo>
                        <a:pt x="20807" y="13166"/>
                      </a:lnTo>
                      <a:lnTo>
                        <a:pt x="21600" y="12878"/>
                      </a:lnTo>
                      <a:lnTo>
                        <a:pt x="21600" y="6953"/>
                      </a:lnTo>
                      <a:lnTo>
                        <a:pt x="20807" y="6624"/>
                      </a:lnTo>
                      <a:lnTo>
                        <a:pt x="20013" y="6624"/>
                      </a:lnTo>
                      <a:lnTo>
                        <a:pt x="19308" y="6295"/>
                      </a:lnTo>
                      <a:lnTo>
                        <a:pt x="1789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327" name="Shape 1327"/>
                <p:cNvSpPr/>
                <p:nvPr/>
              </p:nvSpPr>
              <p:spPr>
                <a:xfrm>
                  <a:off x="-2" y="-2"/>
                  <a:ext cx="204824"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05"/>
                      </a:lnTo>
                      <a:lnTo>
                        <a:pt x="14106" y="658"/>
                      </a:lnTo>
                      <a:lnTo>
                        <a:pt x="13489" y="329"/>
                      </a:lnTo>
                      <a:lnTo>
                        <a:pt x="12696" y="329"/>
                      </a:lnTo>
                      <a:lnTo>
                        <a:pt x="11902" y="0"/>
                      </a:lnTo>
                      <a:lnTo>
                        <a:pt x="10580" y="0"/>
                      </a:lnTo>
                      <a:lnTo>
                        <a:pt x="8904"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04" y="21600"/>
                      </a:lnTo>
                      <a:lnTo>
                        <a:pt x="9786" y="21271"/>
                      </a:lnTo>
                      <a:lnTo>
                        <a:pt x="10580" y="20942"/>
                      </a:lnTo>
                      <a:lnTo>
                        <a:pt x="11020" y="20695"/>
                      </a:lnTo>
                      <a:lnTo>
                        <a:pt x="11020" y="20407"/>
                      </a:lnTo>
                      <a:lnTo>
                        <a:pt x="11020"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08" y="13824"/>
                      </a:lnTo>
                      <a:lnTo>
                        <a:pt x="20013" y="13495"/>
                      </a:lnTo>
                      <a:lnTo>
                        <a:pt x="20807" y="13166"/>
                      </a:lnTo>
                      <a:lnTo>
                        <a:pt x="21600" y="12878"/>
                      </a:lnTo>
                      <a:lnTo>
                        <a:pt x="21600" y="6953"/>
                      </a:lnTo>
                      <a:lnTo>
                        <a:pt x="20807" y="6624"/>
                      </a:lnTo>
                      <a:lnTo>
                        <a:pt x="20013" y="6624"/>
                      </a:lnTo>
                      <a:lnTo>
                        <a:pt x="19308" y="6295"/>
                      </a:lnTo>
                      <a:lnTo>
                        <a:pt x="1789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334" name="Group 1334"/>
            <p:cNvGrpSpPr/>
            <p:nvPr/>
          </p:nvGrpSpPr>
          <p:grpSpPr>
            <a:xfrm>
              <a:off x="2457440" y="1120768"/>
              <a:ext cx="203231" cy="357214"/>
              <a:chOff x="-1" y="-2"/>
              <a:chExt cx="203230" cy="357213"/>
            </a:xfrm>
          </p:grpSpPr>
          <p:sp>
            <p:nvSpPr>
              <p:cNvPr id="1330" name="Shape 1330"/>
              <p:cNvSpPr/>
              <p:nvPr/>
            </p:nvSpPr>
            <p:spPr>
              <a:xfrm>
                <a:off x="4" y="6352"/>
                <a:ext cx="203220" cy="35085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902" y="0"/>
                    </a:lnTo>
                    <a:lnTo>
                      <a:pt x="10580" y="0"/>
                    </a:lnTo>
                    <a:lnTo>
                      <a:pt x="8904" y="330"/>
                    </a:lnTo>
                    <a:lnTo>
                      <a:pt x="8111" y="330"/>
                    </a:lnTo>
                    <a:lnTo>
                      <a:pt x="7494" y="661"/>
                    </a:lnTo>
                    <a:lnTo>
                      <a:pt x="6877" y="909"/>
                    </a:lnTo>
                    <a:lnTo>
                      <a:pt x="6877" y="1198"/>
                    </a:lnTo>
                    <a:lnTo>
                      <a:pt x="5995" y="1528"/>
                    </a:lnTo>
                    <a:lnTo>
                      <a:pt x="5995" y="1859"/>
                    </a:lnTo>
                    <a:lnTo>
                      <a:pt x="5202" y="2106"/>
                    </a:lnTo>
                    <a:lnTo>
                      <a:pt x="5202" y="3015"/>
                    </a:lnTo>
                    <a:lnTo>
                      <a:pt x="5995" y="3263"/>
                    </a:lnTo>
                    <a:lnTo>
                      <a:pt x="5995" y="3924"/>
                    </a:lnTo>
                    <a:lnTo>
                      <a:pt x="6877" y="4213"/>
                    </a:lnTo>
                    <a:lnTo>
                      <a:pt x="7494" y="4460"/>
                    </a:lnTo>
                    <a:lnTo>
                      <a:pt x="7494" y="5452"/>
                    </a:lnTo>
                    <a:lnTo>
                      <a:pt x="6877" y="5699"/>
                    </a:lnTo>
                    <a:lnTo>
                      <a:pt x="5995" y="5699"/>
                    </a:lnTo>
                    <a:lnTo>
                      <a:pt x="5202" y="5989"/>
                    </a:lnTo>
                    <a:lnTo>
                      <a:pt x="4584" y="5989"/>
                    </a:lnTo>
                    <a:lnTo>
                      <a:pt x="3086" y="6319"/>
                    </a:lnTo>
                    <a:lnTo>
                      <a:pt x="2292" y="6649"/>
                    </a:lnTo>
                    <a:lnTo>
                      <a:pt x="1499" y="6649"/>
                    </a:lnTo>
                    <a:lnTo>
                      <a:pt x="793" y="6980"/>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44"/>
                    </a:lnTo>
                    <a:lnTo>
                      <a:pt x="11020" y="20939"/>
                    </a:lnTo>
                    <a:lnTo>
                      <a:pt x="11902" y="20939"/>
                    </a:lnTo>
                    <a:lnTo>
                      <a:pt x="11902" y="21270"/>
                    </a:lnTo>
                    <a:lnTo>
                      <a:pt x="12696" y="21270"/>
                    </a:lnTo>
                    <a:lnTo>
                      <a:pt x="12696" y="21600"/>
                    </a:lnTo>
                    <a:lnTo>
                      <a:pt x="15605" y="21600"/>
                    </a:lnTo>
                    <a:lnTo>
                      <a:pt x="16398" y="21270"/>
                    </a:lnTo>
                    <a:lnTo>
                      <a:pt x="17104" y="20939"/>
                    </a:lnTo>
                    <a:lnTo>
                      <a:pt x="17104"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333" name="Group 1333"/>
              <p:cNvGrpSpPr/>
              <p:nvPr/>
            </p:nvGrpSpPr>
            <p:grpSpPr>
              <a:xfrm>
                <a:off x="-2" y="-3"/>
                <a:ext cx="203231" cy="357215"/>
                <a:chOff x="0" y="-1"/>
                <a:chExt cx="203230" cy="357213"/>
              </a:xfrm>
            </p:grpSpPr>
            <p:sp>
              <p:nvSpPr>
                <p:cNvPr id="1331" name="Shape 1331"/>
                <p:cNvSpPr/>
                <p:nvPr/>
              </p:nvSpPr>
              <p:spPr>
                <a:xfrm>
                  <a:off x="-1" y="-2"/>
                  <a:ext cx="20323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902" y="0"/>
                      </a:lnTo>
                      <a:lnTo>
                        <a:pt x="10580" y="0"/>
                      </a:lnTo>
                      <a:lnTo>
                        <a:pt x="8904" y="330"/>
                      </a:lnTo>
                      <a:lnTo>
                        <a:pt x="8111" y="330"/>
                      </a:lnTo>
                      <a:lnTo>
                        <a:pt x="7494" y="661"/>
                      </a:lnTo>
                      <a:lnTo>
                        <a:pt x="6877" y="909"/>
                      </a:lnTo>
                      <a:lnTo>
                        <a:pt x="6877" y="1198"/>
                      </a:lnTo>
                      <a:lnTo>
                        <a:pt x="5995" y="1528"/>
                      </a:lnTo>
                      <a:lnTo>
                        <a:pt x="5995" y="1859"/>
                      </a:lnTo>
                      <a:lnTo>
                        <a:pt x="5202" y="2106"/>
                      </a:lnTo>
                      <a:lnTo>
                        <a:pt x="5202" y="3015"/>
                      </a:lnTo>
                      <a:lnTo>
                        <a:pt x="5995" y="3263"/>
                      </a:lnTo>
                      <a:lnTo>
                        <a:pt x="5995" y="3924"/>
                      </a:lnTo>
                      <a:lnTo>
                        <a:pt x="6877" y="4213"/>
                      </a:lnTo>
                      <a:lnTo>
                        <a:pt x="7494" y="4460"/>
                      </a:lnTo>
                      <a:lnTo>
                        <a:pt x="7494" y="5452"/>
                      </a:lnTo>
                      <a:lnTo>
                        <a:pt x="6877" y="5699"/>
                      </a:lnTo>
                      <a:lnTo>
                        <a:pt x="5995" y="5699"/>
                      </a:lnTo>
                      <a:lnTo>
                        <a:pt x="5202" y="5989"/>
                      </a:lnTo>
                      <a:lnTo>
                        <a:pt x="4584" y="5989"/>
                      </a:lnTo>
                      <a:lnTo>
                        <a:pt x="3086" y="6319"/>
                      </a:lnTo>
                      <a:lnTo>
                        <a:pt x="2292" y="6649"/>
                      </a:lnTo>
                      <a:lnTo>
                        <a:pt x="1499" y="6649"/>
                      </a:lnTo>
                      <a:lnTo>
                        <a:pt x="793" y="6980"/>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44"/>
                      </a:lnTo>
                      <a:lnTo>
                        <a:pt x="11020" y="20939"/>
                      </a:lnTo>
                      <a:lnTo>
                        <a:pt x="11902" y="20939"/>
                      </a:lnTo>
                      <a:lnTo>
                        <a:pt x="11902" y="21270"/>
                      </a:lnTo>
                      <a:lnTo>
                        <a:pt x="12696" y="21270"/>
                      </a:lnTo>
                      <a:lnTo>
                        <a:pt x="12696" y="21600"/>
                      </a:lnTo>
                      <a:lnTo>
                        <a:pt x="15605" y="21600"/>
                      </a:lnTo>
                      <a:lnTo>
                        <a:pt x="16398" y="21270"/>
                      </a:lnTo>
                      <a:lnTo>
                        <a:pt x="17104" y="20939"/>
                      </a:lnTo>
                      <a:lnTo>
                        <a:pt x="17104"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332" name="Shape 1332"/>
                <p:cNvSpPr/>
                <p:nvPr/>
              </p:nvSpPr>
              <p:spPr>
                <a:xfrm>
                  <a:off x="-1" y="-2"/>
                  <a:ext cx="20323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902" y="0"/>
                      </a:lnTo>
                      <a:lnTo>
                        <a:pt x="10580" y="0"/>
                      </a:lnTo>
                      <a:lnTo>
                        <a:pt x="8904" y="330"/>
                      </a:lnTo>
                      <a:lnTo>
                        <a:pt x="8111" y="330"/>
                      </a:lnTo>
                      <a:lnTo>
                        <a:pt x="7494" y="661"/>
                      </a:lnTo>
                      <a:lnTo>
                        <a:pt x="6877" y="909"/>
                      </a:lnTo>
                      <a:lnTo>
                        <a:pt x="6877" y="1198"/>
                      </a:lnTo>
                      <a:lnTo>
                        <a:pt x="5995" y="1528"/>
                      </a:lnTo>
                      <a:lnTo>
                        <a:pt x="5995" y="1859"/>
                      </a:lnTo>
                      <a:lnTo>
                        <a:pt x="5202" y="2106"/>
                      </a:lnTo>
                      <a:lnTo>
                        <a:pt x="5202" y="3015"/>
                      </a:lnTo>
                      <a:lnTo>
                        <a:pt x="5995" y="3263"/>
                      </a:lnTo>
                      <a:lnTo>
                        <a:pt x="5995" y="3924"/>
                      </a:lnTo>
                      <a:lnTo>
                        <a:pt x="6877" y="4213"/>
                      </a:lnTo>
                      <a:lnTo>
                        <a:pt x="7494" y="4460"/>
                      </a:lnTo>
                      <a:lnTo>
                        <a:pt x="7494" y="5452"/>
                      </a:lnTo>
                      <a:lnTo>
                        <a:pt x="6877" y="5699"/>
                      </a:lnTo>
                      <a:lnTo>
                        <a:pt x="5995" y="5699"/>
                      </a:lnTo>
                      <a:lnTo>
                        <a:pt x="5202" y="5989"/>
                      </a:lnTo>
                      <a:lnTo>
                        <a:pt x="4584" y="5989"/>
                      </a:lnTo>
                      <a:lnTo>
                        <a:pt x="3086" y="6319"/>
                      </a:lnTo>
                      <a:lnTo>
                        <a:pt x="2292" y="6649"/>
                      </a:lnTo>
                      <a:lnTo>
                        <a:pt x="1499" y="6649"/>
                      </a:lnTo>
                      <a:lnTo>
                        <a:pt x="793" y="6980"/>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44"/>
                      </a:lnTo>
                      <a:lnTo>
                        <a:pt x="11020" y="20939"/>
                      </a:lnTo>
                      <a:lnTo>
                        <a:pt x="11902" y="20939"/>
                      </a:lnTo>
                      <a:lnTo>
                        <a:pt x="11902" y="21270"/>
                      </a:lnTo>
                      <a:lnTo>
                        <a:pt x="12696" y="21270"/>
                      </a:lnTo>
                      <a:lnTo>
                        <a:pt x="12696" y="21600"/>
                      </a:lnTo>
                      <a:lnTo>
                        <a:pt x="15605" y="21600"/>
                      </a:lnTo>
                      <a:lnTo>
                        <a:pt x="16398" y="21270"/>
                      </a:lnTo>
                      <a:lnTo>
                        <a:pt x="17104" y="20939"/>
                      </a:lnTo>
                      <a:lnTo>
                        <a:pt x="17104"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339" name="Group 1339"/>
            <p:cNvGrpSpPr/>
            <p:nvPr/>
          </p:nvGrpSpPr>
          <p:grpSpPr>
            <a:xfrm>
              <a:off x="2928923" y="1428742"/>
              <a:ext cx="201648" cy="357214"/>
              <a:chOff x="-2" y="-2"/>
              <a:chExt cx="201647" cy="357213"/>
            </a:xfrm>
          </p:grpSpPr>
          <p:sp>
            <p:nvSpPr>
              <p:cNvPr id="1335" name="Shape 1335"/>
              <p:cNvSpPr/>
              <p:nvPr/>
            </p:nvSpPr>
            <p:spPr>
              <a:xfrm>
                <a:off x="5" y="-2"/>
                <a:ext cx="201635"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338" name="Group 1338"/>
              <p:cNvGrpSpPr/>
              <p:nvPr/>
            </p:nvGrpSpPr>
            <p:grpSpPr>
              <a:xfrm>
                <a:off x="-3" y="-3"/>
                <a:ext cx="201649" cy="357215"/>
                <a:chOff x="-1" y="-1"/>
                <a:chExt cx="201647" cy="357213"/>
              </a:xfrm>
            </p:grpSpPr>
            <p:sp>
              <p:nvSpPr>
                <p:cNvPr id="1336" name="Shape 1336"/>
                <p:cNvSpPr/>
                <p:nvPr/>
              </p:nvSpPr>
              <p:spPr>
                <a:xfrm>
                  <a:off x="-2" y="-2"/>
                  <a:ext cx="201649"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337" name="Shape 1337"/>
                <p:cNvSpPr/>
                <p:nvPr/>
              </p:nvSpPr>
              <p:spPr>
                <a:xfrm>
                  <a:off x="-2" y="-2"/>
                  <a:ext cx="201649"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344" name="Group 1344"/>
            <p:cNvGrpSpPr/>
            <p:nvPr/>
          </p:nvGrpSpPr>
          <p:grpSpPr>
            <a:xfrm>
              <a:off x="3671876" y="936613"/>
              <a:ext cx="206403" cy="355635"/>
              <a:chOff x="-1" y="0"/>
              <a:chExt cx="206402" cy="355634"/>
            </a:xfrm>
          </p:grpSpPr>
          <p:sp>
            <p:nvSpPr>
              <p:cNvPr id="1340" name="Shape 1340"/>
              <p:cNvSpPr/>
              <p:nvPr/>
            </p:nvSpPr>
            <p:spPr>
              <a:xfrm>
                <a:off x="1" y="6"/>
                <a:ext cx="206400" cy="355621"/>
              </a:xfrm>
              <a:custGeom>
                <a:avLst/>
                <a:gdLst/>
                <a:ahLst/>
                <a:cxnLst>
                  <a:cxn ang="0">
                    <a:pos x="wd2" y="hd2"/>
                  </a:cxn>
                  <a:cxn ang="5400000">
                    <a:pos x="wd2" y="hd2"/>
                  </a:cxn>
                  <a:cxn ang="10800000">
                    <a:pos x="wd2" y="hd2"/>
                  </a:cxn>
                  <a:cxn ang="16200000">
                    <a:pos x="wd2" y="hd2"/>
                  </a:cxn>
                </a:cxnLst>
                <a:rect l="0" t="0" r="r" b="b"/>
                <a:pathLst>
                  <a:path w="21600" h="21600" extrusionOk="0">
                    <a:moveTo>
                      <a:pt x="17840" y="5989"/>
                    </a:moveTo>
                    <a:lnTo>
                      <a:pt x="17053" y="5989"/>
                    </a:lnTo>
                    <a:lnTo>
                      <a:pt x="16266" y="5741"/>
                    </a:lnTo>
                    <a:lnTo>
                      <a:pt x="15653" y="5741"/>
                    </a:lnTo>
                    <a:lnTo>
                      <a:pt x="14779" y="5452"/>
                    </a:lnTo>
                    <a:lnTo>
                      <a:pt x="14167" y="5121"/>
                    </a:lnTo>
                    <a:lnTo>
                      <a:pt x="14167" y="4460"/>
                    </a:lnTo>
                    <a:lnTo>
                      <a:pt x="14779" y="4460"/>
                    </a:lnTo>
                    <a:lnTo>
                      <a:pt x="15653" y="4213"/>
                    </a:lnTo>
                    <a:lnTo>
                      <a:pt x="15653" y="3965"/>
                    </a:lnTo>
                    <a:lnTo>
                      <a:pt x="16266" y="3634"/>
                    </a:lnTo>
                    <a:lnTo>
                      <a:pt x="16266" y="1528"/>
                    </a:lnTo>
                    <a:lnTo>
                      <a:pt x="15653" y="1198"/>
                    </a:lnTo>
                    <a:lnTo>
                      <a:pt x="14779"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460"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460" y="14455"/>
                    </a:lnTo>
                    <a:lnTo>
                      <a:pt x="4460" y="14662"/>
                    </a:lnTo>
                    <a:lnTo>
                      <a:pt x="4460" y="9003"/>
                    </a:lnTo>
                    <a:lnTo>
                      <a:pt x="4460" y="20691"/>
                    </a:lnTo>
                    <a:lnTo>
                      <a:pt x="5334" y="20980"/>
                    </a:lnTo>
                    <a:lnTo>
                      <a:pt x="5334" y="21270"/>
                    </a:lnTo>
                    <a:lnTo>
                      <a:pt x="5947" y="21270"/>
                    </a:lnTo>
                    <a:lnTo>
                      <a:pt x="5947" y="21600"/>
                    </a:lnTo>
                    <a:lnTo>
                      <a:pt x="9007" y="21600"/>
                    </a:lnTo>
                    <a:lnTo>
                      <a:pt x="9619" y="21270"/>
                    </a:lnTo>
                    <a:lnTo>
                      <a:pt x="10494" y="20980"/>
                    </a:lnTo>
                    <a:lnTo>
                      <a:pt x="11106" y="20691"/>
                    </a:lnTo>
                    <a:lnTo>
                      <a:pt x="11106" y="20444"/>
                    </a:lnTo>
                    <a:lnTo>
                      <a:pt x="11106" y="20980"/>
                    </a:lnTo>
                    <a:lnTo>
                      <a:pt x="11893" y="20980"/>
                    </a:lnTo>
                    <a:lnTo>
                      <a:pt x="11893" y="21270"/>
                    </a:lnTo>
                    <a:lnTo>
                      <a:pt x="12593" y="21270"/>
                    </a:lnTo>
                    <a:lnTo>
                      <a:pt x="12593" y="21600"/>
                    </a:lnTo>
                    <a:lnTo>
                      <a:pt x="15653" y="21600"/>
                    </a:lnTo>
                    <a:lnTo>
                      <a:pt x="16266" y="21270"/>
                    </a:lnTo>
                    <a:lnTo>
                      <a:pt x="17053" y="20980"/>
                    </a:lnTo>
                    <a:lnTo>
                      <a:pt x="17053" y="14662"/>
                    </a:lnTo>
                    <a:lnTo>
                      <a:pt x="17840" y="14455"/>
                    </a:lnTo>
                    <a:lnTo>
                      <a:pt x="18539" y="14455"/>
                    </a:lnTo>
                    <a:lnTo>
                      <a:pt x="18539" y="14125"/>
                    </a:lnTo>
                    <a:lnTo>
                      <a:pt x="19326" y="13794"/>
                    </a:lnTo>
                    <a:lnTo>
                      <a:pt x="19938" y="13464"/>
                    </a:lnTo>
                    <a:lnTo>
                      <a:pt x="20813" y="13216"/>
                    </a:lnTo>
                    <a:lnTo>
                      <a:pt x="21600" y="12968"/>
                    </a:lnTo>
                    <a:lnTo>
                      <a:pt x="21600" y="6980"/>
                    </a:lnTo>
                    <a:lnTo>
                      <a:pt x="20813" y="6649"/>
                    </a:lnTo>
                    <a:lnTo>
                      <a:pt x="19938" y="6649"/>
                    </a:lnTo>
                    <a:lnTo>
                      <a:pt x="19326" y="6319"/>
                    </a:lnTo>
                    <a:lnTo>
                      <a:pt x="17840" y="5989"/>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343" name="Group 1343"/>
              <p:cNvGrpSpPr/>
              <p:nvPr/>
            </p:nvGrpSpPr>
            <p:grpSpPr>
              <a:xfrm>
                <a:off x="-2" y="-1"/>
                <a:ext cx="171477" cy="355635"/>
                <a:chOff x="0" y="0"/>
                <a:chExt cx="171476" cy="355634"/>
              </a:xfrm>
            </p:grpSpPr>
            <p:sp>
              <p:nvSpPr>
                <p:cNvPr id="1341" name="Shape 1341"/>
                <p:cNvSpPr/>
                <p:nvPr/>
              </p:nvSpPr>
              <p:spPr>
                <a:xfrm>
                  <a:off x="-1" y="0"/>
                  <a:ext cx="171477" cy="355635"/>
                </a:xfrm>
                <a:custGeom>
                  <a:avLst/>
                  <a:gdLst/>
                  <a:ahLst/>
                  <a:cxnLst>
                    <a:cxn ang="0">
                      <a:pos x="wd2" y="hd2"/>
                    </a:cxn>
                    <a:cxn ang="5400000">
                      <a:pos x="wd2" y="hd2"/>
                    </a:cxn>
                    <a:cxn ang="10800000">
                      <a:pos x="wd2" y="hd2"/>
                    </a:cxn>
                    <a:cxn ang="16200000">
                      <a:pos x="wd2" y="hd2"/>
                    </a:cxn>
                  </a:cxnLst>
                  <a:rect l="0" t="0" r="r" b="b"/>
                  <a:pathLst>
                    <a:path w="21600" h="21600" extrusionOk="0">
                      <a:moveTo>
                        <a:pt x="17840" y="5989"/>
                      </a:moveTo>
                      <a:lnTo>
                        <a:pt x="17053" y="5989"/>
                      </a:lnTo>
                      <a:lnTo>
                        <a:pt x="16266" y="5741"/>
                      </a:lnTo>
                      <a:lnTo>
                        <a:pt x="15653" y="5741"/>
                      </a:lnTo>
                      <a:lnTo>
                        <a:pt x="14779" y="5452"/>
                      </a:lnTo>
                      <a:lnTo>
                        <a:pt x="14167" y="5121"/>
                      </a:lnTo>
                      <a:lnTo>
                        <a:pt x="14167" y="4460"/>
                      </a:lnTo>
                      <a:lnTo>
                        <a:pt x="14779" y="4460"/>
                      </a:lnTo>
                      <a:lnTo>
                        <a:pt x="15653" y="4213"/>
                      </a:lnTo>
                      <a:lnTo>
                        <a:pt x="15653" y="3965"/>
                      </a:lnTo>
                      <a:lnTo>
                        <a:pt x="16266" y="3634"/>
                      </a:lnTo>
                      <a:lnTo>
                        <a:pt x="16266" y="1528"/>
                      </a:lnTo>
                      <a:lnTo>
                        <a:pt x="15653" y="1198"/>
                      </a:lnTo>
                      <a:lnTo>
                        <a:pt x="14779"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460"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460" y="14455"/>
                      </a:lnTo>
                      <a:lnTo>
                        <a:pt x="4460" y="14662"/>
                      </a:lnTo>
                      <a:lnTo>
                        <a:pt x="4460" y="9003"/>
                      </a:lnTo>
                      <a:lnTo>
                        <a:pt x="4460" y="20691"/>
                      </a:lnTo>
                      <a:lnTo>
                        <a:pt x="5334" y="20980"/>
                      </a:lnTo>
                      <a:lnTo>
                        <a:pt x="5334" y="21270"/>
                      </a:lnTo>
                      <a:lnTo>
                        <a:pt x="5947" y="21270"/>
                      </a:lnTo>
                      <a:lnTo>
                        <a:pt x="5947" y="21600"/>
                      </a:lnTo>
                      <a:lnTo>
                        <a:pt x="9007" y="21600"/>
                      </a:lnTo>
                      <a:lnTo>
                        <a:pt x="9619" y="21270"/>
                      </a:lnTo>
                      <a:lnTo>
                        <a:pt x="10494" y="20980"/>
                      </a:lnTo>
                      <a:lnTo>
                        <a:pt x="11106" y="20691"/>
                      </a:lnTo>
                      <a:lnTo>
                        <a:pt x="11106" y="20444"/>
                      </a:lnTo>
                      <a:lnTo>
                        <a:pt x="11106" y="20980"/>
                      </a:lnTo>
                      <a:lnTo>
                        <a:pt x="11893" y="20980"/>
                      </a:lnTo>
                      <a:lnTo>
                        <a:pt x="11893" y="21270"/>
                      </a:lnTo>
                      <a:lnTo>
                        <a:pt x="12593" y="21270"/>
                      </a:lnTo>
                      <a:lnTo>
                        <a:pt x="12593" y="21600"/>
                      </a:lnTo>
                      <a:lnTo>
                        <a:pt x="15653" y="21600"/>
                      </a:lnTo>
                      <a:lnTo>
                        <a:pt x="16266" y="21270"/>
                      </a:lnTo>
                      <a:lnTo>
                        <a:pt x="17053" y="20980"/>
                      </a:lnTo>
                      <a:lnTo>
                        <a:pt x="17053" y="14662"/>
                      </a:lnTo>
                      <a:lnTo>
                        <a:pt x="17840" y="14455"/>
                      </a:lnTo>
                      <a:lnTo>
                        <a:pt x="18539" y="14455"/>
                      </a:lnTo>
                      <a:lnTo>
                        <a:pt x="18539" y="14125"/>
                      </a:lnTo>
                      <a:lnTo>
                        <a:pt x="19326" y="13794"/>
                      </a:lnTo>
                      <a:lnTo>
                        <a:pt x="19938" y="13464"/>
                      </a:lnTo>
                      <a:lnTo>
                        <a:pt x="20813" y="13216"/>
                      </a:lnTo>
                      <a:lnTo>
                        <a:pt x="21600" y="12968"/>
                      </a:lnTo>
                      <a:lnTo>
                        <a:pt x="21600" y="6980"/>
                      </a:lnTo>
                      <a:lnTo>
                        <a:pt x="20813" y="6649"/>
                      </a:lnTo>
                      <a:lnTo>
                        <a:pt x="19938" y="6649"/>
                      </a:lnTo>
                      <a:lnTo>
                        <a:pt x="19326" y="6319"/>
                      </a:lnTo>
                      <a:lnTo>
                        <a:pt x="17840"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342" name="Shape 1342"/>
                <p:cNvSpPr/>
                <p:nvPr/>
              </p:nvSpPr>
              <p:spPr>
                <a:xfrm>
                  <a:off x="-1" y="0"/>
                  <a:ext cx="171477" cy="355635"/>
                </a:xfrm>
                <a:custGeom>
                  <a:avLst/>
                  <a:gdLst/>
                  <a:ahLst/>
                  <a:cxnLst>
                    <a:cxn ang="0">
                      <a:pos x="wd2" y="hd2"/>
                    </a:cxn>
                    <a:cxn ang="5400000">
                      <a:pos x="wd2" y="hd2"/>
                    </a:cxn>
                    <a:cxn ang="10800000">
                      <a:pos x="wd2" y="hd2"/>
                    </a:cxn>
                    <a:cxn ang="16200000">
                      <a:pos x="wd2" y="hd2"/>
                    </a:cxn>
                  </a:cxnLst>
                  <a:rect l="0" t="0" r="r" b="b"/>
                  <a:pathLst>
                    <a:path w="21600" h="21600" extrusionOk="0">
                      <a:moveTo>
                        <a:pt x="17840" y="5989"/>
                      </a:moveTo>
                      <a:lnTo>
                        <a:pt x="17053" y="5989"/>
                      </a:lnTo>
                      <a:lnTo>
                        <a:pt x="16266" y="5741"/>
                      </a:lnTo>
                      <a:lnTo>
                        <a:pt x="15653" y="5741"/>
                      </a:lnTo>
                      <a:lnTo>
                        <a:pt x="14779" y="5452"/>
                      </a:lnTo>
                      <a:lnTo>
                        <a:pt x="14167" y="5121"/>
                      </a:lnTo>
                      <a:lnTo>
                        <a:pt x="14167" y="4460"/>
                      </a:lnTo>
                      <a:lnTo>
                        <a:pt x="14779" y="4460"/>
                      </a:lnTo>
                      <a:lnTo>
                        <a:pt x="15653" y="4213"/>
                      </a:lnTo>
                      <a:lnTo>
                        <a:pt x="15653" y="3965"/>
                      </a:lnTo>
                      <a:lnTo>
                        <a:pt x="16266" y="3634"/>
                      </a:lnTo>
                      <a:lnTo>
                        <a:pt x="16266" y="1528"/>
                      </a:lnTo>
                      <a:lnTo>
                        <a:pt x="15653" y="1198"/>
                      </a:lnTo>
                      <a:lnTo>
                        <a:pt x="14779"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460"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460" y="14455"/>
                      </a:lnTo>
                      <a:lnTo>
                        <a:pt x="4460" y="14662"/>
                      </a:lnTo>
                      <a:lnTo>
                        <a:pt x="4460" y="9003"/>
                      </a:lnTo>
                      <a:lnTo>
                        <a:pt x="4460" y="20691"/>
                      </a:lnTo>
                      <a:lnTo>
                        <a:pt x="5334" y="20980"/>
                      </a:lnTo>
                      <a:lnTo>
                        <a:pt x="5334" y="21270"/>
                      </a:lnTo>
                      <a:lnTo>
                        <a:pt x="5947" y="21270"/>
                      </a:lnTo>
                      <a:lnTo>
                        <a:pt x="5947" y="21600"/>
                      </a:lnTo>
                      <a:lnTo>
                        <a:pt x="9007" y="21600"/>
                      </a:lnTo>
                      <a:lnTo>
                        <a:pt x="9619" y="21270"/>
                      </a:lnTo>
                      <a:lnTo>
                        <a:pt x="10494" y="20980"/>
                      </a:lnTo>
                      <a:lnTo>
                        <a:pt x="11106" y="20691"/>
                      </a:lnTo>
                      <a:lnTo>
                        <a:pt x="11106" y="20444"/>
                      </a:lnTo>
                      <a:lnTo>
                        <a:pt x="11106" y="20980"/>
                      </a:lnTo>
                      <a:lnTo>
                        <a:pt x="11893" y="20980"/>
                      </a:lnTo>
                      <a:lnTo>
                        <a:pt x="11893" y="21270"/>
                      </a:lnTo>
                      <a:lnTo>
                        <a:pt x="12593" y="21270"/>
                      </a:lnTo>
                      <a:lnTo>
                        <a:pt x="12593" y="21600"/>
                      </a:lnTo>
                      <a:lnTo>
                        <a:pt x="15653" y="21600"/>
                      </a:lnTo>
                      <a:lnTo>
                        <a:pt x="16266" y="21270"/>
                      </a:lnTo>
                      <a:lnTo>
                        <a:pt x="17053" y="20980"/>
                      </a:lnTo>
                      <a:lnTo>
                        <a:pt x="17053" y="14662"/>
                      </a:lnTo>
                      <a:lnTo>
                        <a:pt x="17840" y="14455"/>
                      </a:lnTo>
                      <a:lnTo>
                        <a:pt x="18539" y="14455"/>
                      </a:lnTo>
                      <a:lnTo>
                        <a:pt x="18539" y="14125"/>
                      </a:lnTo>
                      <a:lnTo>
                        <a:pt x="19326" y="13794"/>
                      </a:lnTo>
                      <a:lnTo>
                        <a:pt x="19938" y="13464"/>
                      </a:lnTo>
                      <a:lnTo>
                        <a:pt x="20813" y="13216"/>
                      </a:lnTo>
                      <a:lnTo>
                        <a:pt x="21600" y="12968"/>
                      </a:lnTo>
                      <a:lnTo>
                        <a:pt x="21600" y="6980"/>
                      </a:lnTo>
                      <a:lnTo>
                        <a:pt x="20813" y="6649"/>
                      </a:lnTo>
                      <a:lnTo>
                        <a:pt x="19938" y="6649"/>
                      </a:lnTo>
                      <a:lnTo>
                        <a:pt x="19326" y="6319"/>
                      </a:lnTo>
                      <a:lnTo>
                        <a:pt x="17840"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349" name="Group 1349"/>
            <p:cNvGrpSpPr/>
            <p:nvPr/>
          </p:nvGrpSpPr>
          <p:grpSpPr>
            <a:xfrm>
              <a:off x="3487727" y="1409693"/>
              <a:ext cx="200056" cy="357218"/>
              <a:chOff x="-1" y="-2"/>
              <a:chExt cx="200055" cy="357217"/>
            </a:xfrm>
          </p:grpSpPr>
          <p:sp>
            <p:nvSpPr>
              <p:cNvPr id="1345" name="Shape 1345"/>
              <p:cNvSpPr/>
              <p:nvPr/>
            </p:nvSpPr>
            <p:spPr>
              <a:xfrm>
                <a:off x="3" y="0"/>
                <a:ext cx="163524" cy="350859"/>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05" y="5678"/>
                    </a:lnTo>
                    <a:lnTo>
                      <a:pt x="14723" y="5431"/>
                    </a:lnTo>
                    <a:lnTo>
                      <a:pt x="14106" y="5102"/>
                    </a:lnTo>
                    <a:lnTo>
                      <a:pt x="14106" y="4526"/>
                    </a:lnTo>
                    <a:lnTo>
                      <a:pt x="14723" y="4526"/>
                    </a:lnTo>
                    <a:lnTo>
                      <a:pt x="15605" y="4197"/>
                    </a:lnTo>
                    <a:lnTo>
                      <a:pt x="15605" y="3909"/>
                    </a:lnTo>
                    <a:lnTo>
                      <a:pt x="16398" y="3621"/>
                    </a:lnTo>
                    <a:lnTo>
                      <a:pt x="16398" y="1522"/>
                    </a:lnTo>
                    <a:lnTo>
                      <a:pt x="15605" y="1193"/>
                    </a:lnTo>
                    <a:lnTo>
                      <a:pt x="14723" y="905"/>
                    </a:lnTo>
                    <a:lnTo>
                      <a:pt x="14106" y="658"/>
                    </a:lnTo>
                    <a:lnTo>
                      <a:pt x="13489" y="329"/>
                    </a:lnTo>
                    <a:lnTo>
                      <a:pt x="12607" y="329"/>
                    </a:lnTo>
                    <a:lnTo>
                      <a:pt x="11814" y="0"/>
                    </a:lnTo>
                    <a:lnTo>
                      <a:pt x="10491" y="0"/>
                    </a:lnTo>
                    <a:lnTo>
                      <a:pt x="8904" y="329"/>
                    </a:lnTo>
                    <a:lnTo>
                      <a:pt x="8111" y="329"/>
                    </a:lnTo>
                    <a:lnTo>
                      <a:pt x="7406" y="658"/>
                    </a:lnTo>
                    <a:lnTo>
                      <a:pt x="6789" y="905"/>
                    </a:lnTo>
                    <a:lnTo>
                      <a:pt x="6789" y="1193"/>
                    </a:lnTo>
                    <a:lnTo>
                      <a:pt x="5995" y="1522"/>
                    </a:lnTo>
                    <a:lnTo>
                      <a:pt x="5995" y="1851"/>
                    </a:lnTo>
                    <a:lnTo>
                      <a:pt x="5202" y="2098"/>
                    </a:lnTo>
                    <a:lnTo>
                      <a:pt x="5202" y="3003"/>
                    </a:lnTo>
                    <a:lnTo>
                      <a:pt x="5995" y="3333"/>
                    </a:lnTo>
                    <a:lnTo>
                      <a:pt x="5995" y="3909"/>
                    </a:lnTo>
                    <a:lnTo>
                      <a:pt x="6789" y="4197"/>
                    </a:lnTo>
                    <a:lnTo>
                      <a:pt x="7406" y="4526"/>
                    </a:lnTo>
                    <a:lnTo>
                      <a:pt x="7406" y="5431"/>
                    </a:lnTo>
                    <a:lnTo>
                      <a:pt x="6789" y="5678"/>
                    </a:lnTo>
                    <a:lnTo>
                      <a:pt x="5995" y="5678"/>
                    </a:lnTo>
                    <a:lnTo>
                      <a:pt x="5202" y="6007"/>
                    </a:lnTo>
                    <a:lnTo>
                      <a:pt x="4496" y="6007"/>
                    </a:lnTo>
                    <a:lnTo>
                      <a:pt x="3086" y="6295"/>
                    </a:lnTo>
                    <a:lnTo>
                      <a:pt x="2204" y="6624"/>
                    </a:lnTo>
                    <a:lnTo>
                      <a:pt x="1411" y="6624"/>
                    </a:lnTo>
                    <a:lnTo>
                      <a:pt x="793" y="6953"/>
                    </a:lnTo>
                    <a:lnTo>
                      <a:pt x="793" y="7200"/>
                    </a:lnTo>
                    <a:lnTo>
                      <a:pt x="0" y="7447"/>
                    </a:lnTo>
                    <a:lnTo>
                      <a:pt x="0" y="11973"/>
                    </a:lnTo>
                    <a:lnTo>
                      <a:pt x="793" y="12631"/>
                    </a:lnTo>
                    <a:lnTo>
                      <a:pt x="793" y="12878"/>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807" y="13166"/>
                    </a:lnTo>
                    <a:lnTo>
                      <a:pt x="21600" y="12878"/>
                    </a:lnTo>
                    <a:lnTo>
                      <a:pt x="21600" y="6953"/>
                    </a:lnTo>
                    <a:lnTo>
                      <a:pt x="20807" y="6624"/>
                    </a:lnTo>
                    <a:lnTo>
                      <a:pt x="19925" y="6624"/>
                    </a:lnTo>
                    <a:lnTo>
                      <a:pt x="19308" y="6295"/>
                    </a:lnTo>
                    <a:lnTo>
                      <a:pt x="17809"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348" name="Group 1348"/>
              <p:cNvGrpSpPr/>
              <p:nvPr/>
            </p:nvGrpSpPr>
            <p:grpSpPr>
              <a:xfrm>
                <a:off x="-2" y="-3"/>
                <a:ext cx="200056" cy="357219"/>
                <a:chOff x="0" y="0"/>
                <a:chExt cx="200055" cy="357217"/>
              </a:xfrm>
            </p:grpSpPr>
            <p:sp>
              <p:nvSpPr>
                <p:cNvPr id="1346" name="Shape 1346"/>
                <p:cNvSpPr/>
                <p:nvPr/>
              </p:nvSpPr>
              <p:spPr>
                <a:xfrm>
                  <a:off x="-1" y="-1"/>
                  <a:ext cx="200056" cy="357218"/>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05" y="5678"/>
                      </a:lnTo>
                      <a:lnTo>
                        <a:pt x="14723" y="5431"/>
                      </a:lnTo>
                      <a:lnTo>
                        <a:pt x="14106" y="5102"/>
                      </a:lnTo>
                      <a:lnTo>
                        <a:pt x="14106" y="4526"/>
                      </a:lnTo>
                      <a:lnTo>
                        <a:pt x="14723" y="4526"/>
                      </a:lnTo>
                      <a:lnTo>
                        <a:pt x="15605" y="4197"/>
                      </a:lnTo>
                      <a:lnTo>
                        <a:pt x="15605" y="3909"/>
                      </a:lnTo>
                      <a:lnTo>
                        <a:pt x="16398" y="3621"/>
                      </a:lnTo>
                      <a:lnTo>
                        <a:pt x="16398" y="1522"/>
                      </a:lnTo>
                      <a:lnTo>
                        <a:pt x="15605" y="1193"/>
                      </a:lnTo>
                      <a:lnTo>
                        <a:pt x="14723" y="905"/>
                      </a:lnTo>
                      <a:lnTo>
                        <a:pt x="14106" y="658"/>
                      </a:lnTo>
                      <a:lnTo>
                        <a:pt x="13489" y="329"/>
                      </a:lnTo>
                      <a:lnTo>
                        <a:pt x="12607" y="329"/>
                      </a:lnTo>
                      <a:lnTo>
                        <a:pt x="11814" y="0"/>
                      </a:lnTo>
                      <a:lnTo>
                        <a:pt x="10491" y="0"/>
                      </a:lnTo>
                      <a:lnTo>
                        <a:pt x="8904" y="329"/>
                      </a:lnTo>
                      <a:lnTo>
                        <a:pt x="8111" y="329"/>
                      </a:lnTo>
                      <a:lnTo>
                        <a:pt x="7406" y="658"/>
                      </a:lnTo>
                      <a:lnTo>
                        <a:pt x="6789" y="905"/>
                      </a:lnTo>
                      <a:lnTo>
                        <a:pt x="6789" y="1193"/>
                      </a:lnTo>
                      <a:lnTo>
                        <a:pt x="5995" y="1522"/>
                      </a:lnTo>
                      <a:lnTo>
                        <a:pt x="5995" y="1851"/>
                      </a:lnTo>
                      <a:lnTo>
                        <a:pt x="5202" y="2098"/>
                      </a:lnTo>
                      <a:lnTo>
                        <a:pt x="5202" y="3003"/>
                      </a:lnTo>
                      <a:lnTo>
                        <a:pt x="5995" y="3333"/>
                      </a:lnTo>
                      <a:lnTo>
                        <a:pt x="5995" y="3909"/>
                      </a:lnTo>
                      <a:lnTo>
                        <a:pt x="6789" y="4197"/>
                      </a:lnTo>
                      <a:lnTo>
                        <a:pt x="7406" y="4526"/>
                      </a:lnTo>
                      <a:lnTo>
                        <a:pt x="7406" y="5431"/>
                      </a:lnTo>
                      <a:lnTo>
                        <a:pt x="6789" y="5678"/>
                      </a:lnTo>
                      <a:lnTo>
                        <a:pt x="5995" y="5678"/>
                      </a:lnTo>
                      <a:lnTo>
                        <a:pt x="5202" y="6007"/>
                      </a:lnTo>
                      <a:lnTo>
                        <a:pt x="4496" y="6007"/>
                      </a:lnTo>
                      <a:lnTo>
                        <a:pt x="3086" y="6295"/>
                      </a:lnTo>
                      <a:lnTo>
                        <a:pt x="2204" y="6624"/>
                      </a:lnTo>
                      <a:lnTo>
                        <a:pt x="1411" y="6624"/>
                      </a:lnTo>
                      <a:lnTo>
                        <a:pt x="793" y="6953"/>
                      </a:lnTo>
                      <a:lnTo>
                        <a:pt x="793" y="7200"/>
                      </a:lnTo>
                      <a:lnTo>
                        <a:pt x="0" y="7447"/>
                      </a:lnTo>
                      <a:lnTo>
                        <a:pt x="0" y="11973"/>
                      </a:lnTo>
                      <a:lnTo>
                        <a:pt x="793" y="12631"/>
                      </a:lnTo>
                      <a:lnTo>
                        <a:pt x="793" y="12878"/>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807" y="13166"/>
                      </a:lnTo>
                      <a:lnTo>
                        <a:pt x="21600" y="12878"/>
                      </a:lnTo>
                      <a:lnTo>
                        <a:pt x="21600" y="6953"/>
                      </a:lnTo>
                      <a:lnTo>
                        <a:pt x="20807" y="6624"/>
                      </a:lnTo>
                      <a:lnTo>
                        <a:pt x="19925" y="6624"/>
                      </a:lnTo>
                      <a:lnTo>
                        <a:pt x="19308" y="6295"/>
                      </a:lnTo>
                      <a:lnTo>
                        <a:pt x="17809"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347" name="Shape 1347"/>
                <p:cNvSpPr/>
                <p:nvPr/>
              </p:nvSpPr>
              <p:spPr>
                <a:xfrm>
                  <a:off x="-1" y="-1"/>
                  <a:ext cx="200056" cy="357218"/>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05" y="5678"/>
                      </a:lnTo>
                      <a:lnTo>
                        <a:pt x="14723" y="5431"/>
                      </a:lnTo>
                      <a:lnTo>
                        <a:pt x="14106" y="5102"/>
                      </a:lnTo>
                      <a:lnTo>
                        <a:pt x="14106" y="4526"/>
                      </a:lnTo>
                      <a:lnTo>
                        <a:pt x="14723" y="4526"/>
                      </a:lnTo>
                      <a:lnTo>
                        <a:pt x="15605" y="4197"/>
                      </a:lnTo>
                      <a:lnTo>
                        <a:pt x="15605" y="3909"/>
                      </a:lnTo>
                      <a:lnTo>
                        <a:pt x="16398" y="3621"/>
                      </a:lnTo>
                      <a:lnTo>
                        <a:pt x="16398" y="1522"/>
                      </a:lnTo>
                      <a:lnTo>
                        <a:pt x="15605" y="1193"/>
                      </a:lnTo>
                      <a:lnTo>
                        <a:pt x="14723" y="905"/>
                      </a:lnTo>
                      <a:lnTo>
                        <a:pt x="14106" y="658"/>
                      </a:lnTo>
                      <a:lnTo>
                        <a:pt x="13489" y="329"/>
                      </a:lnTo>
                      <a:lnTo>
                        <a:pt x="12607" y="329"/>
                      </a:lnTo>
                      <a:lnTo>
                        <a:pt x="11814" y="0"/>
                      </a:lnTo>
                      <a:lnTo>
                        <a:pt x="10491" y="0"/>
                      </a:lnTo>
                      <a:lnTo>
                        <a:pt x="8904" y="329"/>
                      </a:lnTo>
                      <a:lnTo>
                        <a:pt x="8111" y="329"/>
                      </a:lnTo>
                      <a:lnTo>
                        <a:pt x="7406" y="658"/>
                      </a:lnTo>
                      <a:lnTo>
                        <a:pt x="6789" y="905"/>
                      </a:lnTo>
                      <a:lnTo>
                        <a:pt x="6789" y="1193"/>
                      </a:lnTo>
                      <a:lnTo>
                        <a:pt x="5995" y="1522"/>
                      </a:lnTo>
                      <a:lnTo>
                        <a:pt x="5995" y="1851"/>
                      </a:lnTo>
                      <a:lnTo>
                        <a:pt x="5202" y="2098"/>
                      </a:lnTo>
                      <a:lnTo>
                        <a:pt x="5202" y="3003"/>
                      </a:lnTo>
                      <a:lnTo>
                        <a:pt x="5995" y="3333"/>
                      </a:lnTo>
                      <a:lnTo>
                        <a:pt x="5995" y="3909"/>
                      </a:lnTo>
                      <a:lnTo>
                        <a:pt x="6789" y="4197"/>
                      </a:lnTo>
                      <a:lnTo>
                        <a:pt x="7406" y="4526"/>
                      </a:lnTo>
                      <a:lnTo>
                        <a:pt x="7406" y="5431"/>
                      </a:lnTo>
                      <a:lnTo>
                        <a:pt x="6789" y="5678"/>
                      </a:lnTo>
                      <a:lnTo>
                        <a:pt x="5995" y="5678"/>
                      </a:lnTo>
                      <a:lnTo>
                        <a:pt x="5202" y="6007"/>
                      </a:lnTo>
                      <a:lnTo>
                        <a:pt x="4496" y="6007"/>
                      </a:lnTo>
                      <a:lnTo>
                        <a:pt x="3086" y="6295"/>
                      </a:lnTo>
                      <a:lnTo>
                        <a:pt x="2204" y="6624"/>
                      </a:lnTo>
                      <a:lnTo>
                        <a:pt x="1411" y="6624"/>
                      </a:lnTo>
                      <a:lnTo>
                        <a:pt x="793" y="6953"/>
                      </a:lnTo>
                      <a:lnTo>
                        <a:pt x="793" y="7200"/>
                      </a:lnTo>
                      <a:lnTo>
                        <a:pt x="0" y="7447"/>
                      </a:lnTo>
                      <a:lnTo>
                        <a:pt x="0" y="11973"/>
                      </a:lnTo>
                      <a:lnTo>
                        <a:pt x="793" y="12631"/>
                      </a:lnTo>
                      <a:lnTo>
                        <a:pt x="793" y="12878"/>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807" y="13166"/>
                      </a:lnTo>
                      <a:lnTo>
                        <a:pt x="21600" y="12878"/>
                      </a:lnTo>
                      <a:lnTo>
                        <a:pt x="21600" y="6953"/>
                      </a:lnTo>
                      <a:lnTo>
                        <a:pt x="20807" y="6624"/>
                      </a:lnTo>
                      <a:lnTo>
                        <a:pt x="19925" y="6624"/>
                      </a:lnTo>
                      <a:lnTo>
                        <a:pt x="19308" y="6295"/>
                      </a:lnTo>
                      <a:lnTo>
                        <a:pt x="17809"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354" name="Group 1354"/>
            <p:cNvGrpSpPr/>
            <p:nvPr/>
          </p:nvGrpSpPr>
          <p:grpSpPr>
            <a:xfrm>
              <a:off x="4314812" y="1436678"/>
              <a:ext cx="204823" cy="357220"/>
              <a:chOff x="-1" y="-1"/>
              <a:chExt cx="204822" cy="357219"/>
            </a:xfrm>
          </p:grpSpPr>
          <p:sp>
            <p:nvSpPr>
              <p:cNvPr id="1350" name="Shape 1350"/>
              <p:cNvSpPr/>
              <p:nvPr/>
            </p:nvSpPr>
            <p:spPr>
              <a:xfrm>
                <a:off x="4" y="2"/>
                <a:ext cx="204811"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053"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60"/>
                    </a:lnTo>
                    <a:lnTo>
                      <a:pt x="13380" y="330"/>
                    </a:lnTo>
                    <a:lnTo>
                      <a:pt x="12593" y="330"/>
                    </a:lnTo>
                    <a:lnTo>
                      <a:pt x="11893" y="0"/>
                    </a:lnTo>
                    <a:lnTo>
                      <a:pt x="10494" y="0"/>
                    </a:lnTo>
                    <a:lnTo>
                      <a:pt x="9007" y="330"/>
                    </a:lnTo>
                    <a:lnTo>
                      <a:pt x="8220" y="330"/>
                    </a:lnTo>
                    <a:lnTo>
                      <a:pt x="7433" y="660"/>
                    </a:lnTo>
                    <a:lnTo>
                      <a:pt x="6734" y="907"/>
                    </a:lnTo>
                    <a:lnTo>
                      <a:pt x="6734" y="1154"/>
                    </a:lnTo>
                    <a:lnTo>
                      <a:pt x="5947" y="1484"/>
                    </a:lnTo>
                    <a:lnTo>
                      <a:pt x="5947" y="1814"/>
                    </a:lnTo>
                    <a:lnTo>
                      <a:pt x="5334" y="2102"/>
                    </a:lnTo>
                    <a:lnTo>
                      <a:pt x="5334" y="3009"/>
                    </a:lnTo>
                    <a:lnTo>
                      <a:pt x="5947" y="3339"/>
                    </a:lnTo>
                    <a:lnTo>
                      <a:pt x="5947" y="3916"/>
                    </a:lnTo>
                    <a:lnTo>
                      <a:pt x="6734" y="4163"/>
                    </a:lnTo>
                    <a:lnTo>
                      <a:pt x="7433" y="4493"/>
                    </a:lnTo>
                    <a:lnTo>
                      <a:pt x="7433" y="5441"/>
                    </a:lnTo>
                    <a:lnTo>
                      <a:pt x="6734" y="5689"/>
                    </a:lnTo>
                    <a:lnTo>
                      <a:pt x="5947" y="5689"/>
                    </a:lnTo>
                    <a:lnTo>
                      <a:pt x="5334" y="6018"/>
                    </a:lnTo>
                    <a:lnTo>
                      <a:pt x="4547" y="6018"/>
                    </a:lnTo>
                    <a:lnTo>
                      <a:pt x="3061" y="6266"/>
                    </a:lnTo>
                    <a:lnTo>
                      <a:pt x="2274" y="6595"/>
                    </a:lnTo>
                    <a:lnTo>
                      <a:pt x="1574" y="6595"/>
                    </a:lnTo>
                    <a:lnTo>
                      <a:pt x="787" y="6925"/>
                    </a:lnTo>
                    <a:lnTo>
                      <a:pt x="787" y="7214"/>
                    </a:lnTo>
                    <a:lnTo>
                      <a:pt x="0" y="7461"/>
                    </a:lnTo>
                    <a:lnTo>
                      <a:pt x="0" y="11995"/>
                    </a:lnTo>
                    <a:lnTo>
                      <a:pt x="787" y="12655"/>
                    </a:lnTo>
                    <a:lnTo>
                      <a:pt x="787" y="12902"/>
                    </a:lnTo>
                    <a:lnTo>
                      <a:pt x="1574" y="13150"/>
                    </a:lnTo>
                    <a:lnTo>
                      <a:pt x="1574" y="13809"/>
                    </a:lnTo>
                    <a:lnTo>
                      <a:pt x="2274" y="13809"/>
                    </a:lnTo>
                    <a:lnTo>
                      <a:pt x="3061" y="14139"/>
                    </a:lnTo>
                    <a:lnTo>
                      <a:pt x="3673" y="14386"/>
                    </a:lnTo>
                    <a:lnTo>
                      <a:pt x="4547" y="14386"/>
                    </a:lnTo>
                    <a:lnTo>
                      <a:pt x="4547" y="14675"/>
                    </a:lnTo>
                    <a:lnTo>
                      <a:pt x="4547" y="8986"/>
                    </a:lnTo>
                    <a:lnTo>
                      <a:pt x="4547" y="20693"/>
                    </a:lnTo>
                    <a:lnTo>
                      <a:pt x="5334" y="20982"/>
                    </a:lnTo>
                    <a:lnTo>
                      <a:pt x="5334" y="21270"/>
                    </a:lnTo>
                    <a:lnTo>
                      <a:pt x="5947" y="21270"/>
                    </a:lnTo>
                    <a:lnTo>
                      <a:pt x="5947" y="21600"/>
                    </a:lnTo>
                    <a:lnTo>
                      <a:pt x="9007" y="21600"/>
                    </a:lnTo>
                    <a:lnTo>
                      <a:pt x="9707" y="21270"/>
                    </a:lnTo>
                    <a:lnTo>
                      <a:pt x="10494" y="20982"/>
                    </a:lnTo>
                    <a:lnTo>
                      <a:pt x="11106" y="20693"/>
                    </a:lnTo>
                    <a:lnTo>
                      <a:pt x="11106" y="20446"/>
                    </a:lnTo>
                    <a:lnTo>
                      <a:pt x="11106" y="20982"/>
                    </a:lnTo>
                    <a:lnTo>
                      <a:pt x="11893" y="20982"/>
                    </a:lnTo>
                    <a:lnTo>
                      <a:pt x="11893" y="21270"/>
                    </a:lnTo>
                    <a:lnTo>
                      <a:pt x="12593" y="21270"/>
                    </a:lnTo>
                    <a:lnTo>
                      <a:pt x="12593" y="21600"/>
                    </a:lnTo>
                    <a:lnTo>
                      <a:pt x="15653" y="21600"/>
                    </a:lnTo>
                    <a:lnTo>
                      <a:pt x="16266" y="21270"/>
                    </a:lnTo>
                    <a:lnTo>
                      <a:pt x="17053" y="20982"/>
                    </a:lnTo>
                    <a:lnTo>
                      <a:pt x="17053"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353" name="Group 1353"/>
              <p:cNvGrpSpPr/>
              <p:nvPr/>
            </p:nvGrpSpPr>
            <p:grpSpPr>
              <a:xfrm>
                <a:off x="-2" y="-2"/>
                <a:ext cx="204823" cy="357220"/>
                <a:chOff x="0" y="0"/>
                <a:chExt cx="204822" cy="357219"/>
              </a:xfrm>
            </p:grpSpPr>
            <p:sp>
              <p:nvSpPr>
                <p:cNvPr id="1351" name="Shape 1351"/>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053"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60"/>
                      </a:lnTo>
                      <a:lnTo>
                        <a:pt x="13380" y="330"/>
                      </a:lnTo>
                      <a:lnTo>
                        <a:pt x="12593" y="330"/>
                      </a:lnTo>
                      <a:lnTo>
                        <a:pt x="11893" y="0"/>
                      </a:lnTo>
                      <a:lnTo>
                        <a:pt x="10494" y="0"/>
                      </a:lnTo>
                      <a:lnTo>
                        <a:pt x="9007" y="330"/>
                      </a:lnTo>
                      <a:lnTo>
                        <a:pt x="8220" y="330"/>
                      </a:lnTo>
                      <a:lnTo>
                        <a:pt x="7433" y="660"/>
                      </a:lnTo>
                      <a:lnTo>
                        <a:pt x="6734" y="907"/>
                      </a:lnTo>
                      <a:lnTo>
                        <a:pt x="6734" y="1154"/>
                      </a:lnTo>
                      <a:lnTo>
                        <a:pt x="5947" y="1484"/>
                      </a:lnTo>
                      <a:lnTo>
                        <a:pt x="5947" y="1814"/>
                      </a:lnTo>
                      <a:lnTo>
                        <a:pt x="5334" y="2102"/>
                      </a:lnTo>
                      <a:lnTo>
                        <a:pt x="5334" y="3009"/>
                      </a:lnTo>
                      <a:lnTo>
                        <a:pt x="5947" y="3339"/>
                      </a:lnTo>
                      <a:lnTo>
                        <a:pt x="5947" y="3916"/>
                      </a:lnTo>
                      <a:lnTo>
                        <a:pt x="6734" y="4163"/>
                      </a:lnTo>
                      <a:lnTo>
                        <a:pt x="7433" y="4493"/>
                      </a:lnTo>
                      <a:lnTo>
                        <a:pt x="7433" y="5441"/>
                      </a:lnTo>
                      <a:lnTo>
                        <a:pt x="6734" y="5689"/>
                      </a:lnTo>
                      <a:lnTo>
                        <a:pt x="5947" y="5689"/>
                      </a:lnTo>
                      <a:lnTo>
                        <a:pt x="5334" y="6018"/>
                      </a:lnTo>
                      <a:lnTo>
                        <a:pt x="4547" y="6018"/>
                      </a:lnTo>
                      <a:lnTo>
                        <a:pt x="3061" y="6266"/>
                      </a:lnTo>
                      <a:lnTo>
                        <a:pt x="2274" y="6595"/>
                      </a:lnTo>
                      <a:lnTo>
                        <a:pt x="1574" y="6595"/>
                      </a:lnTo>
                      <a:lnTo>
                        <a:pt x="787" y="6925"/>
                      </a:lnTo>
                      <a:lnTo>
                        <a:pt x="787" y="7214"/>
                      </a:lnTo>
                      <a:lnTo>
                        <a:pt x="0" y="7461"/>
                      </a:lnTo>
                      <a:lnTo>
                        <a:pt x="0" y="11995"/>
                      </a:lnTo>
                      <a:lnTo>
                        <a:pt x="787" y="12655"/>
                      </a:lnTo>
                      <a:lnTo>
                        <a:pt x="787" y="12902"/>
                      </a:lnTo>
                      <a:lnTo>
                        <a:pt x="1574" y="13150"/>
                      </a:lnTo>
                      <a:lnTo>
                        <a:pt x="1574" y="13809"/>
                      </a:lnTo>
                      <a:lnTo>
                        <a:pt x="2274" y="13809"/>
                      </a:lnTo>
                      <a:lnTo>
                        <a:pt x="3061" y="14139"/>
                      </a:lnTo>
                      <a:lnTo>
                        <a:pt x="3673" y="14386"/>
                      </a:lnTo>
                      <a:lnTo>
                        <a:pt x="4547" y="14386"/>
                      </a:lnTo>
                      <a:lnTo>
                        <a:pt x="4547" y="14675"/>
                      </a:lnTo>
                      <a:lnTo>
                        <a:pt x="4547" y="8986"/>
                      </a:lnTo>
                      <a:lnTo>
                        <a:pt x="4547" y="20693"/>
                      </a:lnTo>
                      <a:lnTo>
                        <a:pt x="5334" y="20982"/>
                      </a:lnTo>
                      <a:lnTo>
                        <a:pt x="5334" y="21270"/>
                      </a:lnTo>
                      <a:lnTo>
                        <a:pt x="5947" y="21270"/>
                      </a:lnTo>
                      <a:lnTo>
                        <a:pt x="5947" y="21600"/>
                      </a:lnTo>
                      <a:lnTo>
                        <a:pt x="9007" y="21600"/>
                      </a:lnTo>
                      <a:lnTo>
                        <a:pt x="9707" y="21270"/>
                      </a:lnTo>
                      <a:lnTo>
                        <a:pt x="10494" y="20982"/>
                      </a:lnTo>
                      <a:lnTo>
                        <a:pt x="11106" y="20693"/>
                      </a:lnTo>
                      <a:lnTo>
                        <a:pt x="11106" y="20446"/>
                      </a:lnTo>
                      <a:lnTo>
                        <a:pt x="11106" y="20982"/>
                      </a:lnTo>
                      <a:lnTo>
                        <a:pt x="11893" y="20982"/>
                      </a:lnTo>
                      <a:lnTo>
                        <a:pt x="11893" y="21270"/>
                      </a:lnTo>
                      <a:lnTo>
                        <a:pt x="12593" y="21270"/>
                      </a:lnTo>
                      <a:lnTo>
                        <a:pt x="12593" y="21600"/>
                      </a:lnTo>
                      <a:lnTo>
                        <a:pt x="15653" y="21600"/>
                      </a:lnTo>
                      <a:lnTo>
                        <a:pt x="16266" y="21270"/>
                      </a:lnTo>
                      <a:lnTo>
                        <a:pt x="17053" y="20982"/>
                      </a:lnTo>
                      <a:lnTo>
                        <a:pt x="17053"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352" name="Shape 1352"/>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053"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60"/>
                      </a:lnTo>
                      <a:lnTo>
                        <a:pt x="13380" y="330"/>
                      </a:lnTo>
                      <a:lnTo>
                        <a:pt x="12593" y="330"/>
                      </a:lnTo>
                      <a:lnTo>
                        <a:pt x="11893" y="0"/>
                      </a:lnTo>
                      <a:lnTo>
                        <a:pt x="10494" y="0"/>
                      </a:lnTo>
                      <a:lnTo>
                        <a:pt x="9007" y="330"/>
                      </a:lnTo>
                      <a:lnTo>
                        <a:pt x="8220" y="330"/>
                      </a:lnTo>
                      <a:lnTo>
                        <a:pt x="7433" y="660"/>
                      </a:lnTo>
                      <a:lnTo>
                        <a:pt x="6734" y="907"/>
                      </a:lnTo>
                      <a:lnTo>
                        <a:pt x="6734" y="1154"/>
                      </a:lnTo>
                      <a:lnTo>
                        <a:pt x="5947" y="1484"/>
                      </a:lnTo>
                      <a:lnTo>
                        <a:pt x="5947" y="1814"/>
                      </a:lnTo>
                      <a:lnTo>
                        <a:pt x="5334" y="2102"/>
                      </a:lnTo>
                      <a:lnTo>
                        <a:pt x="5334" y="3009"/>
                      </a:lnTo>
                      <a:lnTo>
                        <a:pt x="5947" y="3339"/>
                      </a:lnTo>
                      <a:lnTo>
                        <a:pt x="5947" y="3916"/>
                      </a:lnTo>
                      <a:lnTo>
                        <a:pt x="6734" y="4163"/>
                      </a:lnTo>
                      <a:lnTo>
                        <a:pt x="7433" y="4493"/>
                      </a:lnTo>
                      <a:lnTo>
                        <a:pt x="7433" y="5441"/>
                      </a:lnTo>
                      <a:lnTo>
                        <a:pt x="6734" y="5689"/>
                      </a:lnTo>
                      <a:lnTo>
                        <a:pt x="5947" y="5689"/>
                      </a:lnTo>
                      <a:lnTo>
                        <a:pt x="5334" y="6018"/>
                      </a:lnTo>
                      <a:lnTo>
                        <a:pt x="4547" y="6018"/>
                      </a:lnTo>
                      <a:lnTo>
                        <a:pt x="3061" y="6266"/>
                      </a:lnTo>
                      <a:lnTo>
                        <a:pt x="2274" y="6595"/>
                      </a:lnTo>
                      <a:lnTo>
                        <a:pt x="1574" y="6595"/>
                      </a:lnTo>
                      <a:lnTo>
                        <a:pt x="787" y="6925"/>
                      </a:lnTo>
                      <a:lnTo>
                        <a:pt x="787" y="7214"/>
                      </a:lnTo>
                      <a:lnTo>
                        <a:pt x="0" y="7461"/>
                      </a:lnTo>
                      <a:lnTo>
                        <a:pt x="0" y="11995"/>
                      </a:lnTo>
                      <a:lnTo>
                        <a:pt x="787" y="12655"/>
                      </a:lnTo>
                      <a:lnTo>
                        <a:pt x="787" y="12902"/>
                      </a:lnTo>
                      <a:lnTo>
                        <a:pt x="1574" y="13150"/>
                      </a:lnTo>
                      <a:lnTo>
                        <a:pt x="1574" y="13809"/>
                      </a:lnTo>
                      <a:lnTo>
                        <a:pt x="2274" y="13809"/>
                      </a:lnTo>
                      <a:lnTo>
                        <a:pt x="3061" y="14139"/>
                      </a:lnTo>
                      <a:lnTo>
                        <a:pt x="3673" y="14386"/>
                      </a:lnTo>
                      <a:lnTo>
                        <a:pt x="4547" y="14386"/>
                      </a:lnTo>
                      <a:lnTo>
                        <a:pt x="4547" y="14675"/>
                      </a:lnTo>
                      <a:lnTo>
                        <a:pt x="4547" y="8986"/>
                      </a:lnTo>
                      <a:lnTo>
                        <a:pt x="4547" y="20693"/>
                      </a:lnTo>
                      <a:lnTo>
                        <a:pt x="5334" y="20982"/>
                      </a:lnTo>
                      <a:lnTo>
                        <a:pt x="5334" y="21270"/>
                      </a:lnTo>
                      <a:lnTo>
                        <a:pt x="5947" y="21270"/>
                      </a:lnTo>
                      <a:lnTo>
                        <a:pt x="5947" y="21600"/>
                      </a:lnTo>
                      <a:lnTo>
                        <a:pt x="9007" y="21600"/>
                      </a:lnTo>
                      <a:lnTo>
                        <a:pt x="9707" y="21270"/>
                      </a:lnTo>
                      <a:lnTo>
                        <a:pt x="10494" y="20982"/>
                      </a:lnTo>
                      <a:lnTo>
                        <a:pt x="11106" y="20693"/>
                      </a:lnTo>
                      <a:lnTo>
                        <a:pt x="11106" y="20446"/>
                      </a:lnTo>
                      <a:lnTo>
                        <a:pt x="11106" y="20982"/>
                      </a:lnTo>
                      <a:lnTo>
                        <a:pt x="11893" y="20982"/>
                      </a:lnTo>
                      <a:lnTo>
                        <a:pt x="11893" y="21270"/>
                      </a:lnTo>
                      <a:lnTo>
                        <a:pt x="12593" y="21270"/>
                      </a:lnTo>
                      <a:lnTo>
                        <a:pt x="12593" y="21600"/>
                      </a:lnTo>
                      <a:lnTo>
                        <a:pt x="15653" y="21600"/>
                      </a:lnTo>
                      <a:lnTo>
                        <a:pt x="16266" y="21270"/>
                      </a:lnTo>
                      <a:lnTo>
                        <a:pt x="17053" y="20982"/>
                      </a:lnTo>
                      <a:lnTo>
                        <a:pt x="17053"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359" name="Group 1359"/>
            <p:cNvGrpSpPr/>
            <p:nvPr/>
          </p:nvGrpSpPr>
          <p:grpSpPr>
            <a:xfrm>
              <a:off x="2385998" y="1819262"/>
              <a:ext cx="204823" cy="358806"/>
              <a:chOff x="-1" y="-1"/>
              <a:chExt cx="204822" cy="358805"/>
            </a:xfrm>
          </p:grpSpPr>
          <p:sp>
            <p:nvSpPr>
              <p:cNvPr id="1355" name="Shape 1355"/>
              <p:cNvSpPr/>
              <p:nvPr/>
            </p:nvSpPr>
            <p:spPr>
              <a:xfrm>
                <a:off x="7" y="6359"/>
                <a:ext cx="204807" cy="352442"/>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266" y="5678"/>
                    </a:lnTo>
                    <a:lnTo>
                      <a:pt x="15653" y="5678"/>
                    </a:lnTo>
                    <a:lnTo>
                      <a:pt x="14866" y="5431"/>
                    </a:lnTo>
                    <a:lnTo>
                      <a:pt x="14254" y="5102"/>
                    </a:lnTo>
                    <a:lnTo>
                      <a:pt x="14254" y="4526"/>
                    </a:lnTo>
                    <a:lnTo>
                      <a:pt x="14866" y="4526"/>
                    </a:lnTo>
                    <a:lnTo>
                      <a:pt x="15653" y="4197"/>
                    </a:lnTo>
                    <a:lnTo>
                      <a:pt x="15653" y="3909"/>
                    </a:lnTo>
                    <a:lnTo>
                      <a:pt x="16266" y="3579"/>
                    </a:lnTo>
                    <a:lnTo>
                      <a:pt x="16266" y="1522"/>
                    </a:lnTo>
                    <a:lnTo>
                      <a:pt x="15653" y="1193"/>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93"/>
                    </a:lnTo>
                    <a:lnTo>
                      <a:pt x="6034" y="1522"/>
                    </a:lnTo>
                    <a:lnTo>
                      <a:pt x="6034" y="1810"/>
                    </a:lnTo>
                    <a:lnTo>
                      <a:pt x="5334" y="2098"/>
                    </a:lnTo>
                    <a:lnTo>
                      <a:pt x="5334" y="3003"/>
                    </a:lnTo>
                    <a:lnTo>
                      <a:pt x="6034" y="3333"/>
                    </a:lnTo>
                    <a:lnTo>
                      <a:pt x="6034" y="3909"/>
                    </a:lnTo>
                    <a:lnTo>
                      <a:pt x="6821" y="4197"/>
                    </a:lnTo>
                    <a:lnTo>
                      <a:pt x="7433" y="4526"/>
                    </a:lnTo>
                    <a:lnTo>
                      <a:pt x="7433" y="5431"/>
                    </a:lnTo>
                    <a:lnTo>
                      <a:pt x="6821" y="5678"/>
                    </a:lnTo>
                    <a:lnTo>
                      <a:pt x="6034" y="5678"/>
                    </a:lnTo>
                    <a:lnTo>
                      <a:pt x="5334" y="6007"/>
                    </a:lnTo>
                    <a:lnTo>
                      <a:pt x="4547" y="6007"/>
                    </a:lnTo>
                    <a:lnTo>
                      <a:pt x="3061" y="6295"/>
                    </a:lnTo>
                    <a:lnTo>
                      <a:pt x="2274" y="6624"/>
                    </a:lnTo>
                    <a:lnTo>
                      <a:pt x="1662" y="6624"/>
                    </a:lnTo>
                    <a:lnTo>
                      <a:pt x="874" y="6953"/>
                    </a:lnTo>
                    <a:lnTo>
                      <a:pt x="874" y="7200"/>
                    </a:lnTo>
                    <a:lnTo>
                      <a:pt x="0" y="7447"/>
                    </a:lnTo>
                    <a:lnTo>
                      <a:pt x="0" y="11973"/>
                    </a:lnTo>
                    <a:lnTo>
                      <a:pt x="874" y="12631"/>
                    </a:lnTo>
                    <a:lnTo>
                      <a:pt x="874" y="12878"/>
                    </a:lnTo>
                    <a:lnTo>
                      <a:pt x="1662" y="13166"/>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6034" y="21271"/>
                    </a:lnTo>
                    <a:lnTo>
                      <a:pt x="6034" y="21600"/>
                    </a:lnTo>
                    <a:lnTo>
                      <a:pt x="9095" y="21600"/>
                    </a:lnTo>
                    <a:lnTo>
                      <a:pt x="9707" y="21271"/>
                    </a:lnTo>
                    <a:lnTo>
                      <a:pt x="10494" y="20942"/>
                    </a:lnTo>
                    <a:lnTo>
                      <a:pt x="11106" y="20654"/>
                    </a:lnTo>
                    <a:lnTo>
                      <a:pt x="11106" y="20407"/>
                    </a:lnTo>
                    <a:lnTo>
                      <a:pt x="11106" y="20942"/>
                    </a:lnTo>
                    <a:lnTo>
                      <a:pt x="11981" y="20942"/>
                    </a:lnTo>
                    <a:lnTo>
                      <a:pt x="11981" y="21271"/>
                    </a:lnTo>
                    <a:lnTo>
                      <a:pt x="12593" y="21271"/>
                    </a:lnTo>
                    <a:lnTo>
                      <a:pt x="12593" y="21600"/>
                    </a:lnTo>
                    <a:lnTo>
                      <a:pt x="15653" y="21600"/>
                    </a:lnTo>
                    <a:lnTo>
                      <a:pt x="16266" y="21271"/>
                    </a:lnTo>
                    <a:lnTo>
                      <a:pt x="17140" y="20942"/>
                    </a:lnTo>
                    <a:lnTo>
                      <a:pt x="17140" y="14647"/>
                    </a:lnTo>
                    <a:lnTo>
                      <a:pt x="17927" y="14400"/>
                    </a:lnTo>
                    <a:lnTo>
                      <a:pt x="18539" y="14400"/>
                    </a:lnTo>
                    <a:lnTo>
                      <a:pt x="18539" y="14112"/>
                    </a:lnTo>
                    <a:lnTo>
                      <a:pt x="19326" y="13783"/>
                    </a:lnTo>
                    <a:lnTo>
                      <a:pt x="20026" y="13495"/>
                    </a:lnTo>
                    <a:lnTo>
                      <a:pt x="20813" y="13166"/>
                    </a:lnTo>
                    <a:lnTo>
                      <a:pt x="21600" y="12878"/>
                    </a:lnTo>
                    <a:lnTo>
                      <a:pt x="21600" y="6953"/>
                    </a:lnTo>
                    <a:lnTo>
                      <a:pt x="20813" y="6624"/>
                    </a:lnTo>
                    <a:lnTo>
                      <a:pt x="20026" y="6624"/>
                    </a:lnTo>
                    <a:lnTo>
                      <a:pt x="19326" y="6295"/>
                    </a:lnTo>
                    <a:lnTo>
                      <a:pt x="1792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358" name="Group 1358"/>
              <p:cNvGrpSpPr/>
              <p:nvPr/>
            </p:nvGrpSpPr>
            <p:grpSpPr>
              <a:xfrm>
                <a:off x="-2" y="-2"/>
                <a:ext cx="204823" cy="358806"/>
                <a:chOff x="0" y="0"/>
                <a:chExt cx="204822" cy="358805"/>
              </a:xfrm>
            </p:grpSpPr>
            <p:sp>
              <p:nvSpPr>
                <p:cNvPr id="1356" name="Shape 1356"/>
                <p:cNvSpPr/>
                <p:nvPr/>
              </p:nvSpPr>
              <p:spPr>
                <a:xfrm>
                  <a:off x="-2" y="-1"/>
                  <a:ext cx="204824" cy="358806"/>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266" y="5678"/>
                      </a:lnTo>
                      <a:lnTo>
                        <a:pt x="15653" y="5678"/>
                      </a:lnTo>
                      <a:lnTo>
                        <a:pt x="14866" y="5431"/>
                      </a:lnTo>
                      <a:lnTo>
                        <a:pt x="14254" y="5102"/>
                      </a:lnTo>
                      <a:lnTo>
                        <a:pt x="14254" y="4526"/>
                      </a:lnTo>
                      <a:lnTo>
                        <a:pt x="14866" y="4526"/>
                      </a:lnTo>
                      <a:lnTo>
                        <a:pt x="15653" y="4197"/>
                      </a:lnTo>
                      <a:lnTo>
                        <a:pt x="15653" y="3909"/>
                      </a:lnTo>
                      <a:lnTo>
                        <a:pt x="16266" y="3579"/>
                      </a:lnTo>
                      <a:lnTo>
                        <a:pt x="16266" y="1522"/>
                      </a:lnTo>
                      <a:lnTo>
                        <a:pt x="15653" y="1193"/>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93"/>
                      </a:lnTo>
                      <a:lnTo>
                        <a:pt x="6034" y="1522"/>
                      </a:lnTo>
                      <a:lnTo>
                        <a:pt x="6034" y="1810"/>
                      </a:lnTo>
                      <a:lnTo>
                        <a:pt x="5334" y="2098"/>
                      </a:lnTo>
                      <a:lnTo>
                        <a:pt x="5334" y="3003"/>
                      </a:lnTo>
                      <a:lnTo>
                        <a:pt x="6034" y="3333"/>
                      </a:lnTo>
                      <a:lnTo>
                        <a:pt x="6034" y="3909"/>
                      </a:lnTo>
                      <a:lnTo>
                        <a:pt x="6821" y="4197"/>
                      </a:lnTo>
                      <a:lnTo>
                        <a:pt x="7433" y="4526"/>
                      </a:lnTo>
                      <a:lnTo>
                        <a:pt x="7433" y="5431"/>
                      </a:lnTo>
                      <a:lnTo>
                        <a:pt x="6821" y="5678"/>
                      </a:lnTo>
                      <a:lnTo>
                        <a:pt x="6034" y="5678"/>
                      </a:lnTo>
                      <a:lnTo>
                        <a:pt x="5334" y="6007"/>
                      </a:lnTo>
                      <a:lnTo>
                        <a:pt x="4547" y="6007"/>
                      </a:lnTo>
                      <a:lnTo>
                        <a:pt x="3061" y="6295"/>
                      </a:lnTo>
                      <a:lnTo>
                        <a:pt x="2274" y="6624"/>
                      </a:lnTo>
                      <a:lnTo>
                        <a:pt x="1662" y="6624"/>
                      </a:lnTo>
                      <a:lnTo>
                        <a:pt x="874" y="6953"/>
                      </a:lnTo>
                      <a:lnTo>
                        <a:pt x="874" y="7200"/>
                      </a:lnTo>
                      <a:lnTo>
                        <a:pt x="0" y="7447"/>
                      </a:lnTo>
                      <a:lnTo>
                        <a:pt x="0" y="11973"/>
                      </a:lnTo>
                      <a:lnTo>
                        <a:pt x="874" y="12631"/>
                      </a:lnTo>
                      <a:lnTo>
                        <a:pt x="874" y="12878"/>
                      </a:lnTo>
                      <a:lnTo>
                        <a:pt x="1662" y="13166"/>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6034" y="21271"/>
                      </a:lnTo>
                      <a:lnTo>
                        <a:pt x="6034" y="21600"/>
                      </a:lnTo>
                      <a:lnTo>
                        <a:pt x="9095" y="21600"/>
                      </a:lnTo>
                      <a:lnTo>
                        <a:pt x="9707" y="21271"/>
                      </a:lnTo>
                      <a:lnTo>
                        <a:pt x="10494" y="20942"/>
                      </a:lnTo>
                      <a:lnTo>
                        <a:pt x="11106" y="20654"/>
                      </a:lnTo>
                      <a:lnTo>
                        <a:pt x="11106" y="20407"/>
                      </a:lnTo>
                      <a:lnTo>
                        <a:pt x="11106" y="20942"/>
                      </a:lnTo>
                      <a:lnTo>
                        <a:pt x="11981" y="20942"/>
                      </a:lnTo>
                      <a:lnTo>
                        <a:pt x="11981" y="21271"/>
                      </a:lnTo>
                      <a:lnTo>
                        <a:pt x="12593" y="21271"/>
                      </a:lnTo>
                      <a:lnTo>
                        <a:pt x="12593" y="21600"/>
                      </a:lnTo>
                      <a:lnTo>
                        <a:pt x="15653" y="21600"/>
                      </a:lnTo>
                      <a:lnTo>
                        <a:pt x="16266" y="21271"/>
                      </a:lnTo>
                      <a:lnTo>
                        <a:pt x="17140" y="20942"/>
                      </a:lnTo>
                      <a:lnTo>
                        <a:pt x="17140" y="14647"/>
                      </a:lnTo>
                      <a:lnTo>
                        <a:pt x="17927" y="14400"/>
                      </a:lnTo>
                      <a:lnTo>
                        <a:pt x="18539" y="14400"/>
                      </a:lnTo>
                      <a:lnTo>
                        <a:pt x="18539" y="14112"/>
                      </a:lnTo>
                      <a:lnTo>
                        <a:pt x="19326" y="13783"/>
                      </a:lnTo>
                      <a:lnTo>
                        <a:pt x="20026" y="13495"/>
                      </a:lnTo>
                      <a:lnTo>
                        <a:pt x="20813" y="13166"/>
                      </a:lnTo>
                      <a:lnTo>
                        <a:pt x="21600" y="12878"/>
                      </a:lnTo>
                      <a:lnTo>
                        <a:pt x="21600" y="6953"/>
                      </a:lnTo>
                      <a:lnTo>
                        <a:pt x="20813" y="6624"/>
                      </a:lnTo>
                      <a:lnTo>
                        <a:pt x="20026" y="6624"/>
                      </a:lnTo>
                      <a:lnTo>
                        <a:pt x="19326" y="6295"/>
                      </a:lnTo>
                      <a:lnTo>
                        <a:pt x="1792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357" name="Shape 1357"/>
                <p:cNvSpPr/>
                <p:nvPr/>
              </p:nvSpPr>
              <p:spPr>
                <a:xfrm>
                  <a:off x="-2" y="-1"/>
                  <a:ext cx="204824" cy="358806"/>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266" y="5678"/>
                      </a:lnTo>
                      <a:lnTo>
                        <a:pt x="15653" y="5678"/>
                      </a:lnTo>
                      <a:lnTo>
                        <a:pt x="14866" y="5431"/>
                      </a:lnTo>
                      <a:lnTo>
                        <a:pt x="14254" y="5102"/>
                      </a:lnTo>
                      <a:lnTo>
                        <a:pt x="14254" y="4526"/>
                      </a:lnTo>
                      <a:lnTo>
                        <a:pt x="14866" y="4526"/>
                      </a:lnTo>
                      <a:lnTo>
                        <a:pt x="15653" y="4197"/>
                      </a:lnTo>
                      <a:lnTo>
                        <a:pt x="15653" y="3909"/>
                      </a:lnTo>
                      <a:lnTo>
                        <a:pt x="16266" y="3579"/>
                      </a:lnTo>
                      <a:lnTo>
                        <a:pt x="16266" y="1522"/>
                      </a:lnTo>
                      <a:lnTo>
                        <a:pt x="15653" y="1193"/>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93"/>
                      </a:lnTo>
                      <a:lnTo>
                        <a:pt x="6034" y="1522"/>
                      </a:lnTo>
                      <a:lnTo>
                        <a:pt x="6034" y="1810"/>
                      </a:lnTo>
                      <a:lnTo>
                        <a:pt x="5334" y="2098"/>
                      </a:lnTo>
                      <a:lnTo>
                        <a:pt x="5334" y="3003"/>
                      </a:lnTo>
                      <a:lnTo>
                        <a:pt x="6034" y="3333"/>
                      </a:lnTo>
                      <a:lnTo>
                        <a:pt x="6034" y="3909"/>
                      </a:lnTo>
                      <a:lnTo>
                        <a:pt x="6821" y="4197"/>
                      </a:lnTo>
                      <a:lnTo>
                        <a:pt x="7433" y="4526"/>
                      </a:lnTo>
                      <a:lnTo>
                        <a:pt x="7433" y="5431"/>
                      </a:lnTo>
                      <a:lnTo>
                        <a:pt x="6821" y="5678"/>
                      </a:lnTo>
                      <a:lnTo>
                        <a:pt x="6034" y="5678"/>
                      </a:lnTo>
                      <a:lnTo>
                        <a:pt x="5334" y="6007"/>
                      </a:lnTo>
                      <a:lnTo>
                        <a:pt x="4547" y="6007"/>
                      </a:lnTo>
                      <a:lnTo>
                        <a:pt x="3061" y="6295"/>
                      </a:lnTo>
                      <a:lnTo>
                        <a:pt x="2274" y="6624"/>
                      </a:lnTo>
                      <a:lnTo>
                        <a:pt x="1662" y="6624"/>
                      </a:lnTo>
                      <a:lnTo>
                        <a:pt x="874" y="6953"/>
                      </a:lnTo>
                      <a:lnTo>
                        <a:pt x="874" y="7200"/>
                      </a:lnTo>
                      <a:lnTo>
                        <a:pt x="0" y="7447"/>
                      </a:lnTo>
                      <a:lnTo>
                        <a:pt x="0" y="11973"/>
                      </a:lnTo>
                      <a:lnTo>
                        <a:pt x="874" y="12631"/>
                      </a:lnTo>
                      <a:lnTo>
                        <a:pt x="874" y="12878"/>
                      </a:lnTo>
                      <a:lnTo>
                        <a:pt x="1662" y="13166"/>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6034" y="21271"/>
                      </a:lnTo>
                      <a:lnTo>
                        <a:pt x="6034" y="21600"/>
                      </a:lnTo>
                      <a:lnTo>
                        <a:pt x="9095" y="21600"/>
                      </a:lnTo>
                      <a:lnTo>
                        <a:pt x="9707" y="21271"/>
                      </a:lnTo>
                      <a:lnTo>
                        <a:pt x="10494" y="20942"/>
                      </a:lnTo>
                      <a:lnTo>
                        <a:pt x="11106" y="20654"/>
                      </a:lnTo>
                      <a:lnTo>
                        <a:pt x="11106" y="20407"/>
                      </a:lnTo>
                      <a:lnTo>
                        <a:pt x="11106" y="20942"/>
                      </a:lnTo>
                      <a:lnTo>
                        <a:pt x="11981" y="20942"/>
                      </a:lnTo>
                      <a:lnTo>
                        <a:pt x="11981" y="21271"/>
                      </a:lnTo>
                      <a:lnTo>
                        <a:pt x="12593" y="21271"/>
                      </a:lnTo>
                      <a:lnTo>
                        <a:pt x="12593" y="21600"/>
                      </a:lnTo>
                      <a:lnTo>
                        <a:pt x="15653" y="21600"/>
                      </a:lnTo>
                      <a:lnTo>
                        <a:pt x="16266" y="21271"/>
                      </a:lnTo>
                      <a:lnTo>
                        <a:pt x="17140" y="20942"/>
                      </a:lnTo>
                      <a:lnTo>
                        <a:pt x="17140" y="14647"/>
                      </a:lnTo>
                      <a:lnTo>
                        <a:pt x="17927" y="14400"/>
                      </a:lnTo>
                      <a:lnTo>
                        <a:pt x="18539" y="14400"/>
                      </a:lnTo>
                      <a:lnTo>
                        <a:pt x="18539" y="14112"/>
                      </a:lnTo>
                      <a:lnTo>
                        <a:pt x="19326" y="13783"/>
                      </a:lnTo>
                      <a:lnTo>
                        <a:pt x="20026" y="13495"/>
                      </a:lnTo>
                      <a:lnTo>
                        <a:pt x="20813" y="13166"/>
                      </a:lnTo>
                      <a:lnTo>
                        <a:pt x="21600" y="12878"/>
                      </a:lnTo>
                      <a:lnTo>
                        <a:pt x="21600" y="6953"/>
                      </a:lnTo>
                      <a:lnTo>
                        <a:pt x="20813" y="6624"/>
                      </a:lnTo>
                      <a:lnTo>
                        <a:pt x="20026" y="6624"/>
                      </a:lnTo>
                      <a:lnTo>
                        <a:pt x="19326" y="6295"/>
                      </a:lnTo>
                      <a:lnTo>
                        <a:pt x="1792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364" name="Group 1364"/>
            <p:cNvGrpSpPr/>
            <p:nvPr/>
          </p:nvGrpSpPr>
          <p:grpSpPr>
            <a:xfrm>
              <a:off x="1730360" y="1827199"/>
              <a:ext cx="201650" cy="358806"/>
              <a:chOff x="-1" y="-1"/>
              <a:chExt cx="201649" cy="358805"/>
            </a:xfrm>
          </p:grpSpPr>
          <p:sp>
            <p:nvSpPr>
              <p:cNvPr id="1360" name="Shape 1360"/>
              <p:cNvSpPr/>
              <p:nvPr/>
            </p:nvSpPr>
            <p:spPr>
              <a:xfrm>
                <a:off x="9" y="7"/>
                <a:ext cx="201633" cy="358794"/>
              </a:xfrm>
              <a:custGeom>
                <a:avLst/>
                <a:gdLst/>
                <a:ahLst/>
                <a:cxnLst>
                  <a:cxn ang="0">
                    <a:pos x="wd2" y="hd2"/>
                  </a:cxn>
                  <a:cxn ang="5400000">
                    <a:pos x="wd2" y="hd2"/>
                  </a:cxn>
                  <a:cxn ang="10800000">
                    <a:pos x="wd2" y="hd2"/>
                  </a:cxn>
                  <a:cxn ang="16200000">
                    <a:pos x="wd2" y="hd2"/>
                  </a:cxn>
                </a:cxnLst>
                <a:rect l="0" t="0" r="r" b="b"/>
                <a:pathLst>
                  <a:path w="21600" h="21600" extrusionOk="0">
                    <a:moveTo>
                      <a:pt x="17897" y="6018"/>
                    </a:moveTo>
                    <a:lnTo>
                      <a:pt x="17016" y="6018"/>
                    </a:lnTo>
                    <a:lnTo>
                      <a:pt x="16398" y="5689"/>
                    </a:lnTo>
                    <a:lnTo>
                      <a:pt x="15605" y="5689"/>
                    </a:lnTo>
                    <a:lnTo>
                      <a:pt x="14811" y="5400"/>
                    </a:lnTo>
                    <a:lnTo>
                      <a:pt x="14106" y="5111"/>
                    </a:lnTo>
                    <a:lnTo>
                      <a:pt x="14106" y="4493"/>
                    </a:lnTo>
                    <a:lnTo>
                      <a:pt x="14811" y="4493"/>
                    </a:lnTo>
                    <a:lnTo>
                      <a:pt x="15605" y="4163"/>
                    </a:lnTo>
                    <a:lnTo>
                      <a:pt x="15605" y="3916"/>
                    </a:lnTo>
                    <a:lnTo>
                      <a:pt x="16398" y="3586"/>
                    </a:lnTo>
                    <a:lnTo>
                      <a:pt x="16398" y="1484"/>
                    </a:lnTo>
                    <a:lnTo>
                      <a:pt x="15605" y="1154"/>
                    </a:lnTo>
                    <a:lnTo>
                      <a:pt x="14811" y="907"/>
                    </a:lnTo>
                    <a:lnTo>
                      <a:pt x="14106" y="618"/>
                    </a:lnTo>
                    <a:lnTo>
                      <a:pt x="13489" y="289"/>
                    </a:lnTo>
                    <a:lnTo>
                      <a:pt x="12696" y="289"/>
                    </a:lnTo>
                    <a:lnTo>
                      <a:pt x="11814" y="0"/>
                    </a:lnTo>
                    <a:lnTo>
                      <a:pt x="10580" y="0"/>
                    </a:lnTo>
                    <a:lnTo>
                      <a:pt x="8904" y="289"/>
                    </a:lnTo>
                    <a:lnTo>
                      <a:pt x="8111" y="289"/>
                    </a:lnTo>
                    <a:lnTo>
                      <a:pt x="7494" y="618"/>
                    </a:lnTo>
                    <a:lnTo>
                      <a:pt x="6789" y="907"/>
                    </a:lnTo>
                    <a:lnTo>
                      <a:pt x="6789" y="1154"/>
                    </a:lnTo>
                    <a:lnTo>
                      <a:pt x="5995" y="1484"/>
                    </a:lnTo>
                    <a:lnTo>
                      <a:pt x="5995" y="1814"/>
                    </a:lnTo>
                    <a:lnTo>
                      <a:pt x="5202" y="2061"/>
                    </a:lnTo>
                    <a:lnTo>
                      <a:pt x="5202" y="3009"/>
                    </a:lnTo>
                    <a:lnTo>
                      <a:pt x="5995" y="3339"/>
                    </a:lnTo>
                    <a:lnTo>
                      <a:pt x="5995" y="3916"/>
                    </a:lnTo>
                    <a:lnTo>
                      <a:pt x="6789" y="4163"/>
                    </a:lnTo>
                    <a:lnTo>
                      <a:pt x="7494" y="4493"/>
                    </a:lnTo>
                    <a:lnTo>
                      <a:pt x="7494" y="5400"/>
                    </a:lnTo>
                    <a:lnTo>
                      <a:pt x="6789" y="5689"/>
                    </a:lnTo>
                    <a:lnTo>
                      <a:pt x="5995" y="5689"/>
                    </a:lnTo>
                    <a:lnTo>
                      <a:pt x="5202" y="6018"/>
                    </a:lnTo>
                    <a:lnTo>
                      <a:pt x="4496" y="6018"/>
                    </a:lnTo>
                    <a:lnTo>
                      <a:pt x="3086" y="6266"/>
                    </a:lnTo>
                    <a:lnTo>
                      <a:pt x="2292" y="6595"/>
                    </a:lnTo>
                    <a:lnTo>
                      <a:pt x="1411" y="6595"/>
                    </a:lnTo>
                    <a:lnTo>
                      <a:pt x="793" y="6925"/>
                    </a:lnTo>
                    <a:lnTo>
                      <a:pt x="793" y="7173"/>
                    </a:lnTo>
                    <a:lnTo>
                      <a:pt x="0" y="7461"/>
                    </a:lnTo>
                    <a:lnTo>
                      <a:pt x="0" y="11995"/>
                    </a:lnTo>
                    <a:lnTo>
                      <a:pt x="793" y="12614"/>
                    </a:lnTo>
                    <a:lnTo>
                      <a:pt x="793" y="12902"/>
                    </a:lnTo>
                    <a:lnTo>
                      <a:pt x="1411" y="13150"/>
                    </a:lnTo>
                    <a:lnTo>
                      <a:pt x="1411" y="13809"/>
                    </a:lnTo>
                    <a:lnTo>
                      <a:pt x="2292" y="13809"/>
                    </a:lnTo>
                    <a:lnTo>
                      <a:pt x="3086" y="14139"/>
                    </a:lnTo>
                    <a:lnTo>
                      <a:pt x="3703" y="14386"/>
                    </a:lnTo>
                    <a:lnTo>
                      <a:pt x="4496" y="14386"/>
                    </a:lnTo>
                    <a:lnTo>
                      <a:pt x="4496" y="14675"/>
                    </a:lnTo>
                    <a:lnTo>
                      <a:pt x="4496" y="8945"/>
                    </a:lnTo>
                    <a:lnTo>
                      <a:pt x="4496" y="20693"/>
                    </a:lnTo>
                    <a:lnTo>
                      <a:pt x="5202" y="20940"/>
                    </a:lnTo>
                    <a:lnTo>
                      <a:pt x="5202" y="21270"/>
                    </a:lnTo>
                    <a:lnTo>
                      <a:pt x="5995" y="21270"/>
                    </a:lnTo>
                    <a:lnTo>
                      <a:pt x="5995" y="21600"/>
                    </a:lnTo>
                    <a:lnTo>
                      <a:pt x="8904" y="21600"/>
                    </a:lnTo>
                    <a:lnTo>
                      <a:pt x="9698" y="21270"/>
                    </a:lnTo>
                    <a:lnTo>
                      <a:pt x="10580" y="20940"/>
                    </a:lnTo>
                    <a:lnTo>
                      <a:pt x="11020" y="20693"/>
                    </a:lnTo>
                    <a:lnTo>
                      <a:pt x="11020" y="20446"/>
                    </a:lnTo>
                    <a:lnTo>
                      <a:pt x="11020" y="20940"/>
                    </a:lnTo>
                    <a:lnTo>
                      <a:pt x="11814" y="20940"/>
                    </a:lnTo>
                    <a:lnTo>
                      <a:pt x="11814" y="21270"/>
                    </a:lnTo>
                    <a:lnTo>
                      <a:pt x="12696" y="21270"/>
                    </a:lnTo>
                    <a:lnTo>
                      <a:pt x="12696" y="21600"/>
                    </a:lnTo>
                    <a:lnTo>
                      <a:pt x="15605" y="21600"/>
                    </a:lnTo>
                    <a:lnTo>
                      <a:pt x="16398" y="21270"/>
                    </a:lnTo>
                    <a:lnTo>
                      <a:pt x="17016" y="20940"/>
                    </a:lnTo>
                    <a:lnTo>
                      <a:pt x="17016" y="14675"/>
                    </a:lnTo>
                    <a:lnTo>
                      <a:pt x="17897" y="14386"/>
                    </a:lnTo>
                    <a:lnTo>
                      <a:pt x="18514" y="14386"/>
                    </a:lnTo>
                    <a:lnTo>
                      <a:pt x="18514" y="14139"/>
                    </a:lnTo>
                    <a:lnTo>
                      <a:pt x="19308" y="13809"/>
                    </a:lnTo>
                    <a:lnTo>
                      <a:pt x="20013" y="13479"/>
                    </a:lnTo>
                    <a:lnTo>
                      <a:pt x="20807" y="13150"/>
                    </a:lnTo>
                    <a:lnTo>
                      <a:pt x="21600" y="12902"/>
                    </a:lnTo>
                    <a:lnTo>
                      <a:pt x="21600" y="6925"/>
                    </a:lnTo>
                    <a:lnTo>
                      <a:pt x="20807" y="6595"/>
                    </a:lnTo>
                    <a:lnTo>
                      <a:pt x="20013" y="6595"/>
                    </a:lnTo>
                    <a:lnTo>
                      <a:pt x="19308" y="6266"/>
                    </a:lnTo>
                    <a:lnTo>
                      <a:pt x="17897" y="6018"/>
                    </a:lnTo>
                    <a:close/>
                  </a:path>
                </a:pathLst>
              </a:custGeom>
              <a:solidFill>
                <a:srgbClr val="FF9933"/>
              </a:solidFill>
              <a:ln w="936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363" name="Group 1363"/>
              <p:cNvGrpSpPr/>
              <p:nvPr/>
            </p:nvGrpSpPr>
            <p:grpSpPr>
              <a:xfrm>
                <a:off x="-2" y="-2"/>
                <a:ext cx="201650" cy="358806"/>
                <a:chOff x="0" y="0"/>
                <a:chExt cx="201649" cy="358805"/>
              </a:xfrm>
            </p:grpSpPr>
            <p:sp>
              <p:nvSpPr>
                <p:cNvPr id="1361" name="Shape 1361"/>
                <p:cNvSpPr/>
                <p:nvPr/>
              </p:nvSpPr>
              <p:spPr>
                <a:xfrm>
                  <a:off x="-1" y="-1"/>
                  <a:ext cx="201650" cy="358806"/>
                </a:xfrm>
                <a:custGeom>
                  <a:avLst/>
                  <a:gdLst/>
                  <a:ahLst/>
                  <a:cxnLst>
                    <a:cxn ang="0">
                      <a:pos x="wd2" y="hd2"/>
                    </a:cxn>
                    <a:cxn ang="5400000">
                      <a:pos x="wd2" y="hd2"/>
                    </a:cxn>
                    <a:cxn ang="10800000">
                      <a:pos x="wd2" y="hd2"/>
                    </a:cxn>
                    <a:cxn ang="16200000">
                      <a:pos x="wd2" y="hd2"/>
                    </a:cxn>
                  </a:cxnLst>
                  <a:rect l="0" t="0" r="r" b="b"/>
                  <a:pathLst>
                    <a:path w="21600" h="21600" extrusionOk="0">
                      <a:moveTo>
                        <a:pt x="17897" y="6018"/>
                      </a:moveTo>
                      <a:lnTo>
                        <a:pt x="17016" y="6018"/>
                      </a:lnTo>
                      <a:lnTo>
                        <a:pt x="16398" y="5689"/>
                      </a:lnTo>
                      <a:lnTo>
                        <a:pt x="15605" y="5689"/>
                      </a:lnTo>
                      <a:lnTo>
                        <a:pt x="14811" y="5400"/>
                      </a:lnTo>
                      <a:lnTo>
                        <a:pt x="14106" y="5111"/>
                      </a:lnTo>
                      <a:lnTo>
                        <a:pt x="14106" y="4493"/>
                      </a:lnTo>
                      <a:lnTo>
                        <a:pt x="14811" y="4493"/>
                      </a:lnTo>
                      <a:lnTo>
                        <a:pt x="15605" y="4163"/>
                      </a:lnTo>
                      <a:lnTo>
                        <a:pt x="15605" y="3916"/>
                      </a:lnTo>
                      <a:lnTo>
                        <a:pt x="16398" y="3586"/>
                      </a:lnTo>
                      <a:lnTo>
                        <a:pt x="16398" y="1484"/>
                      </a:lnTo>
                      <a:lnTo>
                        <a:pt x="15605" y="1154"/>
                      </a:lnTo>
                      <a:lnTo>
                        <a:pt x="14811" y="907"/>
                      </a:lnTo>
                      <a:lnTo>
                        <a:pt x="14106" y="618"/>
                      </a:lnTo>
                      <a:lnTo>
                        <a:pt x="13489" y="289"/>
                      </a:lnTo>
                      <a:lnTo>
                        <a:pt x="12696" y="289"/>
                      </a:lnTo>
                      <a:lnTo>
                        <a:pt x="11814" y="0"/>
                      </a:lnTo>
                      <a:lnTo>
                        <a:pt x="10580" y="0"/>
                      </a:lnTo>
                      <a:lnTo>
                        <a:pt x="8904" y="289"/>
                      </a:lnTo>
                      <a:lnTo>
                        <a:pt x="8111" y="289"/>
                      </a:lnTo>
                      <a:lnTo>
                        <a:pt x="7494" y="618"/>
                      </a:lnTo>
                      <a:lnTo>
                        <a:pt x="6789" y="907"/>
                      </a:lnTo>
                      <a:lnTo>
                        <a:pt x="6789" y="1154"/>
                      </a:lnTo>
                      <a:lnTo>
                        <a:pt x="5995" y="1484"/>
                      </a:lnTo>
                      <a:lnTo>
                        <a:pt x="5995" y="1814"/>
                      </a:lnTo>
                      <a:lnTo>
                        <a:pt x="5202" y="2061"/>
                      </a:lnTo>
                      <a:lnTo>
                        <a:pt x="5202" y="3009"/>
                      </a:lnTo>
                      <a:lnTo>
                        <a:pt x="5995" y="3339"/>
                      </a:lnTo>
                      <a:lnTo>
                        <a:pt x="5995" y="3916"/>
                      </a:lnTo>
                      <a:lnTo>
                        <a:pt x="6789" y="4163"/>
                      </a:lnTo>
                      <a:lnTo>
                        <a:pt x="7494" y="4493"/>
                      </a:lnTo>
                      <a:lnTo>
                        <a:pt x="7494" y="5400"/>
                      </a:lnTo>
                      <a:lnTo>
                        <a:pt x="6789" y="5689"/>
                      </a:lnTo>
                      <a:lnTo>
                        <a:pt x="5995" y="5689"/>
                      </a:lnTo>
                      <a:lnTo>
                        <a:pt x="5202" y="6018"/>
                      </a:lnTo>
                      <a:lnTo>
                        <a:pt x="4496" y="6018"/>
                      </a:lnTo>
                      <a:lnTo>
                        <a:pt x="3086" y="6266"/>
                      </a:lnTo>
                      <a:lnTo>
                        <a:pt x="2292" y="6595"/>
                      </a:lnTo>
                      <a:lnTo>
                        <a:pt x="1411" y="6595"/>
                      </a:lnTo>
                      <a:lnTo>
                        <a:pt x="793" y="6925"/>
                      </a:lnTo>
                      <a:lnTo>
                        <a:pt x="793" y="7173"/>
                      </a:lnTo>
                      <a:lnTo>
                        <a:pt x="0" y="7461"/>
                      </a:lnTo>
                      <a:lnTo>
                        <a:pt x="0" y="11995"/>
                      </a:lnTo>
                      <a:lnTo>
                        <a:pt x="793" y="12614"/>
                      </a:lnTo>
                      <a:lnTo>
                        <a:pt x="793" y="12902"/>
                      </a:lnTo>
                      <a:lnTo>
                        <a:pt x="1411" y="13150"/>
                      </a:lnTo>
                      <a:lnTo>
                        <a:pt x="1411" y="13809"/>
                      </a:lnTo>
                      <a:lnTo>
                        <a:pt x="2292" y="13809"/>
                      </a:lnTo>
                      <a:lnTo>
                        <a:pt x="3086" y="14139"/>
                      </a:lnTo>
                      <a:lnTo>
                        <a:pt x="3703" y="14386"/>
                      </a:lnTo>
                      <a:lnTo>
                        <a:pt x="4496" y="14386"/>
                      </a:lnTo>
                      <a:lnTo>
                        <a:pt x="4496" y="14675"/>
                      </a:lnTo>
                      <a:lnTo>
                        <a:pt x="4496" y="8945"/>
                      </a:lnTo>
                      <a:lnTo>
                        <a:pt x="4496" y="20693"/>
                      </a:lnTo>
                      <a:lnTo>
                        <a:pt x="5202" y="20940"/>
                      </a:lnTo>
                      <a:lnTo>
                        <a:pt x="5202" y="21270"/>
                      </a:lnTo>
                      <a:lnTo>
                        <a:pt x="5995" y="21270"/>
                      </a:lnTo>
                      <a:lnTo>
                        <a:pt x="5995" y="21600"/>
                      </a:lnTo>
                      <a:lnTo>
                        <a:pt x="8904" y="21600"/>
                      </a:lnTo>
                      <a:lnTo>
                        <a:pt x="9698" y="21270"/>
                      </a:lnTo>
                      <a:lnTo>
                        <a:pt x="10580" y="20940"/>
                      </a:lnTo>
                      <a:lnTo>
                        <a:pt x="11020" y="20693"/>
                      </a:lnTo>
                      <a:lnTo>
                        <a:pt x="11020" y="20446"/>
                      </a:lnTo>
                      <a:lnTo>
                        <a:pt x="11020" y="20940"/>
                      </a:lnTo>
                      <a:lnTo>
                        <a:pt x="11814" y="20940"/>
                      </a:lnTo>
                      <a:lnTo>
                        <a:pt x="11814" y="21270"/>
                      </a:lnTo>
                      <a:lnTo>
                        <a:pt x="12696" y="21270"/>
                      </a:lnTo>
                      <a:lnTo>
                        <a:pt x="12696" y="21600"/>
                      </a:lnTo>
                      <a:lnTo>
                        <a:pt x="15605" y="21600"/>
                      </a:lnTo>
                      <a:lnTo>
                        <a:pt x="16398" y="21270"/>
                      </a:lnTo>
                      <a:lnTo>
                        <a:pt x="17016" y="20940"/>
                      </a:lnTo>
                      <a:lnTo>
                        <a:pt x="17016" y="14675"/>
                      </a:lnTo>
                      <a:lnTo>
                        <a:pt x="17897" y="14386"/>
                      </a:lnTo>
                      <a:lnTo>
                        <a:pt x="18514" y="14386"/>
                      </a:lnTo>
                      <a:lnTo>
                        <a:pt x="18514" y="14139"/>
                      </a:lnTo>
                      <a:lnTo>
                        <a:pt x="19308" y="13809"/>
                      </a:lnTo>
                      <a:lnTo>
                        <a:pt x="20013" y="13479"/>
                      </a:lnTo>
                      <a:lnTo>
                        <a:pt x="20807" y="13150"/>
                      </a:lnTo>
                      <a:lnTo>
                        <a:pt x="21600" y="12902"/>
                      </a:lnTo>
                      <a:lnTo>
                        <a:pt x="21600" y="6925"/>
                      </a:lnTo>
                      <a:lnTo>
                        <a:pt x="20807" y="6595"/>
                      </a:lnTo>
                      <a:lnTo>
                        <a:pt x="20013" y="6595"/>
                      </a:lnTo>
                      <a:lnTo>
                        <a:pt x="19308" y="6266"/>
                      </a:lnTo>
                      <a:lnTo>
                        <a:pt x="17897" y="6018"/>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362" name="Shape 1362"/>
                <p:cNvSpPr/>
                <p:nvPr/>
              </p:nvSpPr>
              <p:spPr>
                <a:xfrm>
                  <a:off x="-1" y="-1"/>
                  <a:ext cx="201650" cy="358806"/>
                </a:xfrm>
                <a:custGeom>
                  <a:avLst/>
                  <a:gdLst/>
                  <a:ahLst/>
                  <a:cxnLst>
                    <a:cxn ang="0">
                      <a:pos x="wd2" y="hd2"/>
                    </a:cxn>
                    <a:cxn ang="5400000">
                      <a:pos x="wd2" y="hd2"/>
                    </a:cxn>
                    <a:cxn ang="10800000">
                      <a:pos x="wd2" y="hd2"/>
                    </a:cxn>
                    <a:cxn ang="16200000">
                      <a:pos x="wd2" y="hd2"/>
                    </a:cxn>
                  </a:cxnLst>
                  <a:rect l="0" t="0" r="r" b="b"/>
                  <a:pathLst>
                    <a:path w="21600" h="21600" extrusionOk="0">
                      <a:moveTo>
                        <a:pt x="17897" y="6018"/>
                      </a:moveTo>
                      <a:lnTo>
                        <a:pt x="17016" y="6018"/>
                      </a:lnTo>
                      <a:lnTo>
                        <a:pt x="16398" y="5689"/>
                      </a:lnTo>
                      <a:lnTo>
                        <a:pt x="15605" y="5689"/>
                      </a:lnTo>
                      <a:lnTo>
                        <a:pt x="14811" y="5400"/>
                      </a:lnTo>
                      <a:lnTo>
                        <a:pt x="14106" y="5111"/>
                      </a:lnTo>
                      <a:lnTo>
                        <a:pt x="14106" y="4493"/>
                      </a:lnTo>
                      <a:lnTo>
                        <a:pt x="14811" y="4493"/>
                      </a:lnTo>
                      <a:lnTo>
                        <a:pt x="15605" y="4163"/>
                      </a:lnTo>
                      <a:lnTo>
                        <a:pt x="15605" y="3916"/>
                      </a:lnTo>
                      <a:lnTo>
                        <a:pt x="16398" y="3586"/>
                      </a:lnTo>
                      <a:lnTo>
                        <a:pt x="16398" y="1484"/>
                      </a:lnTo>
                      <a:lnTo>
                        <a:pt x="15605" y="1154"/>
                      </a:lnTo>
                      <a:lnTo>
                        <a:pt x="14811" y="907"/>
                      </a:lnTo>
                      <a:lnTo>
                        <a:pt x="14106" y="618"/>
                      </a:lnTo>
                      <a:lnTo>
                        <a:pt x="13489" y="289"/>
                      </a:lnTo>
                      <a:lnTo>
                        <a:pt x="12696" y="289"/>
                      </a:lnTo>
                      <a:lnTo>
                        <a:pt x="11814" y="0"/>
                      </a:lnTo>
                      <a:lnTo>
                        <a:pt x="10580" y="0"/>
                      </a:lnTo>
                      <a:lnTo>
                        <a:pt x="8904" y="289"/>
                      </a:lnTo>
                      <a:lnTo>
                        <a:pt x="8111" y="289"/>
                      </a:lnTo>
                      <a:lnTo>
                        <a:pt x="7494" y="618"/>
                      </a:lnTo>
                      <a:lnTo>
                        <a:pt x="6789" y="907"/>
                      </a:lnTo>
                      <a:lnTo>
                        <a:pt x="6789" y="1154"/>
                      </a:lnTo>
                      <a:lnTo>
                        <a:pt x="5995" y="1484"/>
                      </a:lnTo>
                      <a:lnTo>
                        <a:pt x="5995" y="1814"/>
                      </a:lnTo>
                      <a:lnTo>
                        <a:pt x="5202" y="2061"/>
                      </a:lnTo>
                      <a:lnTo>
                        <a:pt x="5202" y="3009"/>
                      </a:lnTo>
                      <a:lnTo>
                        <a:pt x="5995" y="3339"/>
                      </a:lnTo>
                      <a:lnTo>
                        <a:pt x="5995" y="3916"/>
                      </a:lnTo>
                      <a:lnTo>
                        <a:pt x="6789" y="4163"/>
                      </a:lnTo>
                      <a:lnTo>
                        <a:pt x="7494" y="4493"/>
                      </a:lnTo>
                      <a:lnTo>
                        <a:pt x="7494" y="5400"/>
                      </a:lnTo>
                      <a:lnTo>
                        <a:pt x="6789" y="5689"/>
                      </a:lnTo>
                      <a:lnTo>
                        <a:pt x="5995" y="5689"/>
                      </a:lnTo>
                      <a:lnTo>
                        <a:pt x="5202" y="6018"/>
                      </a:lnTo>
                      <a:lnTo>
                        <a:pt x="4496" y="6018"/>
                      </a:lnTo>
                      <a:lnTo>
                        <a:pt x="3086" y="6266"/>
                      </a:lnTo>
                      <a:lnTo>
                        <a:pt x="2292" y="6595"/>
                      </a:lnTo>
                      <a:lnTo>
                        <a:pt x="1411" y="6595"/>
                      </a:lnTo>
                      <a:lnTo>
                        <a:pt x="793" y="6925"/>
                      </a:lnTo>
                      <a:lnTo>
                        <a:pt x="793" y="7173"/>
                      </a:lnTo>
                      <a:lnTo>
                        <a:pt x="0" y="7461"/>
                      </a:lnTo>
                      <a:lnTo>
                        <a:pt x="0" y="11995"/>
                      </a:lnTo>
                      <a:lnTo>
                        <a:pt x="793" y="12614"/>
                      </a:lnTo>
                      <a:lnTo>
                        <a:pt x="793" y="12902"/>
                      </a:lnTo>
                      <a:lnTo>
                        <a:pt x="1411" y="13150"/>
                      </a:lnTo>
                      <a:lnTo>
                        <a:pt x="1411" y="13809"/>
                      </a:lnTo>
                      <a:lnTo>
                        <a:pt x="2292" y="13809"/>
                      </a:lnTo>
                      <a:lnTo>
                        <a:pt x="3086" y="14139"/>
                      </a:lnTo>
                      <a:lnTo>
                        <a:pt x="3703" y="14386"/>
                      </a:lnTo>
                      <a:lnTo>
                        <a:pt x="4496" y="14386"/>
                      </a:lnTo>
                      <a:lnTo>
                        <a:pt x="4496" y="14675"/>
                      </a:lnTo>
                      <a:lnTo>
                        <a:pt x="4496" y="8945"/>
                      </a:lnTo>
                      <a:lnTo>
                        <a:pt x="4496" y="20693"/>
                      </a:lnTo>
                      <a:lnTo>
                        <a:pt x="5202" y="20940"/>
                      </a:lnTo>
                      <a:lnTo>
                        <a:pt x="5202" y="21270"/>
                      </a:lnTo>
                      <a:lnTo>
                        <a:pt x="5995" y="21270"/>
                      </a:lnTo>
                      <a:lnTo>
                        <a:pt x="5995" y="21600"/>
                      </a:lnTo>
                      <a:lnTo>
                        <a:pt x="8904" y="21600"/>
                      </a:lnTo>
                      <a:lnTo>
                        <a:pt x="9698" y="21270"/>
                      </a:lnTo>
                      <a:lnTo>
                        <a:pt x="10580" y="20940"/>
                      </a:lnTo>
                      <a:lnTo>
                        <a:pt x="11020" y="20693"/>
                      </a:lnTo>
                      <a:lnTo>
                        <a:pt x="11020" y="20446"/>
                      </a:lnTo>
                      <a:lnTo>
                        <a:pt x="11020" y="20940"/>
                      </a:lnTo>
                      <a:lnTo>
                        <a:pt x="11814" y="20940"/>
                      </a:lnTo>
                      <a:lnTo>
                        <a:pt x="11814" y="21270"/>
                      </a:lnTo>
                      <a:lnTo>
                        <a:pt x="12696" y="21270"/>
                      </a:lnTo>
                      <a:lnTo>
                        <a:pt x="12696" y="21600"/>
                      </a:lnTo>
                      <a:lnTo>
                        <a:pt x="15605" y="21600"/>
                      </a:lnTo>
                      <a:lnTo>
                        <a:pt x="16398" y="21270"/>
                      </a:lnTo>
                      <a:lnTo>
                        <a:pt x="17016" y="20940"/>
                      </a:lnTo>
                      <a:lnTo>
                        <a:pt x="17016" y="14675"/>
                      </a:lnTo>
                      <a:lnTo>
                        <a:pt x="17897" y="14386"/>
                      </a:lnTo>
                      <a:lnTo>
                        <a:pt x="18514" y="14386"/>
                      </a:lnTo>
                      <a:lnTo>
                        <a:pt x="18514" y="14139"/>
                      </a:lnTo>
                      <a:lnTo>
                        <a:pt x="19308" y="13809"/>
                      </a:lnTo>
                      <a:lnTo>
                        <a:pt x="20013" y="13479"/>
                      </a:lnTo>
                      <a:lnTo>
                        <a:pt x="20807" y="13150"/>
                      </a:lnTo>
                      <a:lnTo>
                        <a:pt x="21600" y="12902"/>
                      </a:lnTo>
                      <a:lnTo>
                        <a:pt x="21600" y="6925"/>
                      </a:lnTo>
                      <a:lnTo>
                        <a:pt x="20807" y="6595"/>
                      </a:lnTo>
                      <a:lnTo>
                        <a:pt x="20013" y="6595"/>
                      </a:lnTo>
                      <a:lnTo>
                        <a:pt x="19308" y="6266"/>
                      </a:lnTo>
                      <a:lnTo>
                        <a:pt x="17897" y="601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369" name="Group 1369"/>
            <p:cNvGrpSpPr/>
            <p:nvPr/>
          </p:nvGrpSpPr>
          <p:grpSpPr>
            <a:xfrm>
              <a:off x="1684322" y="1038217"/>
              <a:ext cx="204826" cy="357214"/>
              <a:chOff x="-2" y="-2"/>
              <a:chExt cx="204825" cy="357213"/>
            </a:xfrm>
          </p:grpSpPr>
          <p:sp>
            <p:nvSpPr>
              <p:cNvPr id="1365" name="Shape 1365"/>
              <p:cNvSpPr/>
              <p:nvPr/>
            </p:nvSpPr>
            <p:spPr>
              <a:xfrm>
                <a:off x="8" y="-2"/>
                <a:ext cx="204809" cy="357209"/>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541" y="5719"/>
                    </a:lnTo>
                    <a:lnTo>
                      <a:pt x="14751" y="5431"/>
                    </a:lnTo>
                    <a:lnTo>
                      <a:pt x="14137" y="5102"/>
                    </a:lnTo>
                    <a:lnTo>
                      <a:pt x="14137" y="4526"/>
                    </a:lnTo>
                    <a:lnTo>
                      <a:pt x="14751" y="4526"/>
                    </a:lnTo>
                    <a:lnTo>
                      <a:pt x="15541" y="4197"/>
                    </a:lnTo>
                    <a:lnTo>
                      <a:pt x="15541" y="3950"/>
                    </a:lnTo>
                    <a:lnTo>
                      <a:pt x="16420" y="3621"/>
                    </a:lnTo>
                    <a:lnTo>
                      <a:pt x="16420" y="1522"/>
                    </a:lnTo>
                    <a:lnTo>
                      <a:pt x="15541" y="1193"/>
                    </a:lnTo>
                    <a:lnTo>
                      <a:pt x="14751" y="946"/>
                    </a:lnTo>
                    <a:lnTo>
                      <a:pt x="13434" y="329"/>
                    </a:lnTo>
                    <a:lnTo>
                      <a:pt x="12644" y="329"/>
                    </a:lnTo>
                    <a:lnTo>
                      <a:pt x="11854" y="0"/>
                    </a:lnTo>
                    <a:lnTo>
                      <a:pt x="10537" y="0"/>
                    </a:lnTo>
                    <a:lnTo>
                      <a:pt x="8956" y="329"/>
                    </a:lnTo>
                    <a:lnTo>
                      <a:pt x="8166" y="329"/>
                    </a:lnTo>
                    <a:lnTo>
                      <a:pt x="6849" y="946"/>
                    </a:lnTo>
                    <a:lnTo>
                      <a:pt x="6849" y="1193"/>
                    </a:lnTo>
                    <a:lnTo>
                      <a:pt x="6059" y="1522"/>
                    </a:lnTo>
                    <a:lnTo>
                      <a:pt x="6059" y="1851"/>
                    </a:lnTo>
                    <a:lnTo>
                      <a:pt x="5180" y="2098"/>
                    </a:lnTo>
                    <a:lnTo>
                      <a:pt x="5180" y="3003"/>
                    </a:lnTo>
                    <a:lnTo>
                      <a:pt x="6059" y="3333"/>
                    </a:lnTo>
                    <a:lnTo>
                      <a:pt x="6059" y="3950"/>
                    </a:lnTo>
                    <a:lnTo>
                      <a:pt x="6849" y="4197"/>
                    </a:lnTo>
                    <a:lnTo>
                      <a:pt x="7463" y="4526"/>
                    </a:lnTo>
                    <a:lnTo>
                      <a:pt x="7463" y="5431"/>
                    </a:lnTo>
                    <a:lnTo>
                      <a:pt x="6849" y="5719"/>
                    </a:lnTo>
                    <a:lnTo>
                      <a:pt x="6059" y="5719"/>
                    </a:lnTo>
                    <a:lnTo>
                      <a:pt x="5180" y="6048"/>
                    </a:lnTo>
                    <a:lnTo>
                      <a:pt x="4566" y="6048"/>
                    </a:lnTo>
                    <a:lnTo>
                      <a:pt x="3073" y="6295"/>
                    </a:lnTo>
                    <a:lnTo>
                      <a:pt x="2283" y="6624"/>
                    </a:lnTo>
                    <a:lnTo>
                      <a:pt x="1493" y="6624"/>
                    </a:lnTo>
                    <a:lnTo>
                      <a:pt x="878" y="6953"/>
                    </a:lnTo>
                    <a:lnTo>
                      <a:pt x="878" y="7200"/>
                    </a:lnTo>
                    <a:lnTo>
                      <a:pt x="0" y="7488"/>
                    </a:lnTo>
                    <a:lnTo>
                      <a:pt x="0" y="11973"/>
                    </a:lnTo>
                    <a:lnTo>
                      <a:pt x="878" y="12631"/>
                    </a:lnTo>
                    <a:lnTo>
                      <a:pt x="878" y="12919"/>
                    </a:lnTo>
                    <a:lnTo>
                      <a:pt x="1493" y="13166"/>
                    </a:lnTo>
                    <a:lnTo>
                      <a:pt x="1493" y="13824"/>
                    </a:lnTo>
                    <a:lnTo>
                      <a:pt x="2283" y="13824"/>
                    </a:lnTo>
                    <a:lnTo>
                      <a:pt x="3073" y="14153"/>
                    </a:lnTo>
                    <a:lnTo>
                      <a:pt x="3776" y="14400"/>
                    </a:lnTo>
                    <a:lnTo>
                      <a:pt x="4566" y="14400"/>
                    </a:lnTo>
                    <a:lnTo>
                      <a:pt x="4566" y="14647"/>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53"/>
                    </a:lnTo>
                    <a:lnTo>
                      <a:pt x="19317" y="13824"/>
                    </a:lnTo>
                    <a:lnTo>
                      <a:pt x="19932" y="13495"/>
                    </a:lnTo>
                    <a:lnTo>
                      <a:pt x="20722" y="13166"/>
                    </a:lnTo>
                    <a:lnTo>
                      <a:pt x="21600" y="12919"/>
                    </a:lnTo>
                    <a:lnTo>
                      <a:pt x="21600" y="6953"/>
                    </a:lnTo>
                    <a:lnTo>
                      <a:pt x="20722" y="6624"/>
                    </a:lnTo>
                    <a:lnTo>
                      <a:pt x="19932" y="6624"/>
                    </a:lnTo>
                    <a:lnTo>
                      <a:pt x="19317" y="6295"/>
                    </a:lnTo>
                    <a:lnTo>
                      <a:pt x="17824" y="6048"/>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368" name="Group 1368"/>
              <p:cNvGrpSpPr/>
              <p:nvPr/>
            </p:nvGrpSpPr>
            <p:grpSpPr>
              <a:xfrm>
                <a:off x="-3" y="-3"/>
                <a:ext cx="204827" cy="357215"/>
                <a:chOff x="0" y="-1"/>
                <a:chExt cx="204825" cy="357213"/>
              </a:xfrm>
            </p:grpSpPr>
            <p:sp>
              <p:nvSpPr>
                <p:cNvPr id="1366" name="Shape 1366"/>
                <p:cNvSpPr/>
                <p:nvPr/>
              </p:nvSpPr>
              <p:spPr>
                <a:xfrm>
                  <a:off x="-2" y="-2"/>
                  <a:ext cx="204827" cy="357215"/>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541" y="5719"/>
                      </a:lnTo>
                      <a:lnTo>
                        <a:pt x="14751" y="5431"/>
                      </a:lnTo>
                      <a:lnTo>
                        <a:pt x="14137" y="5102"/>
                      </a:lnTo>
                      <a:lnTo>
                        <a:pt x="14137" y="4526"/>
                      </a:lnTo>
                      <a:lnTo>
                        <a:pt x="14751" y="4526"/>
                      </a:lnTo>
                      <a:lnTo>
                        <a:pt x="15541" y="4197"/>
                      </a:lnTo>
                      <a:lnTo>
                        <a:pt x="15541" y="3950"/>
                      </a:lnTo>
                      <a:lnTo>
                        <a:pt x="16420" y="3621"/>
                      </a:lnTo>
                      <a:lnTo>
                        <a:pt x="16420" y="1522"/>
                      </a:lnTo>
                      <a:lnTo>
                        <a:pt x="15541" y="1193"/>
                      </a:lnTo>
                      <a:lnTo>
                        <a:pt x="14751" y="946"/>
                      </a:lnTo>
                      <a:lnTo>
                        <a:pt x="13434" y="329"/>
                      </a:lnTo>
                      <a:lnTo>
                        <a:pt x="12644" y="329"/>
                      </a:lnTo>
                      <a:lnTo>
                        <a:pt x="11854" y="0"/>
                      </a:lnTo>
                      <a:lnTo>
                        <a:pt x="10537" y="0"/>
                      </a:lnTo>
                      <a:lnTo>
                        <a:pt x="8956" y="329"/>
                      </a:lnTo>
                      <a:lnTo>
                        <a:pt x="8166" y="329"/>
                      </a:lnTo>
                      <a:lnTo>
                        <a:pt x="6849" y="946"/>
                      </a:lnTo>
                      <a:lnTo>
                        <a:pt x="6849" y="1193"/>
                      </a:lnTo>
                      <a:lnTo>
                        <a:pt x="6059" y="1522"/>
                      </a:lnTo>
                      <a:lnTo>
                        <a:pt x="6059" y="1851"/>
                      </a:lnTo>
                      <a:lnTo>
                        <a:pt x="5180" y="2098"/>
                      </a:lnTo>
                      <a:lnTo>
                        <a:pt x="5180" y="3003"/>
                      </a:lnTo>
                      <a:lnTo>
                        <a:pt x="6059" y="3333"/>
                      </a:lnTo>
                      <a:lnTo>
                        <a:pt x="6059" y="3950"/>
                      </a:lnTo>
                      <a:lnTo>
                        <a:pt x="6849" y="4197"/>
                      </a:lnTo>
                      <a:lnTo>
                        <a:pt x="7463" y="4526"/>
                      </a:lnTo>
                      <a:lnTo>
                        <a:pt x="7463" y="5431"/>
                      </a:lnTo>
                      <a:lnTo>
                        <a:pt x="6849" y="5719"/>
                      </a:lnTo>
                      <a:lnTo>
                        <a:pt x="6059" y="5719"/>
                      </a:lnTo>
                      <a:lnTo>
                        <a:pt x="5180" y="6048"/>
                      </a:lnTo>
                      <a:lnTo>
                        <a:pt x="4566" y="6048"/>
                      </a:lnTo>
                      <a:lnTo>
                        <a:pt x="3073" y="6295"/>
                      </a:lnTo>
                      <a:lnTo>
                        <a:pt x="2283" y="6624"/>
                      </a:lnTo>
                      <a:lnTo>
                        <a:pt x="1493" y="6624"/>
                      </a:lnTo>
                      <a:lnTo>
                        <a:pt x="878" y="6953"/>
                      </a:lnTo>
                      <a:lnTo>
                        <a:pt x="878" y="7200"/>
                      </a:lnTo>
                      <a:lnTo>
                        <a:pt x="0" y="7488"/>
                      </a:lnTo>
                      <a:lnTo>
                        <a:pt x="0" y="11973"/>
                      </a:lnTo>
                      <a:lnTo>
                        <a:pt x="878" y="12631"/>
                      </a:lnTo>
                      <a:lnTo>
                        <a:pt x="878" y="12919"/>
                      </a:lnTo>
                      <a:lnTo>
                        <a:pt x="1493" y="13166"/>
                      </a:lnTo>
                      <a:lnTo>
                        <a:pt x="1493" y="13824"/>
                      </a:lnTo>
                      <a:lnTo>
                        <a:pt x="2283" y="13824"/>
                      </a:lnTo>
                      <a:lnTo>
                        <a:pt x="3073" y="14153"/>
                      </a:lnTo>
                      <a:lnTo>
                        <a:pt x="3776" y="14400"/>
                      </a:lnTo>
                      <a:lnTo>
                        <a:pt x="4566" y="14400"/>
                      </a:lnTo>
                      <a:lnTo>
                        <a:pt x="4566" y="14647"/>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53"/>
                      </a:lnTo>
                      <a:lnTo>
                        <a:pt x="19317" y="13824"/>
                      </a:lnTo>
                      <a:lnTo>
                        <a:pt x="19932" y="13495"/>
                      </a:lnTo>
                      <a:lnTo>
                        <a:pt x="20722" y="13166"/>
                      </a:lnTo>
                      <a:lnTo>
                        <a:pt x="21600" y="12919"/>
                      </a:lnTo>
                      <a:lnTo>
                        <a:pt x="21600" y="6953"/>
                      </a:lnTo>
                      <a:lnTo>
                        <a:pt x="20722" y="6624"/>
                      </a:lnTo>
                      <a:lnTo>
                        <a:pt x="19932" y="6624"/>
                      </a:lnTo>
                      <a:lnTo>
                        <a:pt x="19317" y="6295"/>
                      </a:lnTo>
                      <a:lnTo>
                        <a:pt x="17824" y="6048"/>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367" name="Shape 1367"/>
                <p:cNvSpPr/>
                <p:nvPr/>
              </p:nvSpPr>
              <p:spPr>
                <a:xfrm>
                  <a:off x="-2" y="-2"/>
                  <a:ext cx="204827" cy="357215"/>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541" y="5719"/>
                      </a:lnTo>
                      <a:lnTo>
                        <a:pt x="14751" y="5431"/>
                      </a:lnTo>
                      <a:lnTo>
                        <a:pt x="14137" y="5102"/>
                      </a:lnTo>
                      <a:lnTo>
                        <a:pt x="14137" y="4526"/>
                      </a:lnTo>
                      <a:lnTo>
                        <a:pt x="14751" y="4526"/>
                      </a:lnTo>
                      <a:lnTo>
                        <a:pt x="15541" y="4197"/>
                      </a:lnTo>
                      <a:lnTo>
                        <a:pt x="15541" y="3950"/>
                      </a:lnTo>
                      <a:lnTo>
                        <a:pt x="16420" y="3621"/>
                      </a:lnTo>
                      <a:lnTo>
                        <a:pt x="16420" y="1522"/>
                      </a:lnTo>
                      <a:lnTo>
                        <a:pt x="15541" y="1193"/>
                      </a:lnTo>
                      <a:lnTo>
                        <a:pt x="14751" y="946"/>
                      </a:lnTo>
                      <a:lnTo>
                        <a:pt x="13434" y="329"/>
                      </a:lnTo>
                      <a:lnTo>
                        <a:pt x="12644" y="329"/>
                      </a:lnTo>
                      <a:lnTo>
                        <a:pt x="11854" y="0"/>
                      </a:lnTo>
                      <a:lnTo>
                        <a:pt x="10537" y="0"/>
                      </a:lnTo>
                      <a:lnTo>
                        <a:pt x="8956" y="329"/>
                      </a:lnTo>
                      <a:lnTo>
                        <a:pt x="8166" y="329"/>
                      </a:lnTo>
                      <a:lnTo>
                        <a:pt x="6849" y="946"/>
                      </a:lnTo>
                      <a:lnTo>
                        <a:pt x="6849" y="1193"/>
                      </a:lnTo>
                      <a:lnTo>
                        <a:pt x="6059" y="1522"/>
                      </a:lnTo>
                      <a:lnTo>
                        <a:pt x="6059" y="1851"/>
                      </a:lnTo>
                      <a:lnTo>
                        <a:pt x="5180" y="2098"/>
                      </a:lnTo>
                      <a:lnTo>
                        <a:pt x="5180" y="3003"/>
                      </a:lnTo>
                      <a:lnTo>
                        <a:pt x="6059" y="3333"/>
                      </a:lnTo>
                      <a:lnTo>
                        <a:pt x="6059" y="3950"/>
                      </a:lnTo>
                      <a:lnTo>
                        <a:pt x="6849" y="4197"/>
                      </a:lnTo>
                      <a:lnTo>
                        <a:pt x="7463" y="4526"/>
                      </a:lnTo>
                      <a:lnTo>
                        <a:pt x="7463" y="5431"/>
                      </a:lnTo>
                      <a:lnTo>
                        <a:pt x="6849" y="5719"/>
                      </a:lnTo>
                      <a:lnTo>
                        <a:pt x="6059" y="5719"/>
                      </a:lnTo>
                      <a:lnTo>
                        <a:pt x="5180" y="6048"/>
                      </a:lnTo>
                      <a:lnTo>
                        <a:pt x="4566" y="6048"/>
                      </a:lnTo>
                      <a:lnTo>
                        <a:pt x="3073" y="6295"/>
                      </a:lnTo>
                      <a:lnTo>
                        <a:pt x="2283" y="6624"/>
                      </a:lnTo>
                      <a:lnTo>
                        <a:pt x="1493" y="6624"/>
                      </a:lnTo>
                      <a:lnTo>
                        <a:pt x="878" y="6953"/>
                      </a:lnTo>
                      <a:lnTo>
                        <a:pt x="878" y="7200"/>
                      </a:lnTo>
                      <a:lnTo>
                        <a:pt x="0" y="7488"/>
                      </a:lnTo>
                      <a:lnTo>
                        <a:pt x="0" y="11973"/>
                      </a:lnTo>
                      <a:lnTo>
                        <a:pt x="878" y="12631"/>
                      </a:lnTo>
                      <a:lnTo>
                        <a:pt x="878" y="12919"/>
                      </a:lnTo>
                      <a:lnTo>
                        <a:pt x="1493" y="13166"/>
                      </a:lnTo>
                      <a:lnTo>
                        <a:pt x="1493" y="13824"/>
                      </a:lnTo>
                      <a:lnTo>
                        <a:pt x="2283" y="13824"/>
                      </a:lnTo>
                      <a:lnTo>
                        <a:pt x="3073" y="14153"/>
                      </a:lnTo>
                      <a:lnTo>
                        <a:pt x="3776" y="14400"/>
                      </a:lnTo>
                      <a:lnTo>
                        <a:pt x="4566" y="14400"/>
                      </a:lnTo>
                      <a:lnTo>
                        <a:pt x="4566" y="14647"/>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53"/>
                      </a:lnTo>
                      <a:lnTo>
                        <a:pt x="19317" y="13824"/>
                      </a:lnTo>
                      <a:lnTo>
                        <a:pt x="19932" y="13495"/>
                      </a:lnTo>
                      <a:lnTo>
                        <a:pt x="20722" y="13166"/>
                      </a:lnTo>
                      <a:lnTo>
                        <a:pt x="21600" y="12919"/>
                      </a:lnTo>
                      <a:lnTo>
                        <a:pt x="21600" y="6953"/>
                      </a:lnTo>
                      <a:lnTo>
                        <a:pt x="20722" y="6624"/>
                      </a:lnTo>
                      <a:lnTo>
                        <a:pt x="19932" y="6624"/>
                      </a:lnTo>
                      <a:lnTo>
                        <a:pt x="19317" y="6295"/>
                      </a:lnTo>
                      <a:lnTo>
                        <a:pt x="17824"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374" name="Group 1374"/>
            <p:cNvGrpSpPr/>
            <p:nvPr/>
          </p:nvGrpSpPr>
          <p:grpSpPr>
            <a:xfrm>
              <a:off x="2874948" y="336542"/>
              <a:ext cx="203231" cy="357214"/>
              <a:chOff x="-1" y="-2"/>
              <a:chExt cx="203230" cy="357213"/>
            </a:xfrm>
          </p:grpSpPr>
          <p:sp>
            <p:nvSpPr>
              <p:cNvPr id="1370" name="Shape 1370"/>
              <p:cNvSpPr/>
              <p:nvPr/>
            </p:nvSpPr>
            <p:spPr>
              <a:xfrm>
                <a:off x="6" y="-2"/>
                <a:ext cx="203220" cy="357209"/>
              </a:xfrm>
              <a:custGeom>
                <a:avLst/>
                <a:gdLst/>
                <a:ahLst/>
                <a:cxnLst>
                  <a:cxn ang="0">
                    <a:pos x="wd2" y="hd2"/>
                  </a:cxn>
                  <a:cxn ang="5400000">
                    <a:pos x="wd2" y="hd2"/>
                  </a:cxn>
                  <a:cxn ang="10800000">
                    <a:pos x="wd2" y="hd2"/>
                  </a:cxn>
                  <a:cxn ang="16200000">
                    <a:pos x="wd2" y="hd2"/>
                  </a:cxn>
                </a:cxnLst>
                <a:rect l="0" t="0" r="r" b="b"/>
                <a:pathLst>
                  <a:path w="21600" h="21600" extrusionOk="0">
                    <a:moveTo>
                      <a:pt x="17824" y="6007"/>
                    </a:moveTo>
                    <a:lnTo>
                      <a:pt x="17034" y="6007"/>
                    </a:lnTo>
                    <a:lnTo>
                      <a:pt x="16420" y="5678"/>
                    </a:lnTo>
                    <a:lnTo>
                      <a:pt x="15541" y="5678"/>
                    </a:lnTo>
                    <a:lnTo>
                      <a:pt x="14751" y="5431"/>
                    </a:lnTo>
                    <a:lnTo>
                      <a:pt x="14137" y="5102"/>
                    </a:lnTo>
                    <a:lnTo>
                      <a:pt x="14137" y="4526"/>
                    </a:lnTo>
                    <a:lnTo>
                      <a:pt x="14751" y="4526"/>
                    </a:lnTo>
                    <a:lnTo>
                      <a:pt x="15541" y="4197"/>
                    </a:lnTo>
                    <a:lnTo>
                      <a:pt x="15541" y="3909"/>
                    </a:lnTo>
                    <a:lnTo>
                      <a:pt x="16420" y="3621"/>
                    </a:lnTo>
                    <a:lnTo>
                      <a:pt x="16420" y="1522"/>
                    </a:lnTo>
                    <a:lnTo>
                      <a:pt x="15541" y="1193"/>
                    </a:lnTo>
                    <a:lnTo>
                      <a:pt x="14751" y="905"/>
                    </a:lnTo>
                    <a:lnTo>
                      <a:pt x="14137" y="658"/>
                    </a:lnTo>
                    <a:lnTo>
                      <a:pt x="13434" y="329"/>
                    </a:lnTo>
                    <a:lnTo>
                      <a:pt x="12644" y="329"/>
                    </a:lnTo>
                    <a:lnTo>
                      <a:pt x="11854" y="0"/>
                    </a:lnTo>
                    <a:lnTo>
                      <a:pt x="10537" y="0"/>
                    </a:lnTo>
                    <a:lnTo>
                      <a:pt x="8956" y="329"/>
                    </a:lnTo>
                    <a:lnTo>
                      <a:pt x="8166" y="329"/>
                    </a:lnTo>
                    <a:lnTo>
                      <a:pt x="7463" y="658"/>
                    </a:lnTo>
                    <a:lnTo>
                      <a:pt x="6849" y="905"/>
                    </a:lnTo>
                    <a:lnTo>
                      <a:pt x="6849" y="1193"/>
                    </a:lnTo>
                    <a:lnTo>
                      <a:pt x="6059" y="1522"/>
                    </a:lnTo>
                    <a:lnTo>
                      <a:pt x="6059" y="1851"/>
                    </a:lnTo>
                    <a:lnTo>
                      <a:pt x="5180" y="2098"/>
                    </a:lnTo>
                    <a:lnTo>
                      <a:pt x="5180" y="3003"/>
                    </a:lnTo>
                    <a:lnTo>
                      <a:pt x="6059" y="3333"/>
                    </a:lnTo>
                    <a:lnTo>
                      <a:pt x="6059" y="3909"/>
                    </a:lnTo>
                    <a:lnTo>
                      <a:pt x="6849" y="4197"/>
                    </a:lnTo>
                    <a:lnTo>
                      <a:pt x="7463" y="4526"/>
                    </a:lnTo>
                    <a:lnTo>
                      <a:pt x="7463" y="5431"/>
                    </a:lnTo>
                    <a:lnTo>
                      <a:pt x="6849" y="5678"/>
                    </a:lnTo>
                    <a:lnTo>
                      <a:pt x="6059" y="5678"/>
                    </a:lnTo>
                    <a:lnTo>
                      <a:pt x="5180" y="6007"/>
                    </a:lnTo>
                    <a:lnTo>
                      <a:pt x="4566" y="6007"/>
                    </a:lnTo>
                    <a:lnTo>
                      <a:pt x="3073" y="6295"/>
                    </a:lnTo>
                    <a:lnTo>
                      <a:pt x="2283" y="6624"/>
                    </a:lnTo>
                    <a:lnTo>
                      <a:pt x="1493" y="6624"/>
                    </a:lnTo>
                    <a:lnTo>
                      <a:pt x="878" y="6953"/>
                    </a:lnTo>
                    <a:lnTo>
                      <a:pt x="878" y="7200"/>
                    </a:lnTo>
                    <a:lnTo>
                      <a:pt x="0" y="7447"/>
                    </a:lnTo>
                    <a:lnTo>
                      <a:pt x="0" y="11973"/>
                    </a:lnTo>
                    <a:lnTo>
                      <a:pt x="878" y="12631"/>
                    </a:lnTo>
                    <a:lnTo>
                      <a:pt x="878" y="12878"/>
                    </a:lnTo>
                    <a:lnTo>
                      <a:pt x="1493" y="13166"/>
                    </a:lnTo>
                    <a:lnTo>
                      <a:pt x="1493" y="13824"/>
                    </a:lnTo>
                    <a:lnTo>
                      <a:pt x="2283" y="13824"/>
                    </a:lnTo>
                    <a:lnTo>
                      <a:pt x="3073" y="14153"/>
                    </a:lnTo>
                    <a:lnTo>
                      <a:pt x="3776" y="14400"/>
                    </a:lnTo>
                    <a:lnTo>
                      <a:pt x="4566" y="14400"/>
                    </a:lnTo>
                    <a:lnTo>
                      <a:pt x="4566" y="14647"/>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53"/>
                    </a:lnTo>
                    <a:lnTo>
                      <a:pt x="19317" y="13824"/>
                    </a:lnTo>
                    <a:lnTo>
                      <a:pt x="19932" y="13495"/>
                    </a:lnTo>
                    <a:lnTo>
                      <a:pt x="20722" y="13166"/>
                    </a:lnTo>
                    <a:lnTo>
                      <a:pt x="21600" y="12878"/>
                    </a:lnTo>
                    <a:lnTo>
                      <a:pt x="21600" y="6953"/>
                    </a:lnTo>
                    <a:lnTo>
                      <a:pt x="20722" y="6624"/>
                    </a:lnTo>
                    <a:lnTo>
                      <a:pt x="19932" y="6624"/>
                    </a:lnTo>
                    <a:lnTo>
                      <a:pt x="19317" y="6295"/>
                    </a:lnTo>
                    <a:lnTo>
                      <a:pt x="17824"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373" name="Group 1373"/>
              <p:cNvGrpSpPr/>
              <p:nvPr/>
            </p:nvGrpSpPr>
            <p:grpSpPr>
              <a:xfrm>
                <a:off x="-2" y="-3"/>
                <a:ext cx="203231" cy="357215"/>
                <a:chOff x="0" y="-1"/>
                <a:chExt cx="203230" cy="357213"/>
              </a:xfrm>
            </p:grpSpPr>
            <p:sp>
              <p:nvSpPr>
                <p:cNvPr id="1371" name="Shape 1371"/>
                <p:cNvSpPr/>
                <p:nvPr/>
              </p:nvSpPr>
              <p:spPr>
                <a:xfrm>
                  <a:off x="-1" y="-2"/>
                  <a:ext cx="20323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24" y="6007"/>
                      </a:moveTo>
                      <a:lnTo>
                        <a:pt x="17034" y="6007"/>
                      </a:lnTo>
                      <a:lnTo>
                        <a:pt x="16420" y="5678"/>
                      </a:lnTo>
                      <a:lnTo>
                        <a:pt x="15541" y="5678"/>
                      </a:lnTo>
                      <a:lnTo>
                        <a:pt x="14751" y="5431"/>
                      </a:lnTo>
                      <a:lnTo>
                        <a:pt x="14137" y="5102"/>
                      </a:lnTo>
                      <a:lnTo>
                        <a:pt x="14137" y="4526"/>
                      </a:lnTo>
                      <a:lnTo>
                        <a:pt x="14751" y="4526"/>
                      </a:lnTo>
                      <a:lnTo>
                        <a:pt x="15541" y="4197"/>
                      </a:lnTo>
                      <a:lnTo>
                        <a:pt x="15541" y="3909"/>
                      </a:lnTo>
                      <a:lnTo>
                        <a:pt x="16420" y="3621"/>
                      </a:lnTo>
                      <a:lnTo>
                        <a:pt x="16420" y="1522"/>
                      </a:lnTo>
                      <a:lnTo>
                        <a:pt x="15541" y="1193"/>
                      </a:lnTo>
                      <a:lnTo>
                        <a:pt x="14751" y="905"/>
                      </a:lnTo>
                      <a:lnTo>
                        <a:pt x="14137" y="658"/>
                      </a:lnTo>
                      <a:lnTo>
                        <a:pt x="13434" y="329"/>
                      </a:lnTo>
                      <a:lnTo>
                        <a:pt x="12644" y="329"/>
                      </a:lnTo>
                      <a:lnTo>
                        <a:pt x="11854" y="0"/>
                      </a:lnTo>
                      <a:lnTo>
                        <a:pt x="10537" y="0"/>
                      </a:lnTo>
                      <a:lnTo>
                        <a:pt x="8956" y="329"/>
                      </a:lnTo>
                      <a:lnTo>
                        <a:pt x="8166" y="329"/>
                      </a:lnTo>
                      <a:lnTo>
                        <a:pt x="7463" y="658"/>
                      </a:lnTo>
                      <a:lnTo>
                        <a:pt x="6849" y="905"/>
                      </a:lnTo>
                      <a:lnTo>
                        <a:pt x="6849" y="1193"/>
                      </a:lnTo>
                      <a:lnTo>
                        <a:pt x="6059" y="1522"/>
                      </a:lnTo>
                      <a:lnTo>
                        <a:pt x="6059" y="1851"/>
                      </a:lnTo>
                      <a:lnTo>
                        <a:pt x="5180" y="2098"/>
                      </a:lnTo>
                      <a:lnTo>
                        <a:pt x="5180" y="3003"/>
                      </a:lnTo>
                      <a:lnTo>
                        <a:pt x="6059" y="3333"/>
                      </a:lnTo>
                      <a:lnTo>
                        <a:pt x="6059" y="3909"/>
                      </a:lnTo>
                      <a:lnTo>
                        <a:pt x="6849" y="4197"/>
                      </a:lnTo>
                      <a:lnTo>
                        <a:pt x="7463" y="4526"/>
                      </a:lnTo>
                      <a:lnTo>
                        <a:pt x="7463" y="5431"/>
                      </a:lnTo>
                      <a:lnTo>
                        <a:pt x="6849" y="5678"/>
                      </a:lnTo>
                      <a:lnTo>
                        <a:pt x="6059" y="5678"/>
                      </a:lnTo>
                      <a:lnTo>
                        <a:pt x="5180" y="6007"/>
                      </a:lnTo>
                      <a:lnTo>
                        <a:pt x="4566" y="6007"/>
                      </a:lnTo>
                      <a:lnTo>
                        <a:pt x="3073" y="6295"/>
                      </a:lnTo>
                      <a:lnTo>
                        <a:pt x="2283" y="6624"/>
                      </a:lnTo>
                      <a:lnTo>
                        <a:pt x="1493" y="6624"/>
                      </a:lnTo>
                      <a:lnTo>
                        <a:pt x="878" y="6953"/>
                      </a:lnTo>
                      <a:lnTo>
                        <a:pt x="878" y="7200"/>
                      </a:lnTo>
                      <a:lnTo>
                        <a:pt x="0" y="7447"/>
                      </a:lnTo>
                      <a:lnTo>
                        <a:pt x="0" y="11973"/>
                      </a:lnTo>
                      <a:lnTo>
                        <a:pt x="878" y="12631"/>
                      </a:lnTo>
                      <a:lnTo>
                        <a:pt x="878" y="12878"/>
                      </a:lnTo>
                      <a:lnTo>
                        <a:pt x="1493" y="13166"/>
                      </a:lnTo>
                      <a:lnTo>
                        <a:pt x="1493" y="13824"/>
                      </a:lnTo>
                      <a:lnTo>
                        <a:pt x="2283" y="13824"/>
                      </a:lnTo>
                      <a:lnTo>
                        <a:pt x="3073" y="14153"/>
                      </a:lnTo>
                      <a:lnTo>
                        <a:pt x="3776" y="14400"/>
                      </a:lnTo>
                      <a:lnTo>
                        <a:pt x="4566" y="14400"/>
                      </a:lnTo>
                      <a:lnTo>
                        <a:pt x="4566" y="14647"/>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53"/>
                      </a:lnTo>
                      <a:lnTo>
                        <a:pt x="19317" y="13824"/>
                      </a:lnTo>
                      <a:lnTo>
                        <a:pt x="19932" y="13495"/>
                      </a:lnTo>
                      <a:lnTo>
                        <a:pt x="20722" y="13166"/>
                      </a:lnTo>
                      <a:lnTo>
                        <a:pt x="21600" y="12878"/>
                      </a:lnTo>
                      <a:lnTo>
                        <a:pt x="21600" y="6953"/>
                      </a:lnTo>
                      <a:lnTo>
                        <a:pt x="20722" y="6624"/>
                      </a:lnTo>
                      <a:lnTo>
                        <a:pt x="19932" y="6624"/>
                      </a:lnTo>
                      <a:lnTo>
                        <a:pt x="19317" y="6295"/>
                      </a:lnTo>
                      <a:lnTo>
                        <a:pt x="17824"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372" name="Shape 1372"/>
                <p:cNvSpPr/>
                <p:nvPr/>
              </p:nvSpPr>
              <p:spPr>
                <a:xfrm>
                  <a:off x="-1" y="-2"/>
                  <a:ext cx="20323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24" y="6007"/>
                      </a:moveTo>
                      <a:lnTo>
                        <a:pt x="17034" y="6007"/>
                      </a:lnTo>
                      <a:lnTo>
                        <a:pt x="16420" y="5678"/>
                      </a:lnTo>
                      <a:lnTo>
                        <a:pt x="15541" y="5678"/>
                      </a:lnTo>
                      <a:lnTo>
                        <a:pt x="14751" y="5431"/>
                      </a:lnTo>
                      <a:lnTo>
                        <a:pt x="14137" y="5102"/>
                      </a:lnTo>
                      <a:lnTo>
                        <a:pt x="14137" y="4526"/>
                      </a:lnTo>
                      <a:lnTo>
                        <a:pt x="14751" y="4526"/>
                      </a:lnTo>
                      <a:lnTo>
                        <a:pt x="15541" y="4197"/>
                      </a:lnTo>
                      <a:lnTo>
                        <a:pt x="15541" y="3909"/>
                      </a:lnTo>
                      <a:lnTo>
                        <a:pt x="16420" y="3621"/>
                      </a:lnTo>
                      <a:lnTo>
                        <a:pt x="16420" y="1522"/>
                      </a:lnTo>
                      <a:lnTo>
                        <a:pt x="15541" y="1193"/>
                      </a:lnTo>
                      <a:lnTo>
                        <a:pt x="14751" y="905"/>
                      </a:lnTo>
                      <a:lnTo>
                        <a:pt x="14137" y="658"/>
                      </a:lnTo>
                      <a:lnTo>
                        <a:pt x="13434" y="329"/>
                      </a:lnTo>
                      <a:lnTo>
                        <a:pt x="12644" y="329"/>
                      </a:lnTo>
                      <a:lnTo>
                        <a:pt x="11854" y="0"/>
                      </a:lnTo>
                      <a:lnTo>
                        <a:pt x="10537" y="0"/>
                      </a:lnTo>
                      <a:lnTo>
                        <a:pt x="8956" y="329"/>
                      </a:lnTo>
                      <a:lnTo>
                        <a:pt x="8166" y="329"/>
                      </a:lnTo>
                      <a:lnTo>
                        <a:pt x="7463" y="658"/>
                      </a:lnTo>
                      <a:lnTo>
                        <a:pt x="6849" y="905"/>
                      </a:lnTo>
                      <a:lnTo>
                        <a:pt x="6849" y="1193"/>
                      </a:lnTo>
                      <a:lnTo>
                        <a:pt x="6059" y="1522"/>
                      </a:lnTo>
                      <a:lnTo>
                        <a:pt x="6059" y="1851"/>
                      </a:lnTo>
                      <a:lnTo>
                        <a:pt x="5180" y="2098"/>
                      </a:lnTo>
                      <a:lnTo>
                        <a:pt x="5180" y="3003"/>
                      </a:lnTo>
                      <a:lnTo>
                        <a:pt x="6059" y="3333"/>
                      </a:lnTo>
                      <a:lnTo>
                        <a:pt x="6059" y="3909"/>
                      </a:lnTo>
                      <a:lnTo>
                        <a:pt x="6849" y="4197"/>
                      </a:lnTo>
                      <a:lnTo>
                        <a:pt x="7463" y="4526"/>
                      </a:lnTo>
                      <a:lnTo>
                        <a:pt x="7463" y="5431"/>
                      </a:lnTo>
                      <a:lnTo>
                        <a:pt x="6849" y="5678"/>
                      </a:lnTo>
                      <a:lnTo>
                        <a:pt x="6059" y="5678"/>
                      </a:lnTo>
                      <a:lnTo>
                        <a:pt x="5180" y="6007"/>
                      </a:lnTo>
                      <a:lnTo>
                        <a:pt x="4566" y="6007"/>
                      </a:lnTo>
                      <a:lnTo>
                        <a:pt x="3073" y="6295"/>
                      </a:lnTo>
                      <a:lnTo>
                        <a:pt x="2283" y="6624"/>
                      </a:lnTo>
                      <a:lnTo>
                        <a:pt x="1493" y="6624"/>
                      </a:lnTo>
                      <a:lnTo>
                        <a:pt x="878" y="6953"/>
                      </a:lnTo>
                      <a:lnTo>
                        <a:pt x="878" y="7200"/>
                      </a:lnTo>
                      <a:lnTo>
                        <a:pt x="0" y="7447"/>
                      </a:lnTo>
                      <a:lnTo>
                        <a:pt x="0" y="11973"/>
                      </a:lnTo>
                      <a:lnTo>
                        <a:pt x="878" y="12631"/>
                      </a:lnTo>
                      <a:lnTo>
                        <a:pt x="878" y="12878"/>
                      </a:lnTo>
                      <a:lnTo>
                        <a:pt x="1493" y="13166"/>
                      </a:lnTo>
                      <a:lnTo>
                        <a:pt x="1493" y="13824"/>
                      </a:lnTo>
                      <a:lnTo>
                        <a:pt x="2283" y="13824"/>
                      </a:lnTo>
                      <a:lnTo>
                        <a:pt x="3073" y="14153"/>
                      </a:lnTo>
                      <a:lnTo>
                        <a:pt x="3776" y="14400"/>
                      </a:lnTo>
                      <a:lnTo>
                        <a:pt x="4566" y="14400"/>
                      </a:lnTo>
                      <a:lnTo>
                        <a:pt x="4566" y="14647"/>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47"/>
                      </a:lnTo>
                      <a:lnTo>
                        <a:pt x="17824" y="14400"/>
                      </a:lnTo>
                      <a:lnTo>
                        <a:pt x="18527" y="14400"/>
                      </a:lnTo>
                      <a:lnTo>
                        <a:pt x="18527" y="14153"/>
                      </a:lnTo>
                      <a:lnTo>
                        <a:pt x="19317" y="13824"/>
                      </a:lnTo>
                      <a:lnTo>
                        <a:pt x="19932" y="13495"/>
                      </a:lnTo>
                      <a:lnTo>
                        <a:pt x="20722" y="13166"/>
                      </a:lnTo>
                      <a:lnTo>
                        <a:pt x="21600" y="12878"/>
                      </a:lnTo>
                      <a:lnTo>
                        <a:pt x="21600" y="6953"/>
                      </a:lnTo>
                      <a:lnTo>
                        <a:pt x="20722" y="6624"/>
                      </a:lnTo>
                      <a:lnTo>
                        <a:pt x="19932" y="6624"/>
                      </a:lnTo>
                      <a:lnTo>
                        <a:pt x="19317" y="6295"/>
                      </a:lnTo>
                      <a:lnTo>
                        <a:pt x="17824"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379" name="Group 1379"/>
            <p:cNvGrpSpPr/>
            <p:nvPr/>
          </p:nvGrpSpPr>
          <p:grpSpPr>
            <a:xfrm>
              <a:off x="3965560" y="1795453"/>
              <a:ext cx="204822" cy="357220"/>
              <a:chOff x="-1" y="-1"/>
              <a:chExt cx="204821" cy="357219"/>
            </a:xfrm>
          </p:grpSpPr>
          <p:sp>
            <p:nvSpPr>
              <p:cNvPr id="1375" name="Shape 1375"/>
              <p:cNvSpPr/>
              <p:nvPr/>
            </p:nvSpPr>
            <p:spPr>
              <a:xfrm>
                <a:off x="5" y="2"/>
                <a:ext cx="204812"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053"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18"/>
                    </a:lnTo>
                    <a:lnTo>
                      <a:pt x="13380" y="330"/>
                    </a:lnTo>
                    <a:lnTo>
                      <a:pt x="12593" y="330"/>
                    </a:lnTo>
                    <a:lnTo>
                      <a:pt x="11893" y="0"/>
                    </a:lnTo>
                    <a:lnTo>
                      <a:pt x="10494" y="0"/>
                    </a:lnTo>
                    <a:lnTo>
                      <a:pt x="9007" y="330"/>
                    </a:lnTo>
                    <a:lnTo>
                      <a:pt x="8220" y="330"/>
                    </a:lnTo>
                    <a:lnTo>
                      <a:pt x="7433" y="618"/>
                    </a:lnTo>
                    <a:lnTo>
                      <a:pt x="6734" y="907"/>
                    </a:lnTo>
                    <a:lnTo>
                      <a:pt x="6734" y="1154"/>
                    </a:lnTo>
                    <a:lnTo>
                      <a:pt x="5947" y="1484"/>
                    </a:lnTo>
                    <a:lnTo>
                      <a:pt x="5947" y="1814"/>
                    </a:lnTo>
                    <a:lnTo>
                      <a:pt x="5334" y="2061"/>
                    </a:lnTo>
                    <a:lnTo>
                      <a:pt x="5334" y="3009"/>
                    </a:lnTo>
                    <a:lnTo>
                      <a:pt x="5947" y="3339"/>
                    </a:lnTo>
                    <a:lnTo>
                      <a:pt x="5947" y="3916"/>
                    </a:lnTo>
                    <a:lnTo>
                      <a:pt x="6734" y="4163"/>
                    </a:lnTo>
                    <a:lnTo>
                      <a:pt x="7433" y="4493"/>
                    </a:lnTo>
                    <a:lnTo>
                      <a:pt x="7433" y="5441"/>
                    </a:lnTo>
                    <a:lnTo>
                      <a:pt x="6734" y="5689"/>
                    </a:lnTo>
                    <a:lnTo>
                      <a:pt x="5947" y="5689"/>
                    </a:lnTo>
                    <a:lnTo>
                      <a:pt x="5334" y="6018"/>
                    </a:lnTo>
                    <a:lnTo>
                      <a:pt x="4547" y="6018"/>
                    </a:lnTo>
                    <a:lnTo>
                      <a:pt x="3061" y="6266"/>
                    </a:lnTo>
                    <a:lnTo>
                      <a:pt x="2274" y="6595"/>
                    </a:lnTo>
                    <a:lnTo>
                      <a:pt x="1574" y="6595"/>
                    </a:lnTo>
                    <a:lnTo>
                      <a:pt x="787" y="6925"/>
                    </a:lnTo>
                    <a:lnTo>
                      <a:pt x="787" y="7173"/>
                    </a:lnTo>
                    <a:lnTo>
                      <a:pt x="0" y="7461"/>
                    </a:lnTo>
                    <a:lnTo>
                      <a:pt x="0" y="11995"/>
                    </a:lnTo>
                    <a:lnTo>
                      <a:pt x="787" y="12614"/>
                    </a:lnTo>
                    <a:lnTo>
                      <a:pt x="787" y="12902"/>
                    </a:lnTo>
                    <a:lnTo>
                      <a:pt x="1574" y="13150"/>
                    </a:lnTo>
                    <a:lnTo>
                      <a:pt x="1574" y="13809"/>
                    </a:lnTo>
                    <a:lnTo>
                      <a:pt x="2274" y="13809"/>
                    </a:lnTo>
                    <a:lnTo>
                      <a:pt x="3061" y="14139"/>
                    </a:lnTo>
                    <a:lnTo>
                      <a:pt x="3673" y="14386"/>
                    </a:lnTo>
                    <a:lnTo>
                      <a:pt x="4547" y="14386"/>
                    </a:lnTo>
                    <a:lnTo>
                      <a:pt x="4547" y="14675"/>
                    </a:lnTo>
                    <a:lnTo>
                      <a:pt x="4547" y="8945"/>
                    </a:lnTo>
                    <a:lnTo>
                      <a:pt x="4547" y="20693"/>
                    </a:lnTo>
                    <a:lnTo>
                      <a:pt x="5334" y="20940"/>
                    </a:lnTo>
                    <a:lnTo>
                      <a:pt x="5334" y="21270"/>
                    </a:lnTo>
                    <a:lnTo>
                      <a:pt x="5947" y="21270"/>
                    </a:lnTo>
                    <a:lnTo>
                      <a:pt x="5947" y="21600"/>
                    </a:lnTo>
                    <a:lnTo>
                      <a:pt x="9007" y="21600"/>
                    </a:lnTo>
                    <a:lnTo>
                      <a:pt x="9707" y="21270"/>
                    </a:lnTo>
                    <a:lnTo>
                      <a:pt x="10494" y="20940"/>
                    </a:lnTo>
                    <a:lnTo>
                      <a:pt x="11106" y="20693"/>
                    </a:lnTo>
                    <a:lnTo>
                      <a:pt x="11106" y="20446"/>
                    </a:lnTo>
                    <a:lnTo>
                      <a:pt x="11106" y="20940"/>
                    </a:lnTo>
                    <a:lnTo>
                      <a:pt x="11893" y="20940"/>
                    </a:lnTo>
                    <a:lnTo>
                      <a:pt x="11893" y="21270"/>
                    </a:lnTo>
                    <a:lnTo>
                      <a:pt x="12593" y="21270"/>
                    </a:lnTo>
                    <a:lnTo>
                      <a:pt x="12593" y="21600"/>
                    </a:lnTo>
                    <a:lnTo>
                      <a:pt x="15653" y="21600"/>
                    </a:lnTo>
                    <a:lnTo>
                      <a:pt x="16266" y="21270"/>
                    </a:lnTo>
                    <a:lnTo>
                      <a:pt x="17053" y="20940"/>
                    </a:lnTo>
                    <a:lnTo>
                      <a:pt x="17053"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378" name="Group 1378"/>
              <p:cNvGrpSpPr/>
              <p:nvPr/>
            </p:nvGrpSpPr>
            <p:grpSpPr>
              <a:xfrm>
                <a:off x="-2" y="-2"/>
                <a:ext cx="204822" cy="357220"/>
                <a:chOff x="-1" y="0"/>
                <a:chExt cx="204821" cy="357219"/>
              </a:xfrm>
            </p:grpSpPr>
            <p:sp>
              <p:nvSpPr>
                <p:cNvPr id="1376" name="Shape 1376"/>
                <p:cNvSpPr/>
                <p:nvPr/>
              </p:nvSpPr>
              <p:spPr>
                <a:xfrm>
                  <a:off x="-1" y="-1"/>
                  <a:ext cx="204821"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053"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18"/>
                      </a:lnTo>
                      <a:lnTo>
                        <a:pt x="13380" y="330"/>
                      </a:lnTo>
                      <a:lnTo>
                        <a:pt x="12593" y="330"/>
                      </a:lnTo>
                      <a:lnTo>
                        <a:pt x="11893" y="0"/>
                      </a:lnTo>
                      <a:lnTo>
                        <a:pt x="10494" y="0"/>
                      </a:lnTo>
                      <a:lnTo>
                        <a:pt x="9007" y="330"/>
                      </a:lnTo>
                      <a:lnTo>
                        <a:pt x="8220" y="330"/>
                      </a:lnTo>
                      <a:lnTo>
                        <a:pt x="7433" y="618"/>
                      </a:lnTo>
                      <a:lnTo>
                        <a:pt x="6734" y="907"/>
                      </a:lnTo>
                      <a:lnTo>
                        <a:pt x="6734" y="1154"/>
                      </a:lnTo>
                      <a:lnTo>
                        <a:pt x="5947" y="1484"/>
                      </a:lnTo>
                      <a:lnTo>
                        <a:pt x="5947" y="1814"/>
                      </a:lnTo>
                      <a:lnTo>
                        <a:pt x="5334" y="2061"/>
                      </a:lnTo>
                      <a:lnTo>
                        <a:pt x="5334" y="3009"/>
                      </a:lnTo>
                      <a:lnTo>
                        <a:pt x="5947" y="3339"/>
                      </a:lnTo>
                      <a:lnTo>
                        <a:pt x="5947" y="3916"/>
                      </a:lnTo>
                      <a:lnTo>
                        <a:pt x="6734" y="4163"/>
                      </a:lnTo>
                      <a:lnTo>
                        <a:pt x="7433" y="4493"/>
                      </a:lnTo>
                      <a:lnTo>
                        <a:pt x="7433" y="5441"/>
                      </a:lnTo>
                      <a:lnTo>
                        <a:pt x="6734" y="5689"/>
                      </a:lnTo>
                      <a:lnTo>
                        <a:pt x="5947" y="5689"/>
                      </a:lnTo>
                      <a:lnTo>
                        <a:pt x="5334" y="6018"/>
                      </a:lnTo>
                      <a:lnTo>
                        <a:pt x="4547" y="6018"/>
                      </a:lnTo>
                      <a:lnTo>
                        <a:pt x="3061" y="6266"/>
                      </a:lnTo>
                      <a:lnTo>
                        <a:pt x="2274" y="6595"/>
                      </a:lnTo>
                      <a:lnTo>
                        <a:pt x="1574" y="6595"/>
                      </a:lnTo>
                      <a:lnTo>
                        <a:pt x="787" y="6925"/>
                      </a:lnTo>
                      <a:lnTo>
                        <a:pt x="787" y="7173"/>
                      </a:lnTo>
                      <a:lnTo>
                        <a:pt x="0" y="7461"/>
                      </a:lnTo>
                      <a:lnTo>
                        <a:pt x="0" y="11995"/>
                      </a:lnTo>
                      <a:lnTo>
                        <a:pt x="787" y="12614"/>
                      </a:lnTo>
                      <a:lnTo>
                        <a:pt x="787" y="12902"/>
                      </a:lnTo>
                      <a:lnTo>
                        <a:pt x="1574" y="13150"/>
                      </a:lnTo>
                      <a:lnTo>
                        <a:pt x="1574" y="13809"/>
                      </a:lnTo>
                      <a:lnTo>
                        <a:pt x="2274" y="13809"/>
                      </a:lnTo>
                      <a:lnTo>
                        <a:pt x="3061" y="14139"/>
                      </a:lnTo>
                      <a:lnTo>
                        <a:pt x="3673" y="14386"/>
                      </a:lnTo>
                      <a:lnTo>
                        <a:pt x="4547" y="14386"/>
                      </a:lnTo>
                      <a:lnTo>
                        <a:pt x="4547" y="14675"/>
                      </a:lnTo>
                      <a:lnTo>
                        <a:pt x="4547" y="8945"/>
                      </a:lnTo>
                      <a:lnTo>
                        <a:pt x="4547" y="20693"/>
                      </a:lnTo>
                      <a:lnTo>
                        <a:pt x="5334" y="20940"/>
                      </a:lnTo>
                      <a:lnTo>
                        <a:pt x="5334" y="21270"/>
                      </a:lnTo>
                      <a:lnTo>
                        <a:pt x="5947" y="21270"/>
                      </a:lnTo>
                      <a:lnTo>
                        <a:pt x="5947" y="21600"/>
                      </a:lnTo>
                      <a:lnTo>
                        <a:pt x="9007" y="21600"/>
                      </a:lnTo>
                      <a:lnTo>
                        <a:pt x="9707" y="21270"/>
                      </a:lnTo>
                      <a:lnTo>
                        <a:pt x="10494" y="20940"/>
                      </a:lnTo>
                      <a:lnTo>
                        <a:pt x="11106" y="20693"/>
                      </a:lnTo>
                      <a:lnTo>
                        <a:pt x="11106" y="20446"/>
                      </a:lnTo>
                      <a:lnTo>
                        <a:pt x="11106" y="20940"/>
                      </a:lnTo>
                      <a:lnTo>
                        <a:pt x="11893" y="20940"/>
                      </a:lnTo>
                      <a:lnTo>
                        <a:pt x="11893" y="21270"/>
                      </a:lnTo>
                      <a:lnTo>
                        <a:pt x="12593" y="21270"/>
                      </a:lnTo>
                      <a:lnTo>
                        <a:pt x="12593" y="21600"/>
                      </a:lnTo>
                      <a:lnTo>
                        <a:pt x="15653" y="21600"/>
                      </a:lnTo>
                      <a:lnTo>
                        <a:pt x="16266" y="21270"/>
                      </a:lnTo>
                      <a:lnTo>
                        <a:pt x="17053" y="20940"/>
                      </a:lnTo>
                      <a:lnTo>
                        <a:pt x="17053"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377" name="Shape 1377"/>
                <p:cNvSpPr/>
                <p:nvPr/>
              </p:nvSpPr>
              <p:spPr>
                <a:xfrm>
                  <a:off x="-1" y="-1"/>
                  <a:ext cx="204821"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053" y="6018"/>
                      </a:lnTo>
                      <a:lnTo>
                        <a:pt x="16266" y="5689"/>
                      </a:lnTo>
                      <a:lnTo>
                        <a:pt x="15653" y="5689"/>
                      </a:lnTo>
                      <a:lnTo>
                        <a:pt x="14866" y="5441"/>
                      </a:lnTo>
                      <a:lnTo>
                        <a:pt x="14167" y="5111"/>
                      </a:lnTo>
                      <a:lnTo>
                        <a:pt x="14167" y="4493"/>
                      </a:lnTo>
                      <a:lnTo>
                        <a:pt x="14866" y="4493"/>
                      </a:lnTo>
                      <a:lnTo>
                        <a:pt x="15653" y="4163"/>
                      </a:lnTo>
                      <a:lnTo>
                        <a:pt x="15653" y="3916"/>
                      </a:lnTo>
                      <a:lnTo>
                        <a:pt x="16266" y="3586"/>
                      </a:lnTo>
                      <a:lnTo>
                        <a:pt x="16266" y="1484"/>
                      </a:lnTo>
                      <a:lnTo>
                        <a:pt x="15653" y="1154"/>
                      </a:lnTo>
                      <a:lnTo>
                        <a:pt x="14866" y="907"/>
                      </a:lnTo>
                      <a:lnTo>
                        <a:pt x="14167" y="618"/>
                      </a:lnTo>
                      <a:lnTo>
                        <a:pt x="13380" y="330"/>
                      </a:lnTo>
                      <a:lnTo>
                        <a:pt x="12593" y="330"/>
                      </a:lnTo>
                      <a:lnTo>
                        <a:pt x="11893" y="0"/>
                      </a:lnTo>
                      <a:lnTo>
                        <a:pt x="10494" y="0"/>
                      </a:lnTo>
                      <a:lnTo>
                        <a:pt x="9007" y="330"/>
                      </a:lnTo>
                      <a:lnTo>
                        <a:pt x="8220" y="330"/>
                      </a:lnTo>
                      <a:lnTo>
                        <a:pt x="7433" y="618"/>
                      </a:lnTo>
                      <a:lnTo>
                        <a:pt x="6734" y="907"/>
                      </a:lnTo>
                      <a:lnTo>
                        <a:pt x="6734" y="1154"/>
                      </a:lnTo>
                      <a:lnTo>
                        <a:pt x="5947" y="1484"/>
                      </a:lnTo>
                      <a:lnTo>
                        <a:pt x="5947" y="1814"/>
                      </a:lnTo>
                      <a:lnTo>
                        <a:pt x="5334" y="2061"/>
                      </a:lnTo>
                      <a:lnTo>
                        <a:pt x="5334" y="3009"/>
                      </a:lnTo>
                      <a:lnTo>
                        <a:pt x="5947" y="3339"/>
                      </a:lnTo>
                      <a:lnTo>
                        <a:pt x="5947" y="3916"/>
                      </a:lnTo>
                      <a:lnTo>
                        <a:pt x="6734" y="4163"/>
                      </a:lnTo>
                      <a:lnTo>
                        <a:pt x="7433" y="4493"/>
                      </a:lnTo>
                      <a:lnTo>
                        <a:pt x="7433" y="5441"/>
                      </a:lnTo>
                      <a:lnTo>
                        <a:pt x="6734" y="5689"/>
                      </a:lnTo>
                      <a:lnTo>
                        <a:pt x="5947" y="5689"/>
                      </a:lnTo>
                      <a:lnTo>
                        <a:pt x="5334" y="6018"/>
                      </a:lnTo>
                      <a:lnTo>
                        <a:pt x="4547" y="6018"/>
                      </a:lnTo>
                      <a:lnTo>
                        <a:pt x="3061" y="6266"/>
                      </a:lnTo>
                      <a:lnTo>
                        <a:pt x="2274" y="6595"/>
                      </a:lnTo>
                      <a:lnTo>
                        <a:pt x="1574" y="6595"/>
                      </a:lnTo>
                      <a:lnTo>
                        <a:pt x="787" y="6925"/>
                      </a:lnTo>
                      <a:lnTo>
                        <a:pt x="787" y="7173"/>
                      </a:lnTo>
                      <a:lnTo>
                        <a:pt x="0" y="7461"/>
                      </a:lnTo>
                      <a:lnTo>
                        <a:pt x="0" y="11995"/>
                      </a:lnTo>
                      <a:lnTo>
                        <a:pt x="787" y="12614"/>
                      </a:lnTo>
                      <a:lnTo>
                        <a:pt x="787" y="12902"/>
                      </a:lnTo>
                      <a:lnTo>
                        <a:pt x="1574" y="13150"/>
                      </a:lnTo>
                      <a:lnTo>
                        <a:pt x="1574" y="13809"/>
                      </a:lnTo>
                      <a:lnTo>
                        <a:pt x="2274" y="13809"/>
                      </a:lnTo>
                      <a:lnTo>
                        <a:pt x="3061" y="14139"/>
                      </a:lnTo>
                      <a:lnTo>
                        <a:pt x="3673" y="14386"/>
                      </a:lnTo>
                      <a:lnTo>
                        <a:pt x="4547" y="14386"/>
                      </a:lnTo>
                      <a:lnTo>
                        <a:pt x="4547" y="14675"/>
                      </a:lnTo>
                      <a:lnTo>
                        <a:pt x="4547" y="8945"/>
                      </a:lnTo>
                      <a:lnTo>
                        <a:pt x="4547" y="20693"/>
                      </a:lnTo>
                      <a:lnTo>
                        <a:pt x="5334" y="20940"/>
                      </a:lnTo>
                      <a:lnTo>
                        <a:pt x="5334" y="21270"/>
                      </a:lnTo>
                      <a:lnTo>
                        <a:pt x="5947" y="21270"/>
                      </a:lnTo>
                      <a:lnTo>
                        <a:pt x="5947" y="21600"/>
                      </a:lnTo>
                      <a:lnTo>
                        <a:pt x="9007" y="21600"/>
                      </a:lnTo>
                      <a:lnTo>
                        <a:pt x="9707" y="21270"/>
                      </a:lnTo>
                      <a:lnTo>
                        <a:pt x="10494" y="20940"/>
                      </a:lnTo>
                      <a:lnTo>
                        <a:pt x="11106" y="20693"/>
                      </a:lnTo>
                      <a:lnTo>
                        <a:pt x="11106" y="20446"/>
                      </a:lnTo>
                      <a:lnTo>
                        <a:pt x="11106" y="20940"/>
                      </a:lnTo>
                      <a:lnTo>
                        <a:pt x="11893" y="20940"/>
                      </a:lnTo>
                      <a:lnTo>
                        <a:pt x="11893" y="21270"/>
                      </a:lnTo>
                      <a:lnTo>
                        <a:pt x="12593" y="21270"/>
                      </a:lnTo>
                      <a:lnTo>
                        <a:pt x="12593" y="21600"/>
                      </a:lnTo>
                      <a:lnTo>
                        <a:pt x="15653" y="21600"/>
                      </a:lnTo>
                      <a:lnTo>
                        <a:pt x="16266" y="21270"/>
                      </a:lnTo>
                      <a:lnTo>
                        <a:pt x="17053" y="20940"/>
                      </a:lnTo>
                      <a:lnTo>
                        <a:pt x="17053" y="14675"/>
                      </a:lnTo>
                      <a:lnTo>
                        <a:pt x="17927" y="14386"/>
                      </a:lnTo>
                      <a:lnTo>
                        <a:pt x="18539" y="14386"/>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384" name="Group 1384"/>
            <p:cNvGrpSpPr/>
            <p:nvPr/>
          </p:nvGrpSpPr>
          <p:grpSpPr>
            <a:xfrm>
              <a:off x="2174863" y="1473200"/>
              <a:ext cx="204821" cy="355625"/>
              <a:chOff x="-1" y="-1"/>
              <a:chExt cx="204820" cy="355624"/>
            </a:xfrm>
          </p:grpSpPr>
          <p:sp>
            <p:nvSpPr>
              <p:cNvPr id="1380" name="Shape 1380"/>
              <p:cNvSpPr/>
              <p:nvPr/>
            </p:nvSpPr>
            <p:spPr>
              <a:xfrm>
                <a:off x="5" y="-2"/>
                <a:ext cx="204808" cy="349269"/>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517" y="5699"/>
                    </a:lnTo>
                    <a:lnTo>
                      <a:pt x="14723" y="5452"/>
                    </a:lnTo>
                    <a:lnTo>
                      <a:pt x="14106" y="5121"/>
                    </a:lnTo>
                    <a:lnTo>
                      <a:pt x="14106" y="4460"/>
                    </a:lnTo>
                    <a:lnTo>
                      <a:pt x="14723" y="4460"/>
                    </a:lnTo>
                    <a:lnTo>
                      <a:pt x="15517" y="4213"/>
                    </a:lnTo>
                    <a:lnTo>
                      <a:pt x="15517" y="3924"/>
                    </a:lnTo>
                    <a:lnTo>
                      <a:pt x="16398" y="3593"/>
                    </a:lnTo>
                    <a:lnTo>
                      <a:pt x="16398" y="1528"/>
                    </a:lnTo>
                    <a:lnTo>
                      <a:pt x="15517" y="1198"/>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98"/>
                    </a:lnTo>
                    <a:lnTo>
                      <a:pt x="5995" y="1528"/>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319"/>
                    </a:lnTo>
                    <a:lnTo>
                      <a:pt x="2204" y="6649"/>
                    </a:lnTo>
                    <a:lnTo>
                      <a:pt x="1411" y="6649"/>
                    </a:lnTo>
                    <a:lnTo>
                      <a:pt x="793" y="6980"/>
                    </a:lnTo>
                    <a:lnTo>
                      <a:pt x="793" y="7145"/>
                    </a:lnTo>
                    <a:lnTo>
                      <a:pt x="0" y="7475"/>
                    </a:lnTo>
                    <a:lnTo>
                      <a:pt x="0" y="12018"/>
                    </a:lnTo>
                    <a:lnTo>
                      <a:pt x="793" y="12597"/>
                    </a:lnTo>
                    <a:lnTo>
                      <a:pt x="793" y="12927"/>
                    </a:lnTo>
                    <a:lnTo>
                      <a:pt x="1411" y="13216"/>
                    </a:lnTo>
                    <a:lnTo>
                      <a:pt x="1411" y="13794"/>
                    </a:lnTo>
                    <a:lnTo>
                      <a:pt x="2204"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517" y="21600"/>
                    </a:lnTo>
                    <a:lnTo>
                      <a:pt x="16398" y="21270"/>
                    </a:lnTo>
                    <a:lnTo>
                      <a:pt x="17016" y="20939"/>
                    </a:lnTo>
                    <a:lnTo>
                      <a:pt x="17016" y="14662"/>
                    </a:lnTo>
                    <a:lnTo>
                      <a:pt x="17809" y="14455"/>
                    </a:lnTo>
                    <a:lnTo>
                      <a:pt x="18514" y="14455"/>
                    </a:lnTo>
                    <a:lnTo>
                      <a:pt x="18514" y="14125"/>
                    </a:lnTo>
                    <a:lnTo>
                      <a:pt x="19308" y="13794"/>
                    </a:lnTo>
                    <a:lnTo>
                      <a:pt x="19925" y="13464"/>
                    </a:lnTo>
                    <a:lnTo>
                      <a:pt x="20718" y="13216"/>
                    </a:lnTo>
                    <a:lnTo>
                      <a:pt x="21600" y="12927"/>
                    </a:lnTo>
                    <a:lnTo>
                      <a:pt x="21600" y="6980"/>
                    </a:lnTo>
                    <a:lnTo>
                      <a:pt x="20718" y="6649"/>
                    </a:lnTo>
                    <a:lnTo>
                      <a:pt x="19925" y="6649"/>
                    </a:lnTo>
                    <a:lnTo>
                      <a:pt x="19308" y="6319"/>
                    </a:lnTo>
                    <a:lnTo>
                      <a:pt x="17809"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383" name="Group 1383"/>
              <p:cNvGrpSpPr/>
              <p:nvPr/>
            </p:nvGrpSpPr>
            <p:grpSpPr>
              <a:xfrm>
                <a:off x="-2" y="6343"/>
                <a:ext cx="204821" cy="349281"/>
                <a:chOff x="0" y="0"/>
                <a:chExt cx="204820" cy="349280"/>
              </a:xfrm>
            </p:grpSpPr>
            <p:sp>
              <p:nvSpPr>
                <p:cNvPr id="1381" name="Shape 1381"/>
                <p:cNvSpPr/>
                <p:nvPr/>
              </p:nvSpPr>
              <p:spPr>
                <a:xfrm>
                  <a:off x="-1" y="-1"/>
                  <a:ext cx="204821" cy="349281"/>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517" y="5699"/>
                      </a:lnTo>
                      <a:lnTo>
                        <a:pt x="14723" y="5452"/>
                      </a:lnTo>
                      <a:lnTo>
                        <a:pt x="14106" y="5121"/>
                      </a:lnTo>
                      <a:lnTo>
                        <a:pt x="14106" y="4460"/>
                      </a:lnTo>
                      <a:lnTo>
                        <a:pt x="14723" y="4460"/>
                      </a:lnTo>
                      <a:lnTo>
                        <a:pt x="15517" y="4213"/>
                      </a:lnTo>
                      <a:lnTo>
                        <a:pt x="15517" y="3924"/>
                      </a:lnTo>
                      <a:lnTo>
                        <a:pt x="16398" y="3593"/>
                      </a:lnTo>
                      <a:lnTo>
                        <a:pt x="16398" y="1528"/>
                      </a:lnTo>
                      <a:lnTo>
                        <a:pt x="15517" y="1198"/>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98"/>
                      </a:lnTo>
                      <a:lnTo>
                        <a:pt x="5995" y="1528"/>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319"/>
                      </a:lnTo>
                      <a:lnTo>
                        <a:pt x="2204" y="6649"/>
                      </a:lnTo>
                      <a:lnTo>
                        <a:pt x="1411" y="6649"/>
                      </a:lnTo>
                      <a:lnTo>
                        <a:pt x="793" y="6980"/>
                      </a:lnTo>
                      <a:lnTo>
                        <a:pt x="793" y="7145"/>
                      </a:lnTo>
                      <a:lnTo>
                        <a:pt x="0" y="7475"/>
                      </a:lnTo>
                      <a:lnTo>
                        <a:pt x="0" y="12018"/>
                      </a:lnTo>
                      <a:lnTo>
                        <a:pt x="793" y="12597"/>
                      </a:lnTo>
                      <a:lnTo>
                        <a:pt x="793" y="12927"/>
                      </a:lnTo>
                      <a:lnTo>
                        <a:pt x="1411" y="13216"/>
                      </a:lnTo>
                      <a:lnTo>
                        <a:pt x="1411" y="13794"/>
                      </a:lnTo>
                      <a:lnTo>
                        <a:pt x="2204"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517" y="21600"/>
                      </a:lnTo>
                      <a:lnTo>
                        <a:pt x="16398" y="21270"/>
                      </a:lnTo>
                      <a:lnTo>
                        <a:pt x="17016" y="20939"/>
                      </a:lnTo>
                      <a:lnTo>
                        <a:pt x="17016" y="14662"/>
                      </a:lnTo>
                      <a:lnTo>
                        <a:pt x="17809" y="14455"/>
                      </a:lnTo>
                      <a:lnTo>
                        <a:pt x="18514" y="14455"/>
                      </a:lnTo>
                      <a:lnTo>
                        <a:pt x="18514" y="14125"/>
                      </a:lnTo>
                      <a:lnTo>
                        <a:pt x="19308" y="13794"/>
                      </a:lnTo>
                      <a:lnTo>
                        <a:pt x="19925" y="13464"/>
                      </a:lnTo>
                      <a:lnTo>
                        <a:pt x="20718" y="13216"/>
                      </a:lnTo>
                      <a:lnTo>
                        <a:pt x="21600" y="12927"/>
                      </a:lnTo>
                      <a:lnTo>
                        <a:pt x="21600" y="6980"/>
                      </a:lnTo>
                      <a:lnTo>
                        <a:pt x="20718" y="6649"/>
                      </a:lnTo>
                      <a:lnTo>
                        <a:pt x="19925" y="6649"/>
                      </a:lnTo>
                      <a:lnTo>
                        <a:pt x="19308" y="6319"/>
                      </a:lnTo>
                      <a:lnTo>
                        <a:pt x="17809"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382" name="Shape 1382"/>
                <p:cNvSpPr/>
                <p:nvPr/>
              </p:nvSpPr>
              <p:spPr>
                <a:xfrm>
                  <a:off x="-1" y="-1"/>
                  <a:ext cx="204821" cy="349281"/>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517" y="5699"/>
                      </a:lnTo>
                      <a:lnTo>
                        <a:pt x="14723" y="5452"/>
                      </a:lnTo>
                      <a:lnTo>
                        <a:pt x="14106" y="5121"/>
                      </a:lnTo>
                      <a:lnTo>
                        <a:pt x="14106" y="4460"/>
                      </a:lnTo>
                      <a:lnTo>
                        <a:pt x="14723" y="4460"/>
                      </a:lnTo>
                      <a:lnTo>
                        <a:pt x="15517" y="4213"/>
                      </a:lnTo>
                      <a:lnTo>
                        <a:pt x="15517" y="3924"/>
                      </a:lnTo>
                      <a:lnTo>
                        <a:pt x="16398" y="3593"/>
                      </a:lnTo>
                      <a:lnTo>
                        <a:pt x="16398" y="1528"/>
                      </a:lnTo>
                      <a:lnTo>
                        <a:pt x="15517" y="1198"/>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98"/>
                      </a:lnTo>
                      <a:lnTo>
                        <a:pt x="5995" y="1528"/>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319"/>
                      </a:lnTo>
                      <a:lnTo>
                        <a:pt x="2204" y="6649"/>
                      </a:lnTo>
                      <a:lnTo>
                        <a:pt x="1411" y="6649"/>
                      </a:lnTo>
                      <a:lnTo>
                        <a:pt x="793" y="6980"/>
                      </a:lnTo>
                      <a:lnTo>
                        <a:pt x="793" y="7145"/>
                      </a:lnTo>
                      <a:lnTo>
                        <a:pt x="0" y="7475"/>
                      </a:lnTo>
                      <a:lnTo>
                        <a:pt x="0" y="12018"/>
                      </a:lnTo>
                      <a:lnTo>
                        <a:pt x="793" y="12597"/>
                      </a:lnTo>
                      <a:lnTo>
                        <a:pt x="793" y="12927"/>
                      </a:lnTo>
                      <a:lnTo>
                        <a:pt x="1411" y="13216"/>
                      </a:lnTo>
                      <a:lnTo>
                        <a:pt x="1411" y="13794"/>
                      </a:lnTo>
                      <a:lnTo>
                        <a:pt x="2204"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517" y="21600"/>
                      </a:lnTo>
                      <a:lnTo>
                        <a:pt x="16398" y="21270"/>
                      </a:lnTo>
                      <a:lnTo>
                        <a:pt x="17016" y="20939"/>
                      </a:lnTo>
                      <a:lnTo>
                        <a:pt x="17016" y="14662"/>
                      </a:lnTo>
                      <a:lnTo>
                        <a:pt x="17809" y="14455"/>
                      </a:lnTo>
                      <a:lnTo>
                        <a:pt x="18514" y="14455"/>
                      </a:lnTo>
                      <a:lnTo>
                        <a:pt x="18514" y="14125"/>
                      </a:lnTo>
                      <a:lnTo>
                        <a:pt x="19308" y="13794"/>
                      </a:lnTo>
                      <a:lnTo>
                        <a:pt x="19925" y="13464"/>
                      </a:lnTo>
                      <a:lnTo>
                        <a:pt x="20718" y="13216"/>
                      </a:lnTo>
                      <a:lnTo>
                        <a:pt x="21600" y="12927"/>
                      </a:lnTo>
                      <a:lnTo>
                        <a:pt x="21600" y="6980"/>
                      </a:lnTo>
                      <a:lnTo>
                        <a:pt x="20718" y="6649"/>
                      </a:lnTo>
                      <a:lnTo>
                        <a:pt x="19925" y="6649"/>
                      </a:lnTo>
                      <a:lnTo>
                        <a:pt x="19308" y="6319"/>
                      </a:lnTo>
                      <a:lnTo>
                        <a:pt x="17809"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387" name="Group 1387"/>
            <p:cNvGrpSpPr/>
            <p:nvPr/>
          </p:nvGrpSpPr>
          <p:grpSpPr>
            <a:xfrm>
              <a:off x="3255956" y="1111246"/>
              <a:ext cx="201634" cy="357206"/>
              <a:chOff x="-1" y="0"/>
              <a:chExt cx="201633" cy="357205"/>
            </a:xfrm>
          </p:grpSpPr>
          <p:sp>
            <p:nvSpPr>
              <p:cNvPr id="1385" name="Shape 1385"/>
              <p:cNvSpPr/>
              <p:nvPr/>
            </p:nvSpPr>
            <p:spPr>
              <a:xfrm>
                <a:off x="-2"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717" y="5719"/>
                    </a:lnTo>
                    <a:lnTo>
                      <a:pt x="14927" y="5431"/>
                    </a:lnTo>
                    <a:lnTo>
                      <a:pt x="14137" y="5102"/>
                    </a:lnTo>
                    <a:lnTo>
                      <a:pt x="14137" y="4526"/>
                    </a:lnTo>
                    <a:lnTo>
                      <a:pt x="14927" y="4526"/>
                    </a:lnTo>
                    <a:lnTo>
                      <a:pt x="14927" y="4197"/>
                    </a:lnTo>
                    <a:lnTo>
                      <a:pt x="15717" y="3950"/>
                    </a:lnTo>
                    <a:lnTo>
                      <a:pt x="16420" y="3621"/>
                    </a:lnTo>
                    <a:lnTo>
                      <a:pt x="16420" y="1851"/>
                    </a:lnTo>
                    <a:lnTo>
                      <a:pt x="15717" y="1522"/>
                    </a:lnTo>
                    <a:lnTo>
                      <a:pt x="15717" y="1193"/>
                    </a:lnTo>
                    <a:lnTo>
                      <a:pt x="14927" y="946"/>
                    </a:lnTo>
                    <a:lnTo>
                      <a:pt x="14137" y="658"/>
                    </a:lnTo>
                    <a:lnTo>
                      <a:pt x="13346" y="329"/>
                    </a:lnTo>
                    <a:lnTo>
                      <a:pt x="12644" y="329"/>
                    </a:lnTo>
                    <a:lnTo>
                      <a:pt x="12029" y="0"/>
                    </a:lnTo>
                    <a:lnTo>
                      <a:pt x="9571" y="0"/>
                    </a:lnTo>
                    <a:lnTo>
                      <a:pt x="8956" y="329"/>
                    </a:lnTo>
                    <a:lnTo>
                      <a:pt x="8254" y="329"/>
                    </a:lnTo>
                    <a:lnTo>
                      <a:pt x="7463" y="658"/>
                    </a:lnTo>
                    <a:lnTo>
                      <a:pt x="6673" y="946"/>
                    </a:lnTo>
                    <a:lnTo>
                      <a:pt x="5883" y="1193"/>
                    </a:lnTo>
                    <a:lnTo>
                      <a:pt x="5883" y="1522"/>
                    </a:lnTo>
                    <a:lnTo>
                      <a:pt x="5356" y="1851"/>
                    </a:lnTo>
                    <a:lnTo>
                      <a:pt x="5356" y="3333"/>
                    </a:lnTo>
                    <a:lnTo>
                      <a:pt x="5883" y="3621"/>
                    </a:lnTo>
                    <a:lnTo>
                      <a:pt x="5883" y="3950"/>
                    </a:lnTo>
                    <a:lnTo>
                      <a:pt x="6673" y="4197"/>
                    </a:lnTo>
                    <a:lnTo>
                      <a:pt x="7463" y="4526"/>
                    </a:lnTo>
                    <a:lnTo>
                      <a:pt x="7463" y="5431"/>
                    </a:lnTo>
                    <a:lnTo>
                      <a:pt x="6673" y="5719"/>
                    </a:lnTo>
                    <a:lnTo>
                      <a:pt x="5883" y="5719"/>
                    </a:lnTo>
                    <a:lnTo>
                      <a:pt x="5356" y="6048"/>
                    </a:lnTo>
                    <a:lnTo>
                      <a:pt x="4566" y="6048"/>
                    </a:lnTo>
                    <a:lnTo>
                      <a:pt x="2985" y="6295"/>
                    </a:lnTo>
                    <a:lnTo>
                      <a:pt x="2107" y="6624"/>
                    </a:lnTo>
                    <a:lnTo>
                      <a:pt x="1668" y="6624"/>
                    </a:lnTo>
                    <a:lnTo>
                      <a:pt x="878" y="6953"/>
                    </a:lnTo>
                    <a:lnTo>
                      <a:pt x="878" y="7200"/>
                    </a:lnTo>
                    <a:lnTo>
                      <a:pt x="0" y="7488"/>
                    </a:lnTo>
                    <a:lnTo>
                      <a:pt x="0" y="12631"/>
                    </a:lnTo>
                    <a:lnTo>
                      <a:pt x="878" y="12919"/>
                    </a:lnTo>
                    <a:lnTo>
                      <a:pt x="1668" y="13166"/>
                    </a:lnTo>
                    <a:lnTo>
                      <a:pt x="1668" y="13824"/>
                    </a:lnTo>
                    <a:lnTo>
                      <a:pt x="2107" y="13824"/>
                    </a:lnTo>
                    <a:lnTo>
                      <a:pt x="2985" y="14153"/>
                    </a:lnTo>
                    <a:lnTo>
                      <a:pt x="3776" y="14400"/>
                    </a:lnTo>
                    <a:lnTo>
                      <a:pt x="4566" y="14400"/>
                    </a:lnTo>
                    <a:lnTo>
                      <a:pt x="4566" y="14647"/>
                    </a:lnTo>
                    <a:lnTo>
                      <a:pt x="4566" y="8969"/>
                    </a:lnTo>
                    <a:lnTo>
                      <a:pt x="4566" y="20695"/>
                    </a:lnTo>
                    <a:lnTo>
                      <a:pt x="5356" y="20942"/>
                    </a:lnTo>
                    <a:lnTo>
                      <a:pt x="5356" y="21271"/>
                    </a:lnTo>
                    <a:lnTo>
                      <a:pt x="5883" y="21271"/>
                    </a:lnTo>
                    <a:lnTo>
                      <a:pt x="5883" y="21600"/>
                    </a:lnTo>
                    <a:lnTo>
                      <a:pt x="8956" y="21600"/>
                    </a:lnTo>
                    <a:lnTo>
                      <a:pt x="9571" y="21271"/>
                    </a:lnTo>
                    <a:lnTo>
                      <a:pt x="10361" y="20942"/>
                    </a:lnTo>
                    <a:lnTo>
                      <a:pt x="10361" y="20407"/>
                    </a:lnTo>
                    <a:lnTo>
                      <a:pt x="11239" y="20078"/>
                    </a:lnTo>
                    <a:lnTo>
                      <a:pt x="11239" y="11973"/>
                    </a:lnTo>
                    <a:lnTo>
                      <a:pt x="11239" y="20942"/>
                    </a:lnTo>
                    <a:lnTo>
                      <a:pt x="12029" y="20942"/>
                    </a:lnTo>
                    <a:lnTo>
                      <a:pt x="12029" y="21271"/>
                    </a:lnTo>
                    <a:lnTo>
                      <a:pt x="12644" y="21600"/>
                    </a:lnTo>
                    <a:lnTo>
                      <a:pt x="15717" y="21600"/>
                    </a:lnTo>
                    <a:lnTo>
                      <a:pt x="15717" y="21271"/>
                    </a:lnTo>
                    <a:lnTo>
                      <a:pt x="16420" y="21271"/>
                    </a:lnTo>
                    <a:lnTo>
                      <a:pt x="16420" y="20942"/>
                    </a:lnTo>
                    <a:lnTo>
                      <a:pt x="17034" y="20942"/>
                    </a:lnTo>
                    <a:lnTo>
                      <a:pt x="17034" y="14647"/>
                    </a:lnTo>
                    <a:lnTo>
                      <a:pt x="17824" y="14400"/>
                    </a:lnTo>
                    <a:lnTo>
                      <a:pt x="18615" y="14400"/>
                    </a:lnTo>
                    <a:lnTo>
                      <a:pt x="18615" y="14153"/>
                    </a:lnTo>
                    <a:lnTo>
                      <a:pt x="19493" y="13824"/>
                    </a:lnTo>
                    <a:lnTo>
                      <a:pt x="20722" y="13166"/>
                    </a:lnTo>
                    <a:lnTo>
                      <a:pt x="21600" y="12919"/>
                    </a:lnTo>
                    <a:lnTo>
                      <a:pt x="21600" y="6953"/>
                    </a:lnTo>
                    <a:lnTo>
                      <a:pt x="20722" y="6624"/>
                    </a:lnTo>
                    <a:lnTo>
                      <a:pt x="20107" y="6624"/>
                    </a:lnTo>
                    <a:lnTo>
                      <a:pt x="19493" y="6295"/>
                    </a:lnTo>
                    <a:lnTo>
                      <a:pt x="17824"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386" name="Shape 1386"/>
              <p:cNvSpPr/>
              <p:nvPr/>
            </p:nvSpPr>
            <p:spPr>
              <a:xfrm>
                <a:off x="-2"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717" y="5719"/>
                    </a:lnTo>
                    <a:lnTo>
                      <a:pt x="14927" y="5431"/>
                    </a:lnTo>
                    <a:lnTo>
                      <a:pt x="14137" y="5102"/>
                    </a:lnTo>
                    <a:lnTo>
                      <a:pt x="14137" y="4526"/>
                    </a:lnTo>
                    <a:lnTo>
                      <a:pt x="14927" y="4526"/>
                    </a:lnTo>
                    <a:lnTo>
                      <a:pt x="14927" y="4197"/>
                    </a:lnTo>
                    <a:lnTo>
                      <a:pt x="15717" y="3950"/>
                    </a:lnTo>
                    <a:lnTo>
                      <a:pt x="16420" y="3621"/>
                    </a:lnTo>
                    <a:lnTo>
                      <a:pt x="16420" y="1851"/>
                    </a:lnTo>
                    <a:lnTo>
                      <a:pt x="15717" y="1522"/>
                    </a:lnTo>
                    <a:lnTo>
                      <a:pt x="15717" y="1193"/>
                    </a:lnTo>
                    <a:lnTo>
                      <a:pt x="14927" y="946"/>
                    </a:lnTo>
                    <a:lnTo>
                      <a:pt x="14137" y="658"/>
                    </a:lnTo>
                    <a:lnTo>
                      <a:pt x="13346" y="329"/>
                    </a:lnTo>
                    <a:lnTo>
                      <a:pt x="12644" y="329"/>
                    </a:lnTo>
                    <a:lnTo>
                      <a:pt x="12029" y="0"/>
                    </a:lnTo>
                    <a:lnTo>
                      <a:pt x="9571" y="0"/>
                    </a:lnTo>
                    <a:lnTo>
                      <a:pt x="8956" y="329"/>
                    </a:lnTo>
                    <a:lnTo>
                      <a:pt x="8254" y="329"/>
                    </a:lnTo>
                    <a:lnTo>
                      <a:pt x="7463" y="658"/>
                    </a:lnTo>
                    <a:lnTo>
                      <a:pt x="6673" y="946"/>
                    </a:lnTo>
                    <a:lnTo>
                      <a:pt x="5883" y="1193"/>
                    </a:lnTo>
                    <a:lnTo>
                      <a:pt x="5883" y="1522"/>
                    </a:lnTo>
                    <a:lnTo>
                      <a:pt x="5356" y="1851"/>
                    </a:lnTo>
                    <a:lnTo>
                      <a:pt x="5356" y="3333"/>
                    </a:lnTo>
                    <a:lnTo>
                      <a:pt x="5883" y="3621"/>
                    </a:lnTo>
                    <a:lnTo>
                      <a:pt x="5883" y="3950"/>
                    </a:lnTo>
                    <a:lnTo>
                      <a:pt x="6673" y="4197"/>
                    </a:lnTo>
                    <a:lnTo>
                      <a:pt x="7463" y="4526"/>
                    </a:lnTo>
                    <a:lnTo>
                      <a:pt x="7463" y="5431"/>
                    </a:lnTo>
                    <a:lnTo>
                      <a:pt x="6673" y="5719"/>
                    </a:lnTo>
                    <a:lnTo>
                      <a:pt x="5883" y="5719"/>
                    </a:lnTo>
                    <a:lnTo>
                      <a:pt x="5356" y="6048"/>
                    </a:lnTo>
                    <a:lnTo>
                      <a:pt x="4566" y="6048"/>
                    </a:lnTo>
                    <a:lnTo>
                      <a:pt x="2985" y="6295"/>
                    </a:lnTo>
                    <a:lnTo>
                      <a:pt x="2107" y="6624"/>
                    </a:lnTo>
                    <a:lnTo>
                      <a:pt x="1668" y="6624"/>
                    </a:lnTo>
                    <a:lnTo>
                      <a:pt x="878" y="6953"/>
                    </a:lnTo>
                    <a:lnTo>
                      <a:pt x="878" y="7200"/>
                    </a:lnTo>
                    <a:lnTo>
                      <a:pt x="0" y="7488"/>
                    </a:lnTo>
                    <a:lnTo>
                      <a:pt x="0" y="12631"/>
                    </a:lnTo>
                    <a:lnTo>
                      <a:pt x="878" y="12919"/>
                    </a:lnTo>
                    <a:lnTo>
                      <a:pt x="1668" y="13166"/>
                    </a:lnTo>
                    <a:lnTo>
                      <a:pt x="1668" y="13824"/>
                    </a:lnTo>
                    <a:lnTo>
                      <a:pt x="2107" y="13824"/>
                    </a:lnTo>
                    <a:lnTo>
                      <a:pt x="2985" y="14153"/>
                    </a:lnTo>
                    <a:lnTo>
                      <a:pt x="3776" y="14400"/>
                    </a:lnTo>
                    <a:lnTo>
                      <a:pt x="4566" y="14400"/>
                    </a:lnTo>
                    <a:lnTo>
                      <a:pt x="4566" y="14647"/>
                    </a:lnTo>
                    <a:lnTo>
                      <a:pt x="4566" y="8969"/>
                    </a:lnTo>
                    <a:lnTo>
                      <a:pt x="4566" y="20695"/>
                    </a:lnTo>
                    <a:lnTo>
                      <a:pt x="5356" y="20942"/>
                    </a:lnTo>
                    <a:lnTo>
                      <a:pt x="5356" y="21271"/>
                    </a:lnTo>
                    <a:lnTo>
                      <a:pt x="5883" y="21271"/>
                    </a:lnTo>
                    <a:lnTo>
                      <a:pt x="5883" y="21600"/>
                    </a:lnTo>
                    <a:lnTo>
                      <a:pt x="8956" y="21600"/>
                    </a:lnTo>
                    <a:lnTo>
                      <a:pt x="9571" y="21271"/>
                    </a:lnTo>
                    <a:lnTo>
                      <a:pt x="10361" y="20942"/>
                    </a:lnTo>
                    <a:lnTo>
                      <a:pt x="10361" y="20407"/>
                    </a:lnTo>
                    <a:lnTo>
                      <a:pt x="11239" y="20078"/>
                    </a:lnTo>
                    <a:lnTo>
                      <a:pt x="11239" y="11973"/>
                    </a:lnTo>
                    <a:lnTo>
                      <a:pt x="11239" y="20942"/>
                    </a:lnTo>
                    <a:lnTo>
                      <a:pt x="12029" y="20942"/>
                    </a:lnTo>
                    <a:lnTo>
                      <a:pt x="12029" y="21271"/>
                    </a:lnTo>
                    <a:lnTo>
                      <a:pt x="12644" y="21600"/>
                    </a:lnTo>
                    <a:lnTo>
                      <a:pt x="15717" y="21600"/>
                    </a:lnTo>
                    <a:lnTo>
                      <a:pt x="15717" y="21271"/>
                    </a:lnTo>
                    <a:lnTo>
                      <a:pt x="16420" y="21271"/>
                    </a:lnTo>
                    <a:lnTo>
                      <a:pt x="16420" y="20942"/>
                    </a:lnTo>
                    <a:lnTo>
                      <a:pt x="17034" y="20942"/>
                    </a:lnTo>
                    <a:lnTo>
                      <a:pt x="17034" y="14647"/>
                    </a:lnTo>
                    <a:lnTo>
                      <a:pt x="17824" y="14400"/>
                    </a:lnTo>
                    <a:lnTo>
                      <a:pt x="18615" y="14400"/>
                    </a:lnTo>
                    <a:lnTo>
                      <a:pt x="18615" y="14153"/>
                    </a:lnTo>
                    <a:lnTo>
                      <a:pt x="19493" y="13824"/>
                    </a:lnTo>
                    <a:lnTo>
                      <a:pt x="20722" y="13166"/>
                    </a:lnTo>
                    <a:lnTo>
                      <a:pt x="21600" y="12919"/>
                    </a:lnTo>
                    <a:lnTo>
                      <a:pt x="21600" y="6953"/>
                    </a:lnTo>
                    <a:lnTo>
                      <a:pt x="20722" y="6624"/>
                    </a:lnTo>
                    <a:lnTo>
                      <a:pt x="20107" y="6624"/>
                    </a:lnTo>
                    <a:lnTo>
                      <a:pt x="19493" y="6295"/>
                    </a:lnTo>
                    <a:lnTo>
                      <a:pt x="17824"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390" name="Group 1390"/>
            <p:cNvGrpSpPr/>
            <p:nvPr/>
          </p:nvGrpSpPr>
          <p:grpSpPr>
            <a:xfrm>
              <a:off x="3635369" y="1904996"/>
              <a:ext cx="200047" cy="357206"/>
              <a:chOff x="0" y="0"/>
              <a:chExt cx="200046" cy="357205"/>
            </a:xfrm>
          </p:grpSpPr>
          <p:sp>
            <p:nvSpPr>
              <p:cNvPr id="1388" name="Shape 1388"/>
              <p:cNvSpPr/>
              <p:nvPr/>
            </p:nvSpPr>
            <p:spPr>
              <a:xfrm>
                <a:off x="-1" y="-1"/>
                <a:ext cx="200047" cy="357206"/>
              </a:xfrm>
              <a:custGeom>
                <a:avLst/>
                <a:gdLst/>
                <a:ahLst/>
                <a:cxnLst>
                  <a:cxn ang="0">
                    <a:pos x="wd2" y="hd2"/>
                  </a:cxn>
                  <a:cxn ang="5400000">
                    <a:pos x="wd2" y="hd2"/>
                  </a:cxn>
                  <a:cxn ang="10800000">
                    <a:pos x="wd2" y="hd2"/>
                  </a:cxn>
                  <a:cxn ang="16200000">
                    <a:pos x="wd2" y="hd2"/>
                  </a:cxn>
                </a:cxnLst>
                <a:rect l="0" t="0" r="r" b="b"/>
                <a:pathLst>
                  <a:path w="21600" h="21600" extrusionOk="0">
                    <a:moveTo>
                      <a:pt x="17793" y="5947"/>
                    </a:moveTo>
                    <a:lnTo>
                      <a:pt x="16997" y="5947"/>
                    </a:lnTo>
                    <a:lnTo>
                      <a:pt x="16466" y="5699"/>
                    </a:lnTo>
                    <a:lnTo>
                      <a:pt x="15669" y="5699"/>
                    </a:lnTo>
                    <a:lnTo>
                      <a:pt x="14872" y="5452"/>
                    </a:lnTo>
                    <a:lnTo>
                      <a:pt x="14075" y="5121"/>
                    </a:lnTo>
                    <a:lnTo>
                      <a:pt x="14075" y="4460"/>
                    </a:lnTo>
                    <a:lnTo>
                      <a:pt x="14872" y="4460"/>
                    </a:lnTo>
                    <a:lnTo>
                      <a:pt x="14872" y="4171"/>
                    </a:lnTo>
                    <a:lnTo>
                      <a:pt x="15669" y="3924"/>
                    </a:lnTo>
                    <a:lnTo>
                      <a:pt x="16466" y="3593"/>
                    </a:lnTo>
                    <a:lnTo>
                      <a:pt x="16466" y="1817"/>
                    </a:lnTo>
                    <a:lnTo>
                      <a:pt x="15669" y="1487"/>
                    </a:lnTo>
                    <a:lnTo>
                      <a:pt x="15669" y="1156"/>
                    </a:lnTo>
                    <a:lnTo>
                      <a:pt x="14075" y="661"/>
                    </a:lnTo>
                    <a:lnTo>
                      <a:pt x="13367" y="330"/>
                    </a:lnTo>
                    <a:lnTo>
                      <a:pt x="12748" y="330"/>
                    </a:lnTo>
                    <a:lnTo>
                      <a:pt x="11951" y="0"/>
                    </a:lnTo>
                    <a:lnTo>
                      <a:pt x="9649" y="0"/>
                    </a:lnTo>
                    <a:lnTo>
                      <a:pt x="9030" y="330"/>
                    </a:lnTo>
                    <a:lnTo>
                      <a:pt x="8144" y="330"/>
                    </a:lnTo>
                    <a:lnTo>
                      <a:pt x="7525" y="661"/>
                    </a:lnTo>
                    <a:lnTo>
                      <a:pt x="5931" y="1156"/>
                    </a:lnTo>
                    <a:lnTo>
                      <a:pt x="5931" y="1487"/>
                    </a:lnTo>
                    <a:lnTo>
                      <a:pt x="5223" y="1817"/>
                    </a:lnTo>
                    <a:lnTo>
                      <a:pt x="5223" y="3263"/>
                    </a:lnTo>
                    <a:lnTo>
                      <a:pt x="5931" y="3593"/>
                    </a:lnTo>
                    <a:lnTo>
                      <a:pt x="5931" y="3924"/>
                    </a:lnTo>
                    <a:lnTo>
                      <a:pt x="6728" y="4171"/>
                    </a:lnTo>
                    <a:lnTo>
                      <a:pt x="7525" y="4460"/>
                    </a:lnTo>
                    <a:lnTo>
                      <a:pt x="7525" y="5452"/>
                    </a:lnTo>
                    <a:lnTo>
                      <a:pt x="6728" y="5699"/>
                    </a:lnTo>
                    <a:lnTo>
                      <a:pt x="5931" y="5699"/>
                    </a:lnTo>
                    <a:lnTo>
                      <a:pt x="5223" y="5947"/>
                    </a:lnTo>
                    <a:lnTo>
                      <a:pt x="4603" y="5947"/>
                    </a:lnTo>
                    <a:lnTo>
                      <a:pt x="2921" y="6278"/>
                    </a:lnTo>
                    <a:lnTo>
                      <a:pt x="2125" y="6608"/>
                    </a:lnTo>
                    <a:lnTo>
                      <a:pt x="1505" y="6608"/>
                    </a:lnTo>
                    <a:lnTo>
                      <a:pt x="797" y="6938"/>
                    </a:lnTo>
                    <a:lnTo>
                      <a:pt x="797" y="7145"/>
                    </a:lnTo>
                    <a:lnTo>
                      <a:pt x="0" y="7475"/>
                    </a:lnTo>
                    <a:lnTo>
                      <a:pt x="0" y="12597"/>
                    </a:lnTo>
                    <a:lnTo>
                      <a:pt x="797" y="12927"/>
                    </a:lnTo>
                    <a:lnTo>
                      <a:pt x="1505" y="13175"/>
                    </a:lnTo>
                    <a:lnTo>
                      <a:pt x="1505" y="13794"/>
                    </a:lnTo>
                    <a:lnTo>
                      <a:pt x="2125" y="13794"/>
                    </a:lnTo>
                    <a:lnTo>
                      <a:pt x="2921" y="14125"/>
                    </a:lnTo>
                    <a:lnTo>
                      <a:pt x="3807" y="14455"/>
                    </a:lnTo>
                    <a:lnTo>
                      <a:pt x="4603" y="14455"/>
                    </a:lnTo>
                    <a:lnTo>
                      <a:pt x="4603" y="14620"/>
                    </a:lnTo>
                    <a:lnTo>
                      <a:pt x="4603" y="9003"/>
                    </a:lnTo>
                    <a:lnTo>
                      <a:pt x="4603" y="20691"/>
                    </a:lnTo>
                    <a:lnTo>
                      <a:pt x="5223" y="20939"/>
                    </a:lnTo>
                    <a:lnTo>
                      <a:pt x="5223" y="21270"/>
                    </a:lnTo>
                    <a:lnTo>
                      <a:pt x="5931" y="21270"/>
                    </a:lnTo>
                    <a:lnTo>
                      <a:pt x="5931" y="21600"/>
                    </a:lnTo>
                    <a:lnTo>
                      <a:pt x="9030" y="21600"/>
                    </a:lnTo>
                    <a:lnTo>
                      <a:pt x="9649" y="21270"/>
                    </a:lnTo>
                    <a:lnTo>
                      <a:pt x="10446" y="20939"/>
                    </a:lnTo>
                    <a:lnTo>
                      <a:pt x="10446" y="20402"/>
                    </a:lnTo>
                    <a:lnTo>
                      <a:pt x="11154" y="20072"/>
                    </a:lnTo>
                    <a:lnTo>
                      <a:pt x="11154" y="12018"/>
                    </a:lnTo>
                    <a:lnTo>
                      <a:pt x="11154" y="20939"/>
                    </a:lnTo>
                    <a:lnTo>
                      <a:pt x="11951" y="20939"/>
                    </a:lnTo>
                    <a:lnTo>
                      <a:pt x="11951" y="21270"/>
                    </a:lnTo>
                    <a:lnTo>
                      <a:pt x="12748" y="21600"/>
                    </a:lnTo>
                    <a:lnTo>
                      <a:pt x="15669" y="21600"/>
                    </a:lnTo>
                    <a:lnTo>
                      <a:pt x="15669" y="21270"/>
                    </a:lnTo>
                    <a:lnTo>
                      <a:pt x="16466" y="21270"/>
                    </a:lnTo>
                    <a:lnTo>
                      <a:pt x="16466" y="20939"/>
                    </a:lnTo>
                    <a:lnTo>
                      <a:pt x="16997" y="20939"/>
                    </a:lnTo>
                    <a:lnTo>
                      <a:pt x="16997" y="14620"/>
                    </a:lnTo>
                    <a:lnTo>
                      <a:pt x="17793" y="14455"/>
                    </a:lnTo>
                    <a:lnTo>
                      <a:pt x="18590" y="14455"/>
                    </a:lnTo>
                    <a:lnTo>
                      <a:pt x="18590" y="14125"/>
                    </a:lnTo>
                    <a:lnTo>
                      <a:pt x="19475" y="13794"/>
                    </a:lnTo>
                    <a:lnTo>
                      <a:pt x="20095" y="13464"/>
                    </a:lnTo>
                    <a:lnTo>
                      <a:pt x="20715" y="13175"/>
                    </a:lnTo>
                    <a:lnTo>
                      <a:pt x="21600" y="12927"/>
                    </a:lnTo>
                    <a:lnTo>
                      <a:pt x="21600" y="6938"/>
                    </a:lnTo>
                    <a:lnTo>
                      <a:pt x="20715" y="6608"/>
                    </a:lnTo>
                    <a:lnTo>
                      <a:pt x="20095" y="6608"/>
                    </a:lnTo>
                    <a:lnTo>
                      <a:pt x="19475" y="6278"/>
                    </a:lnTo>
                    <a:lnTo>
                      <a:pt x="17793"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389" name="Shape 1389"/>
              <p:cNvSpPr/>
              <p:nvPr/>
            </p:nvSpPr>
            <p:spPr>
              <a:xfrm>
                <a:off x="-1" y="-1"/>
                <a:ext cx="200047" cy="357206"/>
              </a:xfrm>
              <a:custGeom>
                <a:avLst/>
                <a:gdLst/>
                <a:ahLst/>
                <a:cxnLst>
                  <a:cxn ang="0">
                    <a:pos x="wd2" y="hd2"/>
                  </a:cxn>
                  <a:cxn ang="5400000">
                    <a:pos x="wd2" y="hd2"/>
                  </a:cxn>
                  <a:cxn ang="10800000">
                    <a:pos x="wd2" y="hd2"/>
                  </a:cxn>
                  <a:cxn ang="16200000">
                    <a:pos x="wd2" y="hd2"/>
                  </a:cxn>
                </a:cxnLst>
                <a:rect l="0" t="0" r="r" b="b"/>
                <a:pathLst>
                  <a:path w="21600" h="21600" extrusionOk="0">
                    <a:moveTo>
                      <a:pt x="17793" y="5947"/>
                    </a:moveTo>
                    <a:lnTo>
                      <a:pt x="16997" y="5947"/>
                    </a:lnTo>
                    <a:lnTo>
                      <a:pt x="16466" y="5699"/>
                    </a:lnTo>
                    <a:lnTo>
                      <a:pt x="15669" y="5699"/>
                    </a:lnTo>
                    <a:lnTo>
                      <a:pt x="14872" y="5452"/>
                    </a:lnTo>
                    <a:lnTo>
                      <a:pt x="14075" y="5121"/>
                    </a:lnTo>
                    <a:lnTo>
                      <a:pt x="14075" y="4460"/>
                    </a:lnTo>
                    <a:lnTo>
                      <a:pt x="14872" y="4460"/>
                    </a:lnTo>
                    <a:lnTo>
                      <a:pt x="14872" y="4171"/>
                    </a:lnTo>
                    <a:lnTo>
                      <a:pt x="15669" y="3924"/>
                    </a:lnTo>
                    <a:lnTo>
                      <a:pt x="16466" y="3593"/>
                    </a:lnTo>
                    <a:lnTo>
                      <a:pt x="16466" y="1817"/>
                    </a:lnTo>
                    <a:lnTo>
                      <a:pt x="15669" y="1487"/>
                    </a:lnTo>
                    <a:lnTo>
                      <a:pt x="15669" y="1156"/>
                    </a:lnTo>
                    <a:lnTo>
                      <a:pt x="14075" y="661"/>
                    </a:lnTo>
                    <a:lnTo>
                      <a:pt x="13367" y="330"/>
                    </a:lnTo>
                    <a:lnTo>
                      <a:pt x="12748" y="330"/>
                    </a:lnTo>
                    <a:lnTo>
                      <a:pt x="11951" y="0"/>
                    </a:lnTo>
                    <a:lnTo>
                      <a:pt x="9649" y="0"/>
                    </a:lnTo>
                    <a:lnTo>
                      <a:pt x="9030" y="330"/>
                    </a:lnTo>
                    <a:lnTo>
                      <a:pt x="8144" y="330"/>
                    </a:lnTo>
                    <a:lnTo>
                      <a:pt x="7525" y="661"/>
                    </a:lnTo>
                    <a:lnTo>
                      <a:pt x="5931" y="1156"/>
                    </a:lnTo>
                    <a:lnTo>
                      <a:pt x="5931" y="1487"/>
                    </a:lnTo>
                    <a:lnTo>
                      <a:pt x="5223" y="1817"/>
                    </a:lnTo>
                    <a:lnTo>
                      <a:pt x="5223" y="3263"/>
                    </a:lnTo>
                    <a:lnTo>
                      <a:pt x="5931" y="3593"/>
                    </a:lnTo>
                    <a:lnTo>
                      <a:pt x="5931" y="3924"/>
                    </a:lnTo>
                    <a:lnTo>
                      <a:pt x="6728" y="4171"/>
                    </a:lnTo>
                    <a:lnTo>
                      <a:pt x="7525" y="4460"/>
                    </a:lnTo>
                    <a:lnTo>
                      <a:pt x="7525" y="5452"/>
                    </a:lnTo>
                    <a:lnTo>
                      <a:pt x="6728" y="5699"/>
                    </a:lnTo>
                    <a:lnTo>
                      <a:pt x="5931" y="5699"/>
                    </a:lnTo>
                    <a:lnTo>
                      <a:pt x="5223" y="5947"/>
                    </a:lnTo>
                    <a:lnTo>
                      <a:pt x="4603" y="5947"/>
                    </a:lnTo>
                    <a:lnTo>
                      <a:pt x="2921" y="6278"/>
                    </a:lnTo>
                    <a:lnTo>
                      <a:pt x="2125" y="6608"/>
                    </a:lnTo>
                    <a:lnTo>
                      <a:pt x="1505" y="6608"/>
                    </a:lnTo>
                    <a:lnTo>
                      <a:pt x="797" y="6938"/>
                    </a:lnTo>
                    <a:lnTo>
                      <a:pt x="797" y="7145"/>
                    </a:lnTo>
                    <a:lnTo>
                      <a:pt x="0" y="7475"/>
                    </a:lnTo>
                    <a:lnTo>
                      <a:pt x="0" y="12597"/>
                    </a:lnTo>
                    <a:lnTo>
                      <a:pt x="797" y="12927"/>
                    </a:lnTo>
                    <a:lnTo>
                      <a:pt x="1505" y="13175"/>
                    </a:lnTo>
                    <a:lnTo>
                      <a:pt x="1505" y="13794"/>
                    </a:lnTo>
                    <a:lnTo>
                      <a:pt x="2125" y="13794"/>
                    </a:lnTo>
                    <a:lnTo>
                      <a:pt x="2921" y="14125"/>
                    </a:lnTo>
                    <a:lnTo>
                      <a:pt x="3807" y="14455"/>
                    </a:lnTo>
                    <a:lnTo>
                      <a:pt x="4603" y="14455"/>
                    </a:lnTo>
                    <a:lnTo>
                      <a:pt x="4603" y="14620"/>
                    </a:lnTo>
                    <a:lnTo>
                      <a:pt x="4603" y="9003"/>
                    </a:lnTo>
                    <a:lnTo>
                      <a:pt x="4603" y="20691"/>
                    </a:lnTo>
                    <a:lnTo>
                      <a:pt x="5223" y="20939"/>
                    </a:lnTo>
                    <a:lnTo>
                      <a:pt x="5223" y="21270"/>
                    </a:lnTo>
                    <a:lnTo>
                      <a:pt x="5931" y="21270"/>
                    </a:lnTo>
                    <a:lnTo>
                      <a:pt x="5931" y="21600"/>
                    </a:lnTo>
                    <a:lnTo>
                      <a:pt x="9030" y="21600"/>
                    </a:lnTo>
                    <a:lnTo>
                      <a:pt x="9649" y="21270"/>
                    </a:lnTo>
                    <a:lnTo>
                      <a:pt x="10446" y="20939"/>
                    </a:lnTo>
                    <a:lnTo>
                      <a:pt x="10446" y="20402"/>
                    </a:lnTo>
                    <a:lnTo>
                      <a:pt x="11154" y="20072"/>
                    </a:lnTo>
                    <a:lnTo>
                      <a:pt x="11154" y="12018"/>
                    </a:lnTo>
                    <a:lnTo>
                      <a:pt x="11154" y="20939"/>
                    </a:lnTo>
                    <a:lnTo>
                      <a:pt x="11951" y="20939"/>
                    </a:lnTo>
                    <a:lnTo>
                      <a:pt x="11951" y="21270"/>
                    </a:lnTo>
                    <a:lnTo>
                      <a:pt x="12748" y="21600"/>
                    </a:lnTo>
                    <a:lnTo>
                      <a:pt x="15669" y="21600"/>
                    </a:lnTo>
                    <a:lnTo>
                      <a:pt x="15669" y="21270"/>
                    </a:lnTo>
                    <a:lnTo>
                      <a:pt x="16466" y="21270"/>
                    </a:lnTo>
                    <a:lnTo>
                      <a:pt x="16466" y="20939"/>
                    </a:lnTo>
                    <a:lnTo>
                      <a:pt x="16997" y="20939"/>
                    </a:lnTo>
                    <a:lnTo>
                      <a:pt x="16997" y="14620"/>
                    </a:lnTo>
                    <a:lnTo>
                      <a:pt x="17793" y="14455"/>
                    </a:lnTo>
                    <a:lnTo>
                      <a:pt x="18590" y="14455"/>
                    </a:lnTo>
                    <a:lnTo>
                      <a:pt x="18590" y="14125"/>
                    </a:lnTo>
                    <a:lnTo>
                      <a:pt x="19475" y="13794"/>
                    </a:lnTo>
                    <a:lnTo>
                      <a:pt x="20095" y="13464"/>
                    </a:lnTo>
                    <a:lnTo>
                      <a:pt x="20715" y="13175"/>
                    </a:lnTo>
                    <a:lnTo>
                      <a:pt x="21600" y="12927"/>
                    </a:lnTo>
                    <a:lnTo>
                      <a:pt x="21600" y="6938"/>
                    </a:lnTo>
                    <a:lnTo>
                      <a:pt x="20715" y="6608"/>
                    </a:lnTo>
                    <a:lnTo>
                      <a:pt x="20095" y="6608"/>
                    </a:lnTo>
                    <a:lnTo>
                      <a:pt x="19475" y="6278"/>
                    </a:lnTo>
                    <a:lnTo>
                      <a:pt x="17793" y="594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393" name="Group 1393"/>
            <p:cNvGrpSpPr/>
            <p:nvPr/>
          </p:nvGrpSpPr>
          <p:grpSpPr>
            <a:xfrm>
              <a:off x="3181345" y="1811331"/>
              <a:ext cx="201634" cy="355622"/>
              <a:chOff x="-1" y="-1"/>
              <a:chExt cx="201633" cy="355621"/>
            </a:xfrm>
          </p:grpSpPr>
          <p:sp>
            <p:nvSpPr>
              <p:cNvPr id="1391" name="Shape 1391"/>
              <p:cNvSpPr/>
              <p:nvPr/>
            </p:nvSpPr>
            <p:spPr>
              <a:xfrm>
                <a:off x="-2" y="-2"/>
                <a:ext cx="201635" cy="355623"/>
              </a:xfrm>
              <a:custGeom>
                <a:avLst/>
                <a:gdLst/>
                <a:ahLst/>
                <a:cxnLst>
                  <a:cxn ang="0">
                    <a:pos x="wd2" y="hd2"/>
                  </a:cxn>
                  <a:cxn ang="5400000">
                    <a:pos x="wd2" y="hd2"/>
                  </a:cxn>
                  <a:cxn ang="10800000">
                    <a:pos x="wd2" y="hd2"/>
                  </a:cxn>
                  <a:cxn ang="16200000">
                    <a:pos x="wd2" y="hd2"/>
                  </a:cxn>
                </a:cxnLst>
                <a:rect l="0" t="0" r="r" b="b"/>
                <a:pathLst>
                  <a:path w="21600" h="21600" extrusionOk="0">
                    <a:moveTo>
                      <a:pt x="17793" y="5989"/>
                    </a:moveTo>
                    <a:lnTo>
                      <a:pt x="16997" y="5989"/>
                    </a:lnTo>
                    <a:lnTo>
                      <a:pt x="16554" y="5699"/>
                    </a:lnTo>
                    <a:lnTo>
                      <a:pt x="15669" y="5699"/>
                    </a:lnTo>
                    <a:lnTo>
                      <a:pt x="14872" y="5452"/>
                    </a:lnTo>
                    <a:lnTo>
                      <a:pt x="14075" y="5121"/>
                    </a:lnTo>
                    <a:lnTo>
                      <a:pt x="14075" y="4460"/>
                    </a:lnTo>
                    <a:lnTo>
                      <a:pt x="14872" y="4460"/>
                    </a:lnTo>
                    <a:lnTo>
                      <a:pt x="14872" y="4213"/>
                    </a:lnTo>
                    <a:lnTo>
                      <a:pt x="15669" y="3924"/>
                    </a:lnTo>
                    <a:lnTo>
                      <a:pt x="16554" y="3593"/>
                    </a:lnTo>
                    <a:lnTo>
                      <a:pt x="16554" y="1817"/>
                    </a:lnTo>
                    <a:lnTo>
                      <a:pt x="15669" y="1487"/>
                    </a:lnTo>
                    <a:lnTo>
                      <a:pt x="15669" y="1156"/>
                    </a:lnTo>
                    <a:lnTo>
                      <a:pt x="14075" y="661"/>
                    </a:lnTo>
                    <a:lnTo>
                      <a:pt x="13456" y="330"/>
                    </a:lnTo>
                    <a:lnTo>
                      <a:pt x="12748" y="330"/>
                    </a:lnTo>
                    <a:lnTo>
                      <a:pt x="11951" y="0"/>
                    </a:lnTo>
                    <a:lnTo>
                      <a:pt x="9649" y="0"/>
                    </a:lnTo>
                    <a:lnTo>
                      <a:pt x="9030" y="330"/>
                    </a:lnTo>
                    <a:lnTo>
                      <a:pt x="8233" y="330"/>
                    </a:lnTo>
                    <a:lnTo>
                      <a:pt x="7525" y="661"/>
                    </a:lnTo>
                    <a:lnTo>
                      <a:pt x="5931" y="1156"/>
                    </a:lnTo>
                    <a:lnTo>
                      <a:pt x="5931" y="1487"/>
                    </a:lnTo>
                    <a:lnTo>
                      <a:pt x="5223" y="1817"/>
                    </a:lnTo>
                    <a:lnTo>
                      <a:pt x="5223" y="3263"/>
                    </a:lnTo>
                    <a:lnTo>
                      <a:pt x="5931" y="3593"/>
                    </a:lnTo>
                    <a:lnTo>
                      <a:pt x="5931" y="3924"/>
                    </a:lnTo>
                    <a:lnTo>
                      <a:pt x="6728" y="4213"/>
                    </a:lnTo>
                    <a:lnTo>
                      <a:pt x="7525" y="4460"/>
                    </a:lnTo>
                    <a:lnTo>
                      <a:pt x="7525" y="5452"/>
                    </a:lnTo>
                    <a:lnTo>
                      <a:pt x="6728" y="5699"/>
                    </a:lnTo>
                    <a:lnTo>
                      <a:pt x="5931" y="5699"/>
                    </a:lnTo>
                    <a:lnTo>
                      <a:pt x="5223" y="5989"/>
                    </a:lnTo>
                    <a:lnTo>
                      <a:pt x="4603" y="5989"/>
                    </a:lnTo>
                    <a:lnTo>
                      <a:pt x="3010" y="6278"/>
                    </a:lnTo>
                    <a:lnTo>
                      <a:pt x="2125" y="6608"/>
                    </a:lnTo>
                    <a:lnTo>
                      <a:pt x="1505" y="6608"/>
                    </a:lnTo>
                    <a:lnTo>
                      <a:pt x="885" y="6938"/>
                    </a:lnTo>
                    <a:lnTo>
                      <a:pt x="885" y="7145"/>
                    </a:lnTo>
                    <a:lnTo>
                      <a:pt x="0" y="7475"/>
                    </a:lnTo>
                    <a:lnTo>
                      <a:pt x="0" y="12597"/>
                    </a:lnTo>
                    <a:lnTo>
                      <a:pt x="885" y="12927"/>
                    </a:lnTo>
                    <a:lnTo>
                      <a:pt x="1505" y="13175"/>
                    </a:lnTo>
                    <a:lnTo>
                      <a:pt x="1505" y="13794"/>
                    </a:lnTo>
                    <a:lnTo>
                      <a:pt x="2125" y="13794"/>
                    </a:lnTo>
                    <a:lnTo>
                      <a:pt x="3010" y="14125"/>
                    </a:lnTo>
                    <a:lnTo>
                      <a:pt x="3807" y="14455"/>
                    </a:lnTo>
                    <a:lnTo>
                      <a:pt x="4603" y="14455"/>
                    </a:lnTo>
                    <a:lnTo>
                      <a:pt x="4603" y="14620"/>
                    </a:lnTo>
                    <a:lnTo>
                      <a:pt x="4603" y="9003"/>
                    </a:lnTo>
                    <a:lnTo>
                      <a:pt x="4603" y="20691"/>
                    </a:lnTo>
                    <a:lnTo>
                      <a:pt x="5223" y="20939"/>
                    </a:lnTo>
                    <a:lnTo>
                      <a:pt x="5223" y="21270"/>
                    </a:lnTo>
                    <a:lnTo>
                      <a:pt x="5931" y="21270"/>
                    </a:lnTo>
                    <a:lnTo>
                      <a:pt x="5931" y="21600"/>
                    </a:lnTo>
                    <a:lnTo>
                      <a:pt x="9030" y="21600"/>
                    </a:lnTo>
                    <a:lnTo>
                      <a:pt x="9649" y="21270"/>
                    </a:lnTo>
                    <a:lnTo>
                      <a:pt x="10446" y="20939"/>
                    </a:lnTo>
                    <a:lnTo>
                      <a:pt x="10446" y="20402"/>
                    </a:lnTo>
                    <a:lnTo>
                      <a:pt x="11154" y="20072"/>
                    </a:lnTo>
                    <a:lnTo>
                      <a:pt x="11154" y="12018"/>
                    </a:lnTo>
                    <a:lnTo>
                      <a:pt x="11154" y="20939"/>
                    </a:lnTo>
                    <a:lnTo>
                      <a:pt x="11951" y="20939"/>
                    </a:lnTo>
                    <a:lnTo>
                      <a:pt x="11951" y="21270"/>
                    </a:lnTo>
                    <a:lnTo>
                      <a:pt x="12748" y="21600"/>
                    </a:lnTo>
                    <a:lnTo>
                      <a:pt x="15669" y="21600"/>
                    </a:lnTo>
                    <a:lnTo>
                      <a:pt x="15669" y="21270"/>
                    </a:lnTo>
                    <a:lnTo>
                      <a:pt x="16554" y="21270"/>
                    </a:lnTo>
                    <a:lnTo>
                      <a:pt x="16554" y="20939"/>
                    </a:lnTo>
                    <a:lnTo>
                      <a:pt x="16997" y="20939"/>
                    </a:lnTo>
                    <a:lnTo>
                      <a:pt x="16997" y="14620"/>
                    </a:lnTo>
                    <a:lnTo>
                      <a:pt x="17793" y="14455"/>
                    </a:lnTo>
                    <a:lnTo>
                      <a:pt x="18679" y="14455"/>
                    </a:lnTo>
                    <a:lnTo>
                      <a:pt x="18679" y="14125"/>
                    </a:lnTo>
                    <a:lnTo>
                      <a:pt x="19475" y="13794"/>
                    </a:lnTo>
                    <a:lnTo>
                      <a:pt x="20095" y="13464"/>
                    </a:lnTo>
                    <a:lnTo>
                      <a:pt x="20803" y="13175"/>
                    </a:lnTo>
                    <a:lnTo>
                      <a:pt x="21600" y="12927"/>
                    </a:lnTo>
                    <a:lnTo>
                      <a:pt x="21600" y="6938"/>
                    </a:lnTo>
                    <a:lnTo>
                      <a:pt x="20803" y="6608"/>
                    </a:lnTo>
                    <a:lnTo>
                      <a:pt x="20095" y="6608"/>
                    </a:lnTo>
                    <a:lnTo>
                      <a:pt x="19475" y="6278"/>
                    </a:lnTo>
                    <a:lnTo>
                      <a:pt x="17793"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392" name="Shape 1392"/>
              <p:cNvSpPr/>
              <p:nvPr/>
            </p:nvSpPr>
            <p:spPr>
              <a:xfrm>
                <a:off x="-2" y="-2"/>
                <a:ext cx="201635" cy="355623"/>
              </a:xfrm>
              <a:custGeom>
                <a:avLst/>
                <a:gdLst/>
                <a:ahLst/>
                <a:cxnLst>
                  <a:cxn ang="0">
                    <a:pos x="wd2" y="hd2"/>
                  </a:cxn>
                  <a:cxn ang="5400000">
                    <a:pos x="wd2" y="hd2"/>
                  </a:cxn>
                  <a:cxn ang="10800000">
                    <a:pos x="wd2" y="hd2"/>
                  </a:cxn>
                  <a:cxn ang="16200000">
                    <a:pos x="wd2" y="hd2"/>
                  </a:cxn>
                </a:cxnLst>
                <a:rect l="0" t="0" r="r" b="b"/>
                <a:pathLst>
                  <a:path w="21600" h="21600" extrusionOk="0">
                    <a:moveTo>
                      <a:pt x="17793" y="5989"/>
                    </a:moveTo>
                    <a:lnTo>
                      <a:pt x="16997" y="5989"/>
                    </a:lnTo>
                    <a:lnTo>
                      <a:pt x="16554" y="5699"/>
                    </a:lnTo>
                    <a:lnTo>
                      <a:pt x="15669" y="5699"/>
                    </a:lnTo>
                    <a:lnTo>
                      <a:pt x="14872" y="5452"/>
                    </a:lnTo>
                    <a:lnTo>
                      <a:pt x="14075" y="5121"/>
                    </a:lnTo>
                    <a:lnTo>
                      <a:pt x="14075" y="4460"/>
                    </a:lnTo>
                    <a:lnTo>
                      <a:pt x="14872" y="4460"/>
                    </a:lnTo>
                    <a:lnTo>
                      <a:pt x="14872" y="4213"/>
                    </a:lnTo>
                    <a:lnTo>
                      <a:pt x="15669" y="3924"/>
                    </a:lnTo>
                    <a:lnTo>
                      <a:pt x="16554" y="3593"/>
                    </a:lnTo>
                    <a:lnTo>
                      <a:pt x="16554" y="1817"/>
                    </a:lnTo>
                    <a:lnTo>
                      <a:pt x="15669" y="1487"/>
                    </a:lnTo>
                    <a:lnTo>
                      <a:pt x="15669" y="1156"/>
                    </a:lnTo>
                    <a:lnTo>
                      <a:pt x="14075" y="661"/>
                    </a:lnTo>
                    <a:lnTo>
                      <a:pt x="13456" y="330"/>
                    </a:lnTo>
                    <a:lnTo>
                      <a:pt x="12748" y="330"/>
                    </a:lnTo>
                    <a:lnTo>
                      <a:pt x="11951" y="0"/>
                    </a:lnTo>
                    <a:lnTo>
                      <a:pt x="9649" y="0"/>
                    </a:lnTo>
                    <a:lnTo>
                      <a:pt x="9030" y="330"/>
                    </a:lnTo>
                    <a:lnTo>
                      <a:pt x="8233" y="330"/>
                    </a:lnTo>
                    <a:lnTo>
                      <a:pt x="7525" y="661"/>
                    </a:lnTo>
                    <a:lnTo>
                      <a:pt x="5931" y="1156"/>
                    </a:lnTo>
                    <a:lnTo>
                      <a:pt x="5931" y="1487"/>
                    </a:lnTo>
                    <a:lnTo>
                      <a:pt x="5223" y="1817"/>
                    </a:lnTo>
                    <a:lnTo>
                      <a:pt x="5223" y="3263"/>
                    </a:lnTo>
                    <a:lnTo>
                      <a:pt x="5931" y="3593"/>
                    </a:lnTo>
                    <a:lnTo>
                      <a:pt x="5931" y="3924"/>
                    </a:lnTo>
                    <a:lnTo>
                      <a:pt x="6728" y="4213"/>
                    </a:lnTo>
                    <a:lnTo>
                      <a:pt x="7525" y="4460"/>
                    </a:lnTo>
                    <a:lnTo>
                      <a:pt x="7525" y="5452"/>
                    </a:lnTo>
                    <a:lnTo>
                      <a:pt x="6728" y="5699"/>
                    </a:lnTo>
                    <a:lnTo>
                      <a:pt x="5931" y="5699"/>
                    </a:lnTo>
                    <a:lnTo>
                      <a:pt x="5223" y="5989"/>
                    </a:lnTo>
                    <a:lnTo>
                      <a:pt x="4603" y="5989"/>
                    </a:lnTo>
                    <a:lnTo>
                      <a:pt x="3010" y="6278"/>
                    </a:lnTo>
                    <a:lnTo>
                      <a:pt x="2125" y="6608"/>
                    </a:lnTo>
                    <a:lnTo>
                      <a:pt x="1505" y="6608"/>
                    </a:lnTo>
                    <a:lnTo>
                      <a:pt x="885" y="6938"/>
                    </a:lnTo>
                    <a:lnTo>
                      <a:pt x="885" y="7145"/>
                    </a:lnTo>
                    <a:lnTo>
                      <a:pt x="0" y="7475"/>
                    </a:lnTo>
                    <a:lnTo>
                      <a:pt x="0" y="12597"/>
                    </a:lnTo>
                    <a:lnTo>
                      <a:pt x="885" y="12927"/>
                    </a:lnTo>
                    <a:lnTo>
                      <a:pt x="1505" y="13175"/>
                    </a:lnTo>
                    <a:lnTo>
                      <a:pt x="1505" y="13794"/>
                    </a:lnTo>
                    <a:lnTo>
                      <a:pt x="2125" y="13794"/>
                    </a:lnTo>
                    <a:lnTo>
                      <a:pt x="3010" y="14125"/>
                    </a:lnTo>
                    <a:lnTo>
                      <a:pt x="3807" y="14455"/>
                    </a:lnTo>
                    <a:lnTo>
                      <a:pt x="4603" y="14455"/>
                    </a:lnTo>
                    <a:lnTo>
                      <a:pt x="4603" y="14620"/>
                    </a:lnTo>
                    <a:lnTo>
                      <a:pt x="4603" y="9003"/>
                    </a:lnTo>
                    <a:lnTo>
                      <a:pt x="4603" y="20691"/>
                    </a:lnTo>
                    <a:lnTo>
                      <a:pt x="5223" y="20939"/>
                    </a:lnTo>
                    <a:lnTo>
                      <a:pt x="5223" y="21270"/>
                    </a:lnTo>
                    <a:lnTo>
                      <a:pt x="5931" y="21270"/>
                    </a:lnTo>
                    <a:lnTo>
                      <a:pt x="5931" y="21600"/>
                    </a:lnTo>
                    <a:lnTo>
                      <a:pt x="9030" y="21600"/>
                    </a:lnTo>
                    <a:lnTo>
                      <a:pt x="9649" y="21270"/>
                    </a:lnTo>
                    <a:lnTo>
                      <a:pt x="10446" y="20939"/>
                    </a:lnTo>
                    <a:lnTo>
                      <a:pt x="10446" y="20402"/>
                    </a:lnTo>
                    <a:lnTo>
                      <a:pt x="11154" y="20072"/>
                    </a:lnTo>
                    <a:lnTo>
                      <a:pt x="11154" y="12018"/>
                    </a:lnTo>
                    <a:lnTo>
                      <a:pt x="11154" y="20939"/>
                    </a:lnTo>
                    <a:lnTo>
                      <a:pt x="11951" y="20939"/>
                    </a:lnTo>
                    <a:lnTo>
                      <a:pt x="11951" y="21270"/>
                    </a:lnTo>
                    <a:lnTo>
                      <a:pt x="12748" y="21600"/>
                    </a:lnTo>
                    <a:lnTo>
                      <a:pt x="15669" y="21600"/>
                    </a:lnTo>
                    <a:lnTo>
                      <a:pt x="15669" y="21270"/>
                    </a:lnTo>
                    <a:lnTo>
                      <a:pt x="16554" y="21270"/>
                    </a:lnTo>
                    <a:lnTo>
                      <a:pt x="16554" y="20939"/>
                    </a:lnTo>
                    <a:lnTo>
                      <a:pt x="16997" y="20939"/>
                    </a:lnTo>
                    <a:lnTo>
                      <a:pt x="16997" y="14620"/>
                    </a:lnTo>
                    <a:lnTo>
                      <a:pt x="17793" y="14455"/>
                    </a:lnTo>
                    <a:lnTo>
                      <a:pt x="18679" y="14455"/>
                    </a:lnTo>
                    <a:lnTo>
                      <a:pt x="18679" y="14125"/>
                    </a:lnTo>
                    <a:lnTo>
                      <a:pt x="19475" y="13794"/>
                    </a:lnTo>
                    <a:lnTo>
                      <a:pt x="20095" y="13464"/>
                    </a:lnTo>
                    <a:lnTo>
                      <a:pt x="20803" y="13175"/>
                    </a:lnTo>
                    <a:lnTo>
                      <a:pt x="21600" y="12927"/>
                    </a:lnTo>
                    <a:lnTo>
                      <a:pt x="21600" y="6938"/>
                    </a:lnTo>
                    <a:lnTo>
                      <a:pt x="20803" y="6608"/>
                    </a:lnTo>
                    <a:lnTo>
                      <a:pt x="20095" y="6608"/>
                    </a:lnTo>
                    <a:lnTo>
                      <a:pt x="19475" y="6278"/>
                    </a:lnTo>
                    <a:lnTo>
                      <a:pt x="17793"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396" name="Group 1396"/>
            <p:cNvGrpSpPr/>
            <p:nvPr/>
          </p:nvGrpSpPr>
          <p:grpSpPr>
            <a:xfrm>
              <a:off x="2716208" y="1941506"/>
              <a:ext cx="201634" cy="357206"/>
              <a:chOff x="-1" y="0"/>
              <a:chExt cx="201633" cy="357205"/>
            </a:xfrm>
          </p:grpSpPr>
          <p:sp>
            <p:nvSpPr>
              <p:cNvPr id="1394" name="Shape 1394"/>
              <p:cNvSpPr/>
              <p:nvPr/>
            </p:nvSpPr>
            <p:spPr>
              <a:xfrm>
                <a:off x="-2"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48"/>
                    </a:moveTo>
                    <a:lnTo>
                      <a:pt x="17067" y="6048"/>
                    </a:lnTo>
                    <a:lnTo>
                      <a:pt x="16533" y="5719"/>
                    </a:lnTo>
                    <a:lnTo>
                      <a:pt x="15733" y="5719"/>
                    </a:lnTo>
                    <a:lnTo>
                      <a:pt x="14933" y="5431"/>
                    </a:lnTo>
                    <a:lnTo>
                      <a:pt x="14044" y="5102"/>
                    </a:lnTo>
                    <a:lnTo>
                      <a:pt x="14044" y="4526"/>
                    </a:lnTo>
                    <a:lnTo>
                      <a:pt x="14933" y="4526"/>
                    </a:lnTo>
                    <a:lnTo>
                      <a:pt x="14933" y="4197"/>
                    </a:lnTo>
                    <a:lnTo>
                      <a:pt x="15733" y="3950"/>
                    </a:lnTo>
                    <a:lnTo>
                      <a:pt x="16533" y="3621"/>
                    </a:lnTo>
                    <a:lnTo>
                      <a:pt x="16533" y="1851"/>
                    </a:lnTo>
                    <a:lnTo>
                      <a:pt x="15733" y="1522"/>
                    </a:lnTo>
                    <a:lnTo>
                      <a:pt x="15733" y="1193"/>
                    </a:lnTo>
                    <a:lnTo>
                      <a:pt x="14933" y="946"/>
                    </a:lnTo>
                    <a:lnTo>
                      <a:pt x="14044" y="658"/>
                    </a:lnTo>
                    <a:lnTo>
                      <a:pt x="13422" y="329"/>
                    </a:lnTo>
                    <a:lnTo>
                      <a:pt x="12800" y="329"/>
                    </a:lnTo>
                    <a:lnTo>
                      <a:pt x="12000" y="0"/>
                    </a:lnTo>
                    <a:lnTo>
                      <a:pt x="9689" y="0"/>
                    </a:lnTo>
                    <a:lnTo>
                      <a:pt x="8978" y="329"/>
                    </a:lnTo>
                    <a:lnTo>
                      <a:pt x="8178" y="329"/>
                    </a:lnTo>
                    <a:lnTo>
                      <a:pt x="7556" y="658"/>
                    </a:lnTo>
                    <a:lnTo>
                      <a:pt x="6756" y="946"/>
                    </a:lnTo>
                    <a:lnTo>
                      <a:pt x="5867" y="1193"/>
                    </a:lnTo>
                    <a:lnTo>
                      <a:pt x="5867" y="1522"/>
                    </a:lnTo>
                    <a:lnTo>
                      <a:pt x="5244" y="1851"/>
                    </a:lnTo>
                    <a:lnTo>
                      <a:pt x="5244" y="3333"/>
                    </a:lnTo>
                    <a:lnTo>
                      <a:pt x="5867" y="3621"/>
                    </a:lnTo>
                    <a:lnTo>
                      <a:pt x="5867" y="3950"/>
                    </a:lnTo>
                    <a:lnTo>
                      <a:pt x="6756" y="4197"/>
                    </a:lnTo>
                    <a:lnTo>
                      <a:pt x="7556" y="4526"/>
                    </a:lnTo>
                    <a:lnTo>
                      <a:pt x="7556" y="5431"/>
                    </a:lnTo>
                    <a:lnTo>
                      <a:pt x="6756" y="5719"/>
                    </a:lnTo>
                    <a:lnTo>
                      <a:pt x="5867" y="5719"/>
                    </a:lnTo>
                    <a:lnTo>
                      <a:pt x="5244" y="6048"/>
                    </a:lnTo>
                    <a:lnTo>
                      <a:pt x="4622" y="6048"/>
                    </a:lnTo>
                    <a:lnTo>
                      <a:pt x="2933" y="6295"/>
                    </a:lnTo>
                    <a:lnTo>
                      <a:pt x="2133" y="6624"/>
                    </a:lnTo>
                    <a:lnTo>
                      <a:pt x="1511" y="6624"/>
                    </a:lnTo>
                    <a:lnTo>
                      <a:pt x="800" y="6953"/>
                    </a:lnTo>
                    <a:lnTo>
                      <a:pt x="800" y="7200"/>
                    </a:lnTo>
                    <a:lnTo>
                      <a:pt x="0" y="7488"/>
                    </a:lnTo>
                    <a:lnTo>
                      <a:pt x="0" y="12631"/>
                    </a:lnTo>
                    <a:lnTo>
                      <a:pt x="800" y="12919"/>
                    </a:lnTo>
                    <a:lnTo>
                      <a:pt x="1511" y="13166"/>
                    </a:lnTo>
                    <a:lnTo>
                      <a:pt x="1511" y="13824"/>
                    </a:lnTo>
                    <a:lnTo>
                      <a:pt x="2133" y="13824"/>
                    </a:lnTo>
                    <a:lnTo>
                      <a:pt x="2933" y="14153"/>
                    </a:lnTo>
                    <a:lnTo>
                      <a:pt x="3733" y="14400"/>
                    </a:lnTo>
                    <a:lnTo>
                      <a:pt x="4622" y="14400"/>
                    </a:lnTo>
                    <a:lnTo>
                      <a:pt x="4622" y="14688"/>
                    </a:lnTo>
                    <a:lnTo>
                      <a:pt x="4622" y="8969"/>
                    </a:lnTo>
                    <a:lnTo>
                      <a:pt x="4622" y="20695"/>
                    </a:lnTo>
                    <a:lnTo>
                      <a:pt x="5244" y="20942"/>
                    </a:lnTo>
                    <a:lnTo>
                      <a:pt x="5244" y="21271"/>
                    </a:lnTo>
                    <a:lnTo>
                      <a:pt x="5867" y="21271"/>
                    </a:lnTo>
                    <a:lnTo>
                      <a:pt x="5867" y="21600"/>
                    </a:lnTo>
                    <a:lnTo>
                      <a:pt x="8978" y="21600"/>
                    </a:lnTo>
                    <a:lnTo>
                      <a:pt x="9689" y="21271"/>
                    </a:lnTo>
                    <a:lnTo>
                      <a:pt x="10489" y="20942"/>
                    </a:lnTo>
                    <a:lnTo>
                      <a:pt x="10489" y="20448"/>
                    </a:lnTo>
                    <a:lnTo>
                      <a:pt x="11111" y="20119"/>
                    </a:lnTo>
                    <a:lnTo>
                      <a:pt x="11111" y="11973"/>
                    </a:lnTo>
                    <a:lnTo>
                      <a:pt x="11111" y="20942"/>
                    </a:lnTo>
                    <a:lnTo>
                      <a:pt x="12000" y="20942"/>
                    </a:lnTo>
                    <a:lnTo>
                      <a:pt x="12000" y="21271"/>
                    </a:lnTo>
                    <a:lnTo>
                      <a:pt x="12800" y="21600"/>
                    </a:lnTo>
                    <a:lnTo>
                      <a:pt x="15733" y="21600"/>
                    </a:lnTo>
                    <a:lnTo>
                      <a:pt x="15733" y="21271"/>
                    </a:lnTo>
                    <a:lnTo>
                      <a:pt x="16533" y="21271"/>
                    </a:lnTo>
                    <a:lnTo>
                      <a:pt x="16533" y="20942"/>
                    </a:lnTo>
                    <a:lnTo>
                      <a:pt x="17067" y="20942"/>
                    </a:lnTo>
                    <a:lnTo>
                      <a:pt x="17067" y="14688"/>
                    </a:lnTo>
                    <a:lnTo>
                      <a:pt x="17867" y="14400"/>
                    </a:lnTo>
                    <a:lnTo>
                      <a:pt x="18667" y="14400"/>
                    </a:lnTo>
                    <a:lnTo>
                      <a:pt x="18667" y="14153"/>
                    </a:lnTo>
                    <a:lnTo>
                      <a:pt x="19467" y="13824"/>
                    </a:lnTo>
                    <a:lnTo>
                      <a:pt x="20178" y="13495"/>
                    </a:lnTo>
                    <a:lnTo>
                      <a:pt x="20800" y="13166"/>
                    </a:lnTo>
                    <a:lnTo>
                      <a:pt x="21600" y="12919"/>
                    </a:lnTo>
                    <a:lnTo>
                      <a:pt x="21600" y="6953"/>
                    </a:lnTo>
                    <a:lnTo>
                      <a:pt x="20800" y="6624"/>
                    </a:lnTo>
                    <a:lnTo>
                      <a:pt x="20178" y="6624"/>
                    </a:lnTo>
                    <a:lnTo>
                      <a:pt x="19467" y="6295"/>
                    </a:lnTo>
                    <a:lnTo>
                      <a:pt x="17867"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395" name="Shape 1395"/>
              <p:cNvSpPr/>
              <p:nvPr/>
            </p:nvSpPr>
            <p:spPr>
              <a:xfrm>
                <a:off x="-2"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48"/>
                    </a:moveTo>
                    <a:lnTo>
                      <a:pt x="17067" y="6048"/>
                    </a:lnTo>
                    <a:lnTo>
                      <a:pt x="16533" y="5719"/>
                    </a:lnTo>
                    <a:lnTo>
                      <a:pt x="15733" y="5719"/>
                    </a:lnTo>
                    <a:lnTo>
                      <a:pt x="14933" y="5431"/>
                    </a:lnTo>
                    <a:lnTo>
                      <a:pt x="14044" y="5102"/>
                    </a:lnTo>
                    <a:lnTo>
                      <a:pt x="14044" y="4526"/>
                    </a:lnTo>
                    <a:lnTo>
                      <a:pt x="14933" y="4526"/>
                    </a:lnTo>
                    <a:lnTo>
                      <a:pt x="14933" y="4197"/>
                    </a:lnTo>
                    <a:lnTo>
                      <a:pt x="15733" y="3950"/>
                    </a:lnTo>
                    <a:lnTo>
                      <a:pt x="16533" y="3621"/>
                    </a:lnTo>
                    <a:lnTo>
                      <a:pt x="16533" y="1851"/>
                    </a:lnTo>
                    <a:lnTo>
                      <a:pt x="15733" y="1522"/>
                    </a:lnTo>
                    <a:lnTo>
                      <a:pt x="15733" y="1193"/>
                    </a:lnTo>
                    <a:lnTo>
                      <a:pt x="14933" y="946"/>
                    </a:lnTo>
                    <a:lnTo>
                      <a:pt x="14044" y="658"/>
                    </a:lnTo>
                    <a:lnTo>
                      <a:pt x="13422" y="329"/>
                    </a:lnTo>
                    <a:lnTo>
                      <a:pt x="12800" y="329"/>
                    </a:lnTo>
                    <a:lnTo>
                      <a:pt x="12000" y="0"/>
                    </a:lnTo>
                    <a:lnTo>
                      <a:pt x="9689" y="0"/>
                    </a:lnTo>
                    <a:lnTo>
                      <a:pt x="8978" y="329"/>
                    </a:lnTo>
                    <a:lnTo>
                      <a:pt x="8178" y="329"/>
                    </a:lnTo>
                    <a:lnTo>
                      <a:pt x="7556" y="658"/>
                    </a:lnTo>
                    <a:lnTo>
                      <a:pt x="6756" y="946"/>
                    </a:lnTo>
                    <a:lnTo>
                      <a:pt x="5867" y="1193"/>
                    </a:lnTo>
                    <a:lnTo>
                      <a:pt x="5867" y="1522"/>
                    </a:lnTo>
                    <a:lnTo>
                      <a:pt x="5244" y="1851"/>
                    </a:lnTo>
                    <a:lnTo>
                      <a:pt x="5244" y="3333"/>
                    </a:lnTo>
                    <a:lnTo>
                      <a:pt x="5867" y="3621"/>
                    </a:lnTo>
                    <a:lnTo>
                      <a:pt x="5867" y="3950"/>
                    </a:lnTo>
                    <a:lnTo>
                      <a:pt x="6756" y="4197"/>
                    </a:lnTo>
                    <a:lnTo>
                      <a:pt x="7556" y="4526"/>
                    </a:lnTo>
                    <a:lnTo>
                      <a:pt x="7556" y="5431"/>
                    </a:lnTo>
                    <a:lnTo>
                      <a:pt x="6756" y="5719"/>
                    </a:lnTo>
                    <a:lnTo>
                      <a:pt x="5867" y="5719"/>
                    </a:lnTo>
                    <a:lnTo>
                      <a:pt x="5244" y="6048"/>
                    </a:lnTo>
                    <a:lnTo>
                      <a:pt x="4622" y="6048"/>
                    </a:lnTo>
                    <a:lnTo>
                      <a:pt x="2933" y="6295"/>
                    </a:lnTo>
                    <a:lnTo>
                      <a:pt x="2133" y="6624"/>
                    </a:lnTo>
                    <a:lnTo>
                      <a:pt x="1511" y="6624"/>
                    </a:lnTo>
                    <a:lnTo>
                      <a:pt x="800" y="6953"/>
                    </a:lnTo>
                    <a:lnTo>
                      <a:pt x="800" y="7200"/>
                    </a:lnTo>
                    <a:lnTo>
                      <a:pt x="0" y="7488"/>
                    </a:lnTo>
                    <a:lnTo>
                      <a:pt x="0" y="12631"/>
                    </a:lnTo>
                    <a:lnTo>
                      <a:pt x="800" y="12919"/>
                    </a:lnTo>
                    <a:lnTo>
                      <a:pt x="1511" y="13166"/>
                    </a:lnTo>
                    <a:lnTo>
                      <a:pt x="1511" y="13824"/>
                    </a:lnTo>
                    <a:lnTo>
                      <a:pt x="2133" y="13824"/>
                    </a:lnTo>
                    <a:lnTo>
                      <a:pt x="2933" y="14153"/>
                    </a:lnTo>
                    <a:lnTo>
                      <a:pt x="3733" y="14400"/>
                    </a:lnTo>
                    <a:lnTo>
                      <a:pt x="4622" y="14400"/>
                    </a:lnTo>
                    <a:lnTo>
                      <a:pt x="4622" y="14688"/>
                    </a:lnTo>
                    <a:lnTo>
                      <a:pt x="4622" y="8969"/>
                    </a:lnTo>
                    <a:lnTo>
                      <a:pt x="4622" y="20695"/>
                    </a:lnTo>
                    <a:lnTo>
                      <a:pt x="5244" y="20942"/>
                    </a:lnTo>
                    <a:lnTo>
                      <a:pt x="5244" y="21271"/>
                    </a:lnTo>
                    <a:lnTo>
                      <a:pt x="5867" y="21271"/>
                    </a:lnTo>
                    <a:lnTo>
                      <a:pt x="5867" y="21600"/>
                    </a:lnTo>
                    <a:lnTo>
                      <a:pt x="8978" y="21600"/>
                    </a:lnTo>
                    <a:lnTo>
                      <a:pt x="9689" y="21271"/>
                    </a:lnTo>
                    <a:lnTo>
                      <a:pt x="10489" y="20942"/>
                    </a:lnTo>
                    <a:lnTo>
                      <a:pt x="10489" y="20448"/>
                    </a:lnTo>
                    <a:lnTo>
                      <a:pt x="11111" y="20119"/>
                    </a:lnTo>
                    <a:lnTo>
                      <a:pt x="11111" y="11973"/>
                    </a:lnTo>
                    <a:lnTo>
                      <a:pt x="11111" y="20942"/>
                    </a:lnTo>
                    <a:lnTo>
                      <a:pt x="12000" y="20942"/>
                    </a:lnTo>
                    <a:lnTo>
                      <a:pt x="12000" y="21271"/>
                    </a:lnTo>
                    <a:lnTo>
                      <a:pt x="12800" y="21600"/>
                    </a:lnTo>
                    <a:lnTo>
                      <a:pt x="15733" y="21600"/>
                    </a:lnTo>
                    <a:lnTo>
                      <a:pt x="15733" y="21271"/>
                    </a:lnTo>
                    <a:lnTo>
                      <a:pt x="16533" y="21271"/>
                    </a:lnTo>
                    <a:lnTo>
                      <a:pt x="16533" y="20942"/>
                    </a:lnTo>
                    <a:lnTo>
                      <a:pt x="17067" y="20942"/>
                    </a:lnTo>
                    <a:lnTo>
                      <a:pt x="17067" y="14688"/>
                    </a:lnTo>
                    <a:lnTo>
                      <a:pt x="17867" y="14400"/>
                    </a:lnTo>
                    <a:lnTo>
                      <a:pt x="18667" y="14400"/>
                    </a:lnTo>
                    <a:lnTo>
                      <a:pt x="18667" y="14153"/>
                    </a:lnTo>
                    <a:lnTo>
                      <a:pt x="19467" y="13824"/>
                    </a:lnTo>
                    <a:lnTo>
                      <a:pt x="20178" y="13495"/>
                    </a:lnTo>
                    <a:lnTo>
                      <a:pt x="20800" y="13166"/>
                    </a:lnTo>
                    <a:lnTo>
                      <a:pt x="21600" y="12919"/>
                    </a:lnTo>
                    <a:lnTo>
                      <a:pt x="21600" y="6953"/>
                    </a:lnTo>
                    <a:lnTo>
                      <a:pt x="20800" y="6624"/>
                    </a:lnTo>
                    <a:lnTo>
                      <a:pt x="20178" y="6624"/>
                    </a:lnTo>
                    <a:lnTo>
                      <a:pt x="19467" y="6295"/>
                    </a:lnTo>
                    <a:lnTo>
                      <a:pt x="17867"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399" name="Group 1399"/>
            <p:cNvGrpSpPr/>
            <p:nvPr/>
          </p:nvGrpSpPr>
          <p:grpSpPr>
            <a:xfrm>
              <a:off x="1868483" y="1384297"/>
              <a:ext cx="203220" cy="358794"/>
              <a:chOff x="0" y="-1"/>
              <a:chExt cx="203219" cy="358793"/>
            </a:xfrm>
          </p:grpSpPr>
          <p:sp>
            <p:nvSpPr>
              <p:cNvPr id="1397" name="Shape 1397"/>
              <p:cNvSpPr/>
              <p:nvPr/>
            </p:nvSpPr>
            <p:spPr>
              <a:xfrm>
                <a:off x="0" y="-2"/>
                <a:ext cx="203220" cy="358795"/>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93" y="5678"/>
                    </a:lnTo>
                    <a:lnTo>
                      <a:pt x="14900" y="5431"/>
                    </a:lnTo>
                    <a:lnTo>
                      <a:pt x="14106" y="5102"/>
                    </a:lnTo>
                    <a:lnTo>
                      <a:pt x="14106" y="4526"/>
                    </a:lnTo>
                    <a:lnTo>
                      <a:pt x="14900" y="4526"/>
                    </a:lnTo>
                    <a:lnTo>
                      <a:pt x="14900" y="4197"/>
                    </a:lnTo>
                    <a:lnTo>
                      <a:pt x="15693" y="3909"/>
                    </a:lnTo>
                    <a:lnTo>
                      <a:pt x="16398" y="3579"/>
                    </a:lnTo>
                    <a:lnTo>
                      <a:pt x="16398" y="1810"/>
                    </a:lnTo>
                    <a:lnTo>
                      <a:pt x="15693" y="1481"/>
                    </a:lnTo>
                    <a:lnTo>
                      <a:pt x="15693" y="1152"/>
                    </a:lnTo>
                    <a:lnTo>
                      <a:pt x="14106" y="658"/>
                    </a:lnTo>
                    <a:lnTo>
                      <a:pt x="13313" y="329"/>
                    </a:lnTo>
                    <a:lnTo>
                      <a:pt x="12607" y="329"/>
                    </a:lnTo>
                    <a:lnTo>
                      <a:pt x="11990" y="0"/>
                    </a:lnTo>
                    <a:lnTo>
                      <a:pt x="9522" y="0"/>
                    </a:lnTo>
                    <a:lnTo>
                      <a:pt x="8904" y="329"/>
                    </a:lnTo>
                    <a:lnTo>
                      <a:pt x="8287" y="329"/>
                    </a:lnTo>
                    <a:lnTo>
                      <a:pt x="7406" y="658"/>
                    </a:lnTo>
                    <a:lnTo>
                      <a:pt x="5819" y="1152"/>
                    </a:lnTo>
                    <a:lnTo>
                      <a:pt x="5819" y="1481"/>
                    </a:lnTo>
                    <a:lnTo>
                      <a:pt x="5290" y="1810"/>
                    </a:lnTo>
                    <a:lnTo>
                      <a:pt x="5290" y="3333"/>
                    </a:lnTo>
                    <a:lnTo>
                      <a:pt x="5819" y="3579"/>
                    </a:lnTo>
                    <a:lnTo>
                      <a:pt x="5819" y="3909"/>
                    </a:lnTo>
                    <a:lnTo>
                      <a:pt x="6612" y="4197"/>
                    </a:lnTo>
                    <a:lnTo>
                      <a:pt x="7406" y="4526"/>
                    </a:lnTo>
                    <a:lnTo>
                      <a:pt x="7406" y="5431"/>
                    </a:lnTo>
                    <a:lnTo>
                      <a:pt x="6612" y="5678"/>
                    </a:lnTo>
                    <a:lnTo>
                      <a:pt x="5819" y="5678"/>
                    </a:lnTo>
                    <a:lnTo>
                      <a:pt x="5290" y="6007"/>
                    </a:lnTo>
                    <a:lnTo>
                      <a:pt x="4496" y="6007"/>
                    </a:lnTo>
                    <a:lnTo>
                      <a:pt x="2909" y="6295"/>
                    </a:lnTo>
                    <a:lnTo>
                      <a:pt x="2028" y="6583"/>
                    </a:lnTo>
                    <a:lnTo>
                      <a:pt x="1587" y="6583"/>
                    </a:lnTo>
                    <a:lnTo>
                      <a:pt x="793" y="6912"/>
                    </a:lnTo>
                    <a:lnTo>
                      <a:pt x="793" y="7200"/>
                    </a:lnTo>
                    <a:lnTo>
                      <a:pt x="0" y="7447"/>
                    </a:lnTo>
                    <a:lnTo>
                      <a:pt x="0" y="12631"/>
                    </a:lnTo>
                    <a:lnTo>
                      <a:pt x="1587" y="13125"/>
                    </a:lnTo>
                    <a:lnTo>
                      <a:pt x="1587" y="13783"/>
                    </a:lnTo>
                    <a:lnTo>
                      <a:pt x="2028" y="13783"/>
                    </a:lnTo>
                    <a:lnTo>
                      <a:pt x="2909" y="14112"/>
                    </a:lnTo>
                    <a:lnTo>
                      <a:pt x="3703" y="14400"/>
                    </a:lnTo>
                    <a:lnTo>
                      <a:pt x="4496" y="14400"/>
                    </a:lnTo>
                    <a:lnTo>
                      <a:pt x="4496" y="14647"/>
                    </a:lnTo>
                    <a:lnTo>
                      <a:pt x="4496" y="8969"/>
                    </a:lnTo>
                    <a:lnTo>
                      <a:pt x="4496" y="20654"/>
                    </a:lnTo>
                    <a:lnTo>
                      <a:pt x="5290" y="20942"/>
                    </a:lnTo>
                    <a:lnTo>
                      <a:pt x="5290" y="21271"/>
                    </a:lnTo>
                    <a:lnTo>
                      <a:pt x="5819" y="21271"/>
                    </a:lnTo>
                    <a:lnTo>
                      <a:pt x="5819" y="21600"/>
                    </a:lnTo>
                    <a:lnTo>
                      <a:pt x="8904" y="21600"/>
                    </a:lnTo>
                    <a:lnTo>
                      <a:pt x="9522" y="21271"/>
                    </a:lnTo>
                    <a:lnTo>
                      <a:pt x="10315" y="20942"/>
                    </a:lnTo>
                    <a:lnTo>
                      <a:pt x="10315" y="20407"/>
                    </a:lnTo>
                    <a:lnTo>
                      <a:pt x="11197" y="20078"/>
                    </a:lnTo>
                    <a:lnTo>
                      <a:pt x="11197" y="11973"/>
                    </a:lnTo>
                    <a:lnTo>
                      <a:pt x="11197" y="20942"/>
                    </a:lnTo>
                    <a:lnTo>
                      <a:pt x="11990" y="20942"/>
                    </a:lnTo>
                    <a:lnTo>
                      <a:pt x="11990" y="21271"/>
                    </a:lnTo>
                    <a:lnTo>
                      <a:pt x="12607" y="21600"/>
                    </a:lnTo>
                    <a:lnTo>
                      <a:pt x="15693" y="21600"/>
                    </a:lnTo>
                    <a:lnTo>
                      <a:pt x="15693" y="21271"/>
                    </a:lnTo>
                    <a:lnTo>
                      <a:pt x="16398" y="21271"/>
                    </a:lnTo>
                    <a:lnTo>
                      <a:pt x="16398" y="20942"/>
                    </a:lnTo>
                    <a:lnTo>
                      <a:pt x="17016" y="20942"/>
                    </a:lnTo>
                    <a:lnTo>
                      <a:pt x="17016" y="14647"/>
                    </a:lnTo>
                    <a:lnTo>
                      <a:pt x="17809" y="14400"/>
                    </a:lnTo>
                    <a:lnTo>
                      <a:pt x="18602" y="14400"/>
                    </a:lnTo>
                    <a:lnTo>
                      <a:pt x="18602" y="14112"/>
                    </a:lnTo>
                    <a:lnTo>
                      <a:pt x="19484" y="13783"/>
                    </a:lnTo>
                    <a:lnTo>
                      <a:pt x="20718" y="13125"/>
                    </a:lnTo>
                    <a:lnTo>
                      <a:pt x="21600" y="12878"/>
                    </a:lnTo>
                    <a:lnTo>
                      <a:pt x="21600" y="6912"/>
                    </a:lnTo>
                    <a:lnTo>
                      <a:pt x="20718" y="6583"/>
                    </a:lnTo>
                    <a:lnTo>
                      <a:pt x="20101" y="6583"/>
                    </a:lnTo>
                    <a:lnTo>
                      <a:pt x="19484" y="6295"/>
                    </a:lnTo>
                    <a:lnTo>
                      <a:pt x="17809"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398" name="Shape 1398"/>
              <p:cNvSpPr/>
              <p:nvPr/>
            </p:nvSpPr>
            <p:spPr>
              <a:xfrm>
                <a:off x="0" y="-2"/>
                <a:ext cx="203220" cy="358795"/>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93" y="5678"/>
                    </a:lnTo>
                    <a:lnTo>
                      <a:pt x="14900" y="5431"/>
                    </a:lnTo>
                    <a:lnTo>
                      <a:pt x="14106" y="5102"/>
                    </a:lnTo>
                    <a:lnTo>
                      <a:pt x="14106" y="4526"/>
                    </a:lnTo>
                    <a:lnTo>
                      <a:pt x="14900" y="4526"/>
                    </a:lnTo>
                    <a:lnTo>
                      <a:pt x="14900" y="4197"/>
                    </a:lnTo>
                    <a:lnTo>
                      <a:pt x="15693" y="3909"/>
                    </a:lnTo>
                    <a:lnTo>
                      <a:pt x="16398" y="3579"/>
                    </a:lnTo>
                    <a:lnTo>
                      <a:pt x="16398" y="1810"/>
                    </a:lnTo>
                    <a:lnTo>
                      <a:pt x="15693" y="1481"/>
                    </a:lnTo>
                    <a:lnTo>
                      <a:pt x="15693" y="1152"/>
                    </a:lnTo>
                    <a:lnTo>
                      <a:pt x="14106" y="658"/>
                    </a:lnTo>
                    <a:lnTo>
                      <a:pt x="13313" y="329"/>
                    </a:lnTo>
                    <a:lnTo>
                      <a:pt x="12607" y="329"/>
                    </a:lnTo>
                    <a:lnTo>
                      <a:pt x="11990" y="0"/>
                    </a:lnTo>
                    <a:lnTo>
                      <a:pt x="9522" y="0"/>
                    </a:lnTo>
                    <a:lnTo>
                      <a:pt x="8904" y="329"/>
                    </a:lnTo>
                    <a:lnTo>
                      <a:pt x="8287" y="329"/>
                    </a:lnTo>
                    <a:lnTo>
                      <a:pt x="7406" y="658"/>
                    </a:lnTo>
                    <a:lnTo>
                      <a:pt x="5819" y="1152"/>
                    </a:lnTo>
                    <a:lnTo>
                      <a:pt x="5819" y="1481"/>
                    </a:lnTo>
                    <a:lnTo>
                      <a:pt x="5290" y="1810"/>
                    </a:lnTo>
                    <a:lnTo>
                      <a:pt x="5290" y="3333"/>
                    </a:lnTo>
                    <a:lnTo>
                      <a:pt x="5819" y="3579"/>
                    </a:lnTo>
                    <a:lnTo>
                      <a:pt x="5819" y="3909"/>
                    </a:lnTo>
                    <a:lnTo>
                      <a:pt x="6612" y="4197"/>
                    </a:lnTo>
                    <a:lnTo>
                      <a:pt x="7406" y="4526"/>
                    </a:lnTo>
                    <a:lnTo>
                      <a:pt x="7406" y="5431"/>
                    </a:lnTo>
                    <a:lnTo>
                      <a:pt x="6612" y="5678"/>
                    </a:lnTo>
                    <a:lnTo>
                      <a:pt x="5819" y="5678"/>
                    </a:lnTo>
                    <a:lnTo>
                      <a:pt x="5290" y="6007"/>
                    </a:lnTo>
                    <a:lnTo>
                      <a:pt x="4496" y="6007"/>
                    </a:lnTo>
                    <a:lnTo>
                      <a:pt x="2909" y="6295"/>
                    </a:lnTo>
                    <a:lnTo>
                      <a:pt x="2028" y="6583"/>
                    </a:lnTo>
                    <a:lnTo>
                      <a:pt x="1587" y="6583"/>
                    </a:lnTo>
                    <a:lnTo>
                      <a:pt x="793" y="6912"/>
                    </a:lnTo>
                    <a:lnTo>
                      <a:pt x="793" y="7200"/>
                    </a:lnTo>
                    <a:lnTo>
                      <a:pt x="0" y="7447"/>
                    </a:lnTo>
                    <a:lnTo>
                      <a:pt x="0" y="12631"/>
                    </a:lnTo>
                    <a:lnTo>
                      <a:pt x="1587" y="13125"/>
                    </a:lnTo>
                    <a:lnTo>
                      <a:pt x="1587" y="13783"/>
                    </a:lnTo>
                    <a:lnTo>
                      <a:pt x="2028" y="13783"/>
                    </a:lnTo>
                    <a:lnTo>
                      <a:pt x="2909" y="14112"/>
                    </a:lnTo>
                    <a:lnTo>
                      <a:pt x="3703" y="14400"/>
                    </a:lnTo>
                    <a:lnTo>
                      <a:pt x="4496" y="14400"/>
                    </a:lnTo>
                    <a:lnTo>
                      <a:pt x="4496" y="14647"/>
                    </a:lnTo>
                    <a:lnTo>
                      <a:pt x="4496" y="8969"/>
                    </a:lnTo>
                    <a:lnTo>
                      <a:pt x="4496" y="20654"/>
                    </a:lnTo>
                    <a:lnTo>
                      <a:pt x="5290" y="20942"/>
                    </a:lnTo>
                    <a:lnTo>
                      <a:pt x="5290" y="21271"/>
                    </a:lnTo>
                    <a:lnTo>
                      <a:pt x="5819" y="21271"/>
                    </a:lnTo>
                    <a:lnTo>
                      <a:pt x="5819" y="21600"/>
                    </a:lnTo>
                    <a:lnTo>
                      <a:pt x="8904" y="21600"/>
                    </a:lnTo>
                    <a:lnTo>
                      <a:pt x="9522" y="21271"/>
                    </a:lnTo>
                    <a:lnTo>
                      <a:pt x="10315" y="20942"/>
                    </a:lnTo>
                    <a:lnTo>
                      <a:pt x="10315" y="20407"/>
                    </a:lnTo>
                    <a:lnTo>
                      <a:pt x="11197" y="20078"/>
                    </a:lnTo>
                    <a:lnTo>
                      <a:pt x="11197" y="11973"/>
                    </a:lnTo>
                    <a:lnTo>
                      <a:pt x="11197" y="20942"/>
                    </a:lnTo>
                    <a:lnTo>
                      <a:pt x="11990" y="20942"/>
                    </a:lnTo>
                    <a:lnTo>
                      <a:pt x="11990" y="21271"/>
                    </a:lnTo>
                    <a:lnTo>
                      <a:pt x="12607" y="21600"/>
                    </a:lnTo>
                    <a:lnTo>
                      <a:pt x="15693" y="21600"/>
                    </a:lnTo>
                    <a:lnTo>
                      <a:pt x="15693" y="21271"/>
                    </a:lnTo>
                    <a:lnTo>
                      <a:pt x="16398" y="21271"/>
                    </a:lnTo>
                    <a:lnTo>
                      <a:pt x="16398" y="20942"/>
                    </a:lnTo>
                    <a:lnTo>
                      <a:pt x="17016" y="20942"/>
                    </a:lnTo>
                    <a:lnTo>
                      <a:pt x="17016" y="14647"/>
                    </a:lnTo>
                    <a:lnTo>
                      <a:pt x="17809" y="14400"/>
                    </a:lnTo>
                    <a:lnTo>
                      <a:pt x="18602" y="14400"/>
                    </a:lnTo>
                    <a:lnTo>
                      <a:pt x="18602" y="14112"/>
                    </a:lnTo>
                    <a:lnTo>
                      <a:pt x="19484" y="13783"/>
                    </a:lnTo>
                    <a:lnTo>
                      <a:pt x="20718" y="13125"/>
                    </a:lnTo>
                    <a:lnTo>
                      <a:pt x="21600" y="12878"/>
                    </a:lnTo>
                    <a:lnTo>
                      <a:pt x="21600" y="6912"/>
                    </a:lnTo>
                    <a:lnTo>
                      <a:pt x="20718" y="6583"/>
                    </a:lnTo>
                    <a:lnTo>
                      <a:pt x="20101" y="6583"/>
                    </a:lnTo>
                    <a:lnTo>
                      <a:pt x="19484" y="6295"/>
                    </a:lnTo>
                    <a:lnTo>
                      <a:pt x="17809"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402" name="Group 1402"/>
            <p:cNvGrpSpPr/>
            <p:nvPr/>
          </p:nvGrpSpPr>
          <p:grpSpPr>
            <a:xfrm>
              <a:off x="1512881" y="390521"/>
              <a:ext cx="200047" cy="357206"/>
              <a:chOff x="0" y="0"/>
              <a:chExt cx="200046" cy="357205"/>
            </a:xfrm>
          </p:grpSpPr>
          <p:sp>
            <p:nvSpPr>
              <p:cNvPr id="1400" name="Shape 1400"/>
              <p:cNvSpPr/>
              <p:nvPr/>
            </p:nvSpPr>
            <p:spPr>
              <a:xfrm>
                <a:off x="-1" y="-1"/>
                <a:ext cx="200047" cy="357206"/>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781" y="5699"/>
                    </a:lnTo>
                    <a:lnTo>
                      <a:pt x="14988" y="5452"/>
                    </a:lnTo>
                    <a:lnTo>
                      <a:pt x="14194" y="5121"/>
                    </a:lnTo>
                    <a:lnTo>
                      <a:pt x="14194" y="4460"/>
                    </a:lnTo>
                    <a:lnTo>
                      <a:pt x="14988" y="4460"/>
                    </a:lnTo>
                    <a:lnTo>
                      <a:pt x="14988" y="4213"/>
                    </a:lnTo>
                    <a:lnTo>
                      <a:pt x="15781" y="3924"/>
                    </a:lnTo>
                    <a:lnTo>
                      <a:pt x="16398" y="3634"/>
                    </a:lnTo>
                    <a:lnTo>
                      <a:pt x="16398" y="1859"/>
                    </a:lnTo>
                    <a:lnTo>
                      <a:pt x="15781" y="1528"/>
                    </a:lnTo>
                    <a:lnTo>
                      <a:pt x="15781" y="1198"/>
                    </a:lnTo>
                    <a:lnTo>
                      <a:pt x="14988" y="909"/>
                    </a:lnTo>
                    <a:lnTo>
                      <a:pt x="14194" y="661"/>
                    </a:lnTo>
                    <a:lnTo>
                      <a:pt x="13313" y="330"/>
                    </a:lnTo>
                    <a:lnTo>
                      <a:pt x="12696" y="330"/>
                    </a:lnTo>
                    <a:lnTo>
                      <a:pt x="12078" y="0"/>
                    </a:lnTo>
                    <a:lnTo>
                      <a:pt x="9610" y="0"/>
                    </a:lnTo>
                    <a:lnTo>
                      <a:pt x="8993" y="330"/>
                    </a:lnTo>
                    <a:lnTo>
                      <a:pt x="8287" y="330"/>
                    </a:lnTo>
                    <a:lnTo>
                      <a:pt x="7494" y="661"/>
                    </a:lnTo>
                    <a:lnTo>
                      <a:pt x="6700" y="909"/>
                    </a:lnTo>
                    <a:lnTo>
                      <a:pt x="5907" y="1198"/>
                    </a:lnTo>
                    <a:lnTo>
                      <a:pt x="5907" y="1528"/>
                    </a:lnTo>
                    <a:lnTo>
                      <a:pt x="5378" y="1859"/>
                    </a:lnTo>
                    <a:lnTo>
                      <a:pt x="5378" y="3304"/>
                    </a:lnTo>
                    <a:lnTo>
                      <a:pt x="5907" y="3634"/>
                    </a:lnTo>
                    <a:lnTo>
                      <a:pt x="5907" y="3924"/>
                    </a:lnTo>
                    <a:lnTo>
                      <a:pt x="6700" y="4213"/>
                    </a:lnTo>
                    <a:lnTo>
                      <a:pt x="7494" y="4460"/>
                    </a:lnTo>
                    <a:lnTo>
                      <a:pt x="7494" y="5452"/>
                    </a:lnTo>
                    <a:lnTo>
                      <a:pt x="6700" y="5699"/>
                    </a:lnTo>
                    <a:lnTo>
                      <a:pt x="5907" y="5699"/>
                    </a:lnTo>
                    <a:lnTo>
                      <a:pt x="5378" y="5989"/>
                    </a:lnTo>
                    <a:lnTo>
                      <a:pt x="4584" y="5989"/>
                    </a:lnTo>
                    <a:lnTo>
                      <a:pt x="2909" y="6319"/>
                    </a:lnTo>
                    <a:lnTo>
                      <a:pt x="2116" y="6649"/>
                    </a:lnTo>
                    <a:lnTo>
                      <a:pt x="1675" y="6649"/>
                    </a:lnTo>
                    <a:lnTo>
                      <a:pt x="793" y="6980"/>
                    </a:lnTo>
                    <a:lnTo>
                      <a:pt x="793" y="7145"/>
                    </a:lnTo>
                    <a:lnTo>
                      <a:pt x="0" y="7475"/>
                    </a:lnTo>
                    <a:lnTo>
                      <a:pt x="0" y="12597"/>
                    </a:lnTo>
                    <a:lnTo>
                      <a:pt x="793" y="12927"/>
                    </a:lnTo>
                    <a:lnTo>
                      <a:pt x="1675" y="13216"/>
                    </a:lnTo>
                    <a:lnTo>
                      <a:pt x="1675" y="13794"/>
                    </a:lnTo>
                    <a:lnTo>
                      <a:pt x="2116" y="13794"/>
                    </a:lnTo>
                    <a:lnTo>
                      <a:pt x="2909" y="14125"/>
                    </a:lnTo>
                    <a:lnTo>
                      <a:pt x="3791" y="14455"/>
                    </a:lnTo>
                    <a:lnTo>
                      <a:pt x="4584" y="14455"/>
                    </a:lnTo>
                    <a:lnTo>
                      <a:pt x="4584" y="14662"/>
                    </a:lnTo>
                    <a:lnTo>
                      <a:pt x="4584" y="9003"/>
                    </a:lnTo>
                    <a:lnTo>
                      <a:pt x="4584" y="20691"/>
                    </a:lnTo>
                    <a:lnTo>
                      <a:pt x="5378" y="20939"/>
                    </a:lnTo>
                    <a:lnTo>
                      <a:pt x="5378" y="21270"/>
                    </a:lnTo>
                    <a:lnTo>
                      <a:pt x="5907" y="21270"/>
                    </a:lnTo>
                    <a:lnTo>
                      <a:pt x="5907" y="21600"/>
                    </a:lnTo>
                    <a:lnTo>
                      <a:pt x="8993" y="21600"/>
                    </a:lnTo>
                    <a:lnTo>
                      <a:pt x="9610" y="21270"/>
                    </a:lnTo>
                    <a:lnTo>
                      <a:pt x="10403" y="20939"/>
                    </a:lnTo>
                    <a:lnTo>
                      <a:pt x="10403" y="20444"/>
                    </a:lnTo>
                    <a:lnTo>
                      <a:pt x="11197" y="20113"/>
                    </a:lnTo>
                    <a:lnTo>
                      <a:pt x="11197" y="12018"/>
                    </a:lnTo>
                    <a:lnTo>
                      <a:pt x="11197" y="20939"/>
                    </a:lnTo>
                    <a:lnTo>
                      <a:pt x="12078" y="20939"/>
                    </a:lnTo>
                    <a:lnTo>
                      <a:pt x="12078" y="21270"/>
                    </a:lnTo>
                    <a:lnTo>
                      <a:pt x="12696" y="21600"/>
                    </a:lnTo>
                    <a:lnTo>
                      <a:pt x="15781" y="21600"/>
                    </a:lnTo>
                    <a:lnTo>
                      <a:pt x="15781" y="21270"/>
                    </a:lnTo>
                    <a:lnTo>
                      <a:pt x="16398" y="21270"/>
                    </a:lnTo>
                    <a:lnTo>
                      <a:pt x="16398" y="20939"/>
                    </a:lnTo>
                    <a:lnTo>
                      <a:pt x="17104" y="20939"/>
                    </a:lnTo>
                    <a:lnTo>
                      <a:pt x="17104" y="14662"/>
                    </a:lnTo>
                    <a:lnTo>
                      <a:pt x="17897" y="14455"/>
                    </a:lnTo>
                    <a:lnTo>
                      <a:pt x="18691" y="14455"/>
                    </a:lnTo>
                    <a:lnTo>
                      <a:pt x="18691" y="14125"/>
                    </a:lnTo>
                    <a:lnTo>
                      <a:pt x="19484" y="13794"/>
                    </a:lnTo>
                    <a:lnTo>
                      <a:pt x="20189" y="13464"/>
                    </a:lnTo>
                    <a:lnTo>
                      <a:pt x="20807" y="13216"/>
                    </a:lnTo>
                    <a:lnTo>
                      <a:pt x="21600" y="12927"/>
                    </a:lnTo>
                    <a:lnTo>
                      <a:pt x="21600" y="6980"/>
                    </a:lnTo>
                    <a:lnTo>
                      <a:pt x="20807" y="6649"/>
                    </a:lnTo>
                    <a:lnTo>
                      <a:pt x="20189" y="6649"/>
                    </a:lnTo>
                    <a:lnTo>
                      <a:pt x="19484"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401" name="Shape 1401"/>
              <p:cNvSpPr/>
              <p:nvPr/>
            </p:nvSpPr>
            <p:spPr>
              <a:xfrm>
                <a:off x="-1" y="-1"/>
                <a:ext cx="200047" cy="357206"/>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781" y="5699"/>
                    </a:lnTo>
                    <a:lnTo>
                      <a:pt x="14988" y="5452"/>
                    </a:lnTo>
                    <a:lnTo>
                      <a:pt x="14194" y="5121"/>
                    </a:lnTo>
                    <a:lnTo>
                      <a:pt x="14194" y="4460"/>
                    </a:lnTo>
                    <a:lnTo>
                      <a:pt x="14988" y="4460"/>
                    </a:lnTo>
                    <a:lnTo>
                      <a:pt x="14988" y="4213"/>
                    </a:lnTo>
                    <a:lnTo>
                      <a:pt x="15781" y="3924"/>
                    </a:lnTo>
                    <a:lnTo>
                      <a:pt x="16398" y="3634"/>
                    </a:lnTo>
                    <a:lnTo>
                      <a:pt x="16398" y="1859"/>
                    </a:lnTo>
                    <a:lnTo>
                      <a:pt x="15781" y="1528"/>
                    </a:lnTo>
                    <a:lnTo>
                      <a:pt x="15781" y="1198"/>
                    </a:lnTo>
                    <a:lnTo>
                      <a:pt x="14988" y="909"/>
                    </a:lnTo>
                    <a:lnTo>
                      <a:pt x="14194" y="661"/>
                    </a:lnTo>
                    <a:lnTo>
                      <a:pt x="13313" y="330"/>
                    </a:lnTo>
                    <a:lnTo>
                      <a:pt x="12696" y="330"/>
                    </a:lnTo>
                    <a:lnTo>
                      <a:pt x="12078" y="0"/>
                    </a:lnTo>
                    <a:lnTo>
                      <a:pt x="9610" y="0"/>
                    </a:lnTo>
                    <a:lnTo>
                      <a:pt x="8993" y="330"/>
                    </a:lnTo>
                    <a:lnTo>
                      <a:pt x="8287" y="330"/>
                    </a:lnTo>
                    <a:lnTo>
                      <a:pt x="7494" y="661"/>
                    </a:lnTo>
                    <a:lnTo>
                      <a:pt x="6700" y="909"/>
                    </a:lnTo>
                    <a:lnTo>
                      <a:pt x="5907" y="1198"/>
                    </a:lnTo>
                    <a:lnTo>
                      <a:pt x="5907" y="1528"/>
                    </a:lnTo>
                    <a:lnTo>
                      <a:pt x="5378" y="1859"/>
                    </a:lnTo>
                    <a:lnTo>
                      <a:pt x="5378" y="3304"/>
                    </a:lnTo>
                    <a:lnTo>
                      <a:pt x="5907" y="3634"/>
                    </a:lnTo>
                    <a:lnTo>
                      <a:pt x="5907" y="3924"/>
                    </a:lnTo>
                    <a:lnTo>
                      <a:pt x="6700" y="4213"/>
                    </a:lnTo>
                    <a:lnTo>
                      <a:pt x="7494" y="4460"/>
                    </a:lnTo>
                    <a:lnTo>
                      <a:pt x="7494" y="5452"/>
                    </a:lnTo>
                    <a:lnTo>
                      <a:pt x="6700" y="5699"/>
                    </a:lnTo>
                    <a:lnTo>
                      <a:pt x="5907" y="5699"/>
                    </a:lnTo>
                    <a:lnTo>
                      <a:pt x="5378" y="5989"/>
                    </a:lnTo>
                    <a:lnTo>
                      <a:pt x="4584" y="5989"/>
                    </a:lnTo>
                    <a:lnTo>
                      <a:pt x="2909" y="6319"/>
                    </a:lnTo>
                    <a:lnTo>
                      <a:pt x="2116" y="6649"/>
                    </a:lnTo>
                    <a:lnTo>
                      <a:pt x="1675" y="6649"/>
                    </a:lnTo>
                    <a:lnTo>
                      <a:pt x="793" y="6980"/>
                    </a:lnTo>
                    <a:lnTo>
                      <a:pt x="793" y="7145"/>
                    </a:lnTo>
                    <a:lnTo>
                      <a:pt x="0" y="7475"/>
                    </a:lnTo>
                    <a:lnTo>
                      <a:pt x="0" y="12597"/>
                    </a:lnTo>
                    <a:lnTo>
                      <a:pt x="793" y="12927"/>
                    </a:lnTo>
                    <a:lnTo>
                      <a:pt x="1675" y="13216"/>
                    </a:lnTo>
                    <a:lnTo>
                      <a:pt x="1675" y="13794"/>
                    </a:lnTo>
                    <a:lnTo>
                      <a:pt x="2116" y="13794"/>
                    </a:lnTo>
                    <a:lnTo>
                      <a:pt x="2909" y="14125"/>
                    </a:lnTo>
                    <a:lnTo>
                      <a:pt x="3791" y="14455"/>
                    </a:lnTo>
                    <a:lnTo>
                      <a:pt x="4584" y="14455"/>
                    </a:lnTo>
                    <a:lnTo>
                      <a:pt x="4584" y="14662"/>
                    </a:lnTo>
                    <a:lnTo>
                      <a:pt x="4584" y="9003"/>
                    </a:lnTo>
                    <a:lnTo>
                      <a:pt x="4584" y="20691"/>
                    </a:lnTo>
                    <a:lnTo>
                      <a:pt x="5378" y="20939"/>
                    </a:lnTo>
                    <a:lnTo>
                      <a:pt x="5378" y="21270"/>
                    </a:lnTo>
                    <a:lnTo>
                      <a:pt x="5907" y="21270"/>
                    </a:lnTo>
                    <a:lnTo>
                      <a:pt x="5907" y="21600"/>
                    </a:lnTo>
                    <a:lnTo>
                      <a:pt x="8993" y="21600"/>
                    </a:lnTo>
                    <a:lnTo>
                      <a:pt x="9610" y="21270"/>
                    </a:lnTo>
                    <a:lnTo>
                      <a:pt x="10403" y="20939"/>
                    </a:lnTo>
                    <a:lnTo>
                      <a:pt x="10403" y="20444"/>
                    </a:lnTo>
                    <a:lnTo>
                      <a:pt x="11197" y="20113"/>
                    </a:lnTo>
                    <a:lnTo>
                      <a:pt x="11197" y="12018"/>
                    </a:lnTo>
                    <a:lnTo>
                      <a:pt x="11197" y="20939"/>
                    </a:lnTo>
                    <a:lnTo>
                      <a:pt x="12078" y="20939"/>
                    </a:lnTo>
                    <a:lnTo>
                      <a:pt x="12078" y="21270"/>
                    </a:lnTo>
                    <a:lnTo>
                      <a:pt x="12696" y="21600"/>
                    </a:lnTo>
                    <a:lnTo>
                      <a:pt x="15781" y="21600"/>
                    </a:lnTo>
                    <a:lnTo>
                      <a:pt x="15781" y="21270"/>
                    </a:lnTo>
                    <a:lnTo>
                      <a:pt x="16398" y="21270"/>
                    </a:lnTo>
                    <a:lnTo>
                      <a:pt x="16398" y="20939"/>
                    </a:lnTo>
                    <a:lnTo>
                      <a:pt x="17104" y="20939"/>
                    </a:lnTo>
                    <a:lnTo>
                      <a:pt x="17104" y="14662"/>
                    </a:lnTo>
                    <a:lnTo>
                      <a:pt x="17897" y="14455"/>
                    </a:lnTo>
                    <a:lnTo>
                      <a:pt x="18691" y="14455"/>
                    </a:lnTo>
                    <a:lnTo>
                      <a:pt x="18691" y="14125"/>
                    </a:lnTo>
                    <a:lnTo>
                      <a:pt x="19484" y="13794"/>
                    </a:lnTo>
                    <a:lnTo>
                      <a:pt x="20189" y="13464"/>
                    </a:lnTo>
                    <a:lnTo>
                      <a:pt x="20807" y="13216"/>
                    </a:lnTo>
                    <a:lnTo>
                      <a:pt x="21600" y="12927"/>
                    </a:lnTo>
                    <a:lnTo>
                      <a:pt x="21600" y="6980"/>
                    </a:lnTo>
                    <a:lnTo>
                      <a:pt x="20807" y="6649"/>
                    </a:lnTo>
                    <a:lnTo>
                      <a:pt x="20189" y="6649"/>
                    </a:lnTo>
                    <a:lnTo>
                      <a:pt x="19484"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405" name="Group 1405"/>
            <p:cNvGrpSpPr/>
            <p:nvPr/>
          </p:nvGrpSpPr>
          <p:grpSpPr>
            <a:xfrm>
              <a:off x="985834" y="841371"/>
              <a:ext cx="201634" cy="357206"/>
              <a:chOff x="0" y="0"/>
              <a:chExt cx="201633" cy="357205"/>
            </a:xfrm>
          </p:grpSpPr>
          <p:sp>
            <p:nvSpPr>
              <p:cNvPr id="1403" name="Shape 1403"/>
              <p:cNvSpPr/>
              <p:nvPr/>
            </p:nvSpPr>
            <p:spPr>
              <a:xfrm>
                <a:off x="-1"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778" y="6007"/>
                    </a:moveTo>
                    <a:lnTo>
                      <a:pt x="16978" y="6007"/>
                    </a:lnTo>
                    <a:lnTo>
                      <a:pt x="16533" y="5678"/>
                    </a:lnTo>
                    <a:lnTo>
                      <a:pt x="15644" y="5678"/>
                    </a:lnTo>
                    <a:lnTo>
                      <a:pt x="14844" y="5431"/>
                    </a:lnTo>
                    <a:lnTo>
                      <a:pt x="14044" y="5102"/>
                    </a:lnTo>
                    <a:lnTo>
                      <a:pt x="14044" y="4526"/>
                    </a:lnTo>
                    <a:lnTo>
                      <a:pt x="14844" y="4526"/>
                    </a:lnTo>
                    <a:lnTo>
                      <a:pt x="14844" y="4197"/>
                    </a:lnTo>
                    <a:lnTo>
                      <a:pt x="15644" y="3909"/>
                    </a:lnTo>
                    <a:lnTo>
                      <a:pt x="16533" y="3579"/>
                    </a:lnTo>
                    <a:lnTo>
                      <a:pt x="16533" y="1810"/>
                    </a:lnTo>
                    <a:lnTo>
                      <a:pt x="15644" y="1481"/>
                    </a:lnTo>
                    <a:lnTo>
                      <a:pt x="15644" y="1152"/>
                    </a:lnTo>
                    <a:lnTo>
                      <a:pt x="14044" y="658"/>
                    </a:lnTo>
                    <a:lnTo>
                      <a:pt x="13422" y="329"/>
                    </a:lnTo>
                    <a:lnTo>
                      <a:pt x="12711" y="329"/>
                    </a:lnTo>
                    <a:lnTo>
                      <a:pt x="11911" y="0"/>
                    </a:lnTo>
                    <a:lnTo>
                      <a:pt x="9600" y="0"/>
                    </a:lnTo>
                    <a:lnTo>
                      <a:pt x="8978" y="329"/>
                    </a:lnTo>
                    <a:lnTo>
                      <a:pt x="8178" y="329"/>
                    </a:lnTo>
                    <a:lnTo>
                      <a:pt x="7467" y="658"/>
                    </a:lnTo>
                    <a:lnTo>
                      <a:pt x="5867" y="1152"/>
                    </a:lnTo>
                    <a:lnTo>
                      <a:pt x="5867" y="1481"/>
                    </a:lnTo>
                    <a:lnTo>
                      <a:pt x="5244" y="1810"/>
                    </a:lnTo>
                    <a:lnTo>
                      <a:pt x="5244" y="3333"/>
                    </a:lnTo>
                    <a:lnTo>
                      <a:pt x="5867" y="3579"/>
                    </a:lnTo>
                    <a:lnTo>
                      <a:pt x="5867" y="3909"/>
                    </a:lnTo>
                    <a:lnTo>
                      <a:pt x="6667" y="4197"/>
                    </a:lnTo>
                    <a:lnTo>
                      <a:pt x="7467" y="4526"/>
                    </a:lnTo>
                    <a:lnTo>
                      <a:pt x="7467" y="5431"/>
                    </a:lnTo>
                    <a:lnTo>
                      <a:pt x="6667" y="5678"/>
                    </a:lnTo>
                    <a:lnTo>
                      <a:pt x="5867" y="5678"/>
                    </a:lnTo>
                    <a:lnTo>
                      <a:pt x="5244" y="6007"/>
                    </a:lnTo>
                    <a:lnTo>
                      <a:pt x="4533" y="6007"/>
                    </a:lnTo>
                    <a:lnTo>
                      <a:pt x="2933" y="6254"/>
                    </a:lnTo>
                    <a:lnTo>
                      <a:pt x="2044" y="6583"/>
                    </a:lnTo>
                    <a:lnTo>
                      <a:pt x="1422" y="6583"/>
                    </a:lnTo>
                    <a:lnTo>
                      <a:pt x="800" y="6912"/>
                    </a:lnTo>
                    <a:lnTo>
                      <a:pt x="800" y="7200"/>
                    </a:lnTo>
                    <a:lnTo>
                      <a:pt x="0" y="7447"/>
                    </a:lnTo>
                    <a:lnTo>
                      <a:pt x="0" y="12631"/>
                    </a:lnTo>
                    <a:lnTo>
                      <a:pt x="800" y="12878"/>
                    </a:lnTo>
                    <a:lnTo>
                      <a:pt x="1422" y="13125"/>
                    </a:lnTo>
                    <a:lnTo>
                      <a:pt x="1422" y="13783"/>
                    </a:lnTo>
                    <a:lnTo>
                      <a:pt x="2044" y="13783"/>
                    </a:lnTo>
                    <a:lnTo>
                      <a:pt x="2933" y="14112"/>
                    </a:lnTo>
                    <a:lnTo>
                      <a:pt x="3733" y="14400"/>
                    </a:lnTo>
                    <a:lnTo>
                      <a:pt x="4533" y="14400"/>
                    </a:lnTo>
                    <a:lnTo>
                      <a:pt x="4533" y="14647"/>
                    </a:lnTo>
                    <a:lnTo>
                      <a:pt x="4533" y="8969"/>
                    </a:lnTo>
                    <a:lnTo>
                      <a:pt x="4533" y="20654"/>
                    </a:lnTo>
                    <a:lnTo>
                      <a:pt x="5244" y="20942"/>
                    </a:lnTo>
                    <a:lnTo>
                      <a:pt x="5244" y="21271"/>
                    </a:lnTo>
                    <a:lnTo>
                      <a:pt x="5867" y="21271"/>
                    </a:lnTo>
                    <a:lnTo>
                      <a:pt x="5867" y="21600"/>
                    </a:lnTo>
                    <a:lnTo>
                      <a:pt x="8978" y="21600"/>
                    </a:lnTo>
                    <a:lnTo>
                      <a:pt x="9600" y="21271"/>
                    </a:lnTo>
                    <a:lnTo>
                      <a:pt x="10400" y="20942"/>
                    </a:lnTo>
                    <a:lnTo>
                      <a:pt x="10400" y="20407"/>
                    </a:lnTo>
                    <a:lnTo>
                      <a:pt x="11111" y="20078"/>
                    </a:lnTo>
                    <a:lnTo>
                      <a:pt x="11111" y="11973"/>
                    </a:lnTo>
                    <a:lnTo>
                      <a:pt x="11111" y="20942"/>
                    </a:lnTo>
                    <a:lnTo>
                      <a:pt x="11911" y="20942"/>
                    </a:lnTo>
                    <a:lnTo>
                      <a:pt x="11911" y="21271"/>
                    </a:lnTo>
                    <a:lnTo>
                      <a:pt x="12711" y="21600"/>
                    </a:lnTo>
                    <a:lnTo>
                      <a:pt x="15644" y="21600"/>
                    </a:lnTo>
                    <a:lnTo>
                      <a:pt x="15644" y="21271"/>
                    </a:lnTo>
                    <a:lnTo>
                      <a:pt x="16533" y="21271"/>
                    </a:lnTo>
                    <a:lnTo>
                      <a:pt x="16533" y="20942"/>
                    </a:lnTo>
                    <a:lnTo>
                      <a:pt x="16978" y="20942"/>
                    </a:lnTo>
                    <a:lnTo>
                      <a:pt x="16978" y="14647"/>
                    </a:lnTo>
                    <a:lnTo>
                      <a:pt x="17778" y="14400"/>
                    </a:lnTo>
                    <a:lnTo>
                      <a:pt x="18667" y="14400"/>
                    </a:lnTo>
                    <a:lnTo>
                      <a:pt x="18667" y="14112"/>
                    </a:lnTo>
                    <a:lnTo>
                      <a:pt x="19467" y="13783"/>
                    </a:lnTo>
                    <a:lnTo>
                      <a:pt x="20089" y="13454"/>
                    </a:lnTo>
                    <a:lnTo>
                      <a:pt x="20800" y="13125"/>
                    </a:lnTo>
                    <a:lnTo>
                      <a:pt x="21600" y="12878"/>
                    </a:lnTo>
                    <a:lnTo>
                      <a:pt x="21600" y="6912"/>
                    </a:lnTo>
                    <a:lnTo>
                      <a:pt x="20800" y="6583"/>
                    </a:lnTo>
                    <a:lnTo>
                      <a:pt x="20089" y="6583"/>
                    </a:lnTo>
                    <a:lnTo>
                      <a:pt x="19467" y="6254"/>
                    </a:lnTo>
                    <a:lnTo>
                      <a:pt x="17778"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404" name="Shape 1404"/>
              <p:cNvSpPr/>
              <p:nvPr/>
            </p:nvSpPr>
            <p:spPr>
              <a:xfrm>
                <a:off x="-1"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778" y="6007"/>
                    </a:moveTo>
                    <a:lnTo>
                      <a:pt x="16978" y="6007"/>
                    </a:lnTo>
                    <a:lnTo>
                      <a:pt x="16533" y="5678"/>
                    </a:lnTo>
                    <a:lnTo>
                      <a:pt x="15644" y="5678"/>
                    </a:lnTo>
                    <a:lnTo>
                      <a:pt x="14844" y="5431"/>
                    </a:lnTo>
                    <a:lnTo>
                      <a:pt x="14044" y="5102"/>
                    </a:lnTo>
                    <a:lnTo>
                      <a:pt x="14044" y="4526"/>
                    </a:lnTo>
                    <a:lnTo>
                      <a:pt x="14844" y="4526"/>
                    </a:lnTo>
                    <a:lnTo>
                      <a:pt x="14844" y="4197"/>
                    </a:lnTo>
                    <a:lnTo>
                      <a:pt x="15644" y="3909"/>
                    </a:lnTo>
                    <a:lnTo>
                      <a:pt x="16533" y="3579"/>
                    </a:lnTo>
                    <a:lnTo>
                      <a:pt x="16533" y="1810"/>
                    </a:lnTo>
                    <a:lnTo>
                      <a:pt x="15644" y="1481"/>
                    </a:lnTo>
                    <a:lnTo>
                      <a:pt x="15644" y="1152"/>
                    </a:lnTo>
                    <a:lnTo>
                      <a:pt x="14044" y="658"/>
                    </a:lnTo>
                    <a:lnTo>
                      <a:pt x="13422" y="329"/>
                    </a:lnTo>
                    <a:lnTo>
                      <a:pt x="12711" y="329"/>
                    </a:lnTo>
                    <a:lnTo>
                      <a:pt x="11911" y="0"/>
                    </a:lnTo>
                    <a:lnTo>
                      <a:pt x="9600" y="0"/>
                    </a:lnTo>
                    <a:lnTo>
                      <a:pt x="8978" y="329"/>
                    </a:lnTo>
                    <a:lnTo>
                      <a:pt x="8178" y="329"/>
                    </a:lnTo>
                    <a:lnTo>
                      <a:pt x="7467" y="658"/>
                    </a:lnTo>
                    <a:lnTo>
                      <a:pt x="5867" y="1152"/>
                    </a:lnTo>
                    <a:lnTo>
                      <a:pt x="5867" y="1481"/>
                    </a:lnTo>
                    <a:lnTo>
                      <a:pt x="5244" y="1810"/>
                    </a:lnTo>
                    <a:lnTo>
                      <a:pt x="5244" y="3333"/>
                    </a:lnTo>
                    <a:lnTo>
                      <a:pt x="5867" y="3579"/>
                    </a:lnTo>
                    <a:lnTo>
                      <a:pt x="5867" y="3909"/>
                    </a:lnTo>
                    <a:lnTo>
                      <a:pt x="6667" y="4197"/>
                    </a:lnTo>
                    <a:lnTo>
                      <a:pt x="7467" y="4526"/>
                    </a:lnTo>
                    <a:lnTo>
                      <a:pt x="7467" y="5431"/>
                    </a:lnTo>
                    <a:lnTo>
                      <a:pt x="6667" y="5678"/>
                    </a:lnTo>
                    <a:lnTo>
                      <a:pt x="5867" y="5678"/>
                    </a:lnTo>
                    <a:lnTo>
                      <a:pt x="5244" y="6007"/>
                    </a:lnTo>
                    <a:lnTo>
                      <a:pt x="4533" y="6007"/>
                    </a:lnTo>
                    <a:lnTo>
                      <a:pt x="2933" y="6254"/>
                    </a:lnTo>
                    <a:lnTo>
                      <a:pt x="2044" y="6583"/>
                    </a:lnTo>
                    <a:lnTo>
                      <a:pt x="1422" y="6583"/>
                    </a:lnTo>
                    <a:lnTo>
                      <a:pt x="800" y="6912"/>
                    </a:lnTo>
                    <a:lnTo>
                      <a:pt x="800" y="7200"/>
                    </a:lnTo>
                    <a:lnTo>
                      <a:pt x="0" y="7447"/>
                    </a:lnTo>
                    <a:lnTo>
                      <a:pt x="0" y="12631"/>
                    </a:lnTo>
                    <a:lnTo>
                      <a:pt x="800" y="12878"/>
                    </a:lnTo>
                    <a:lnTo>
                      <a:pt x="1422" y="13125"/>
                    </a:lnTo>
                    <a:lnTo>
                      <a:pt x="1422" y="13783"/>
                    </a:lnTo>
                    <a:lnTo>
                      <a:pt x="2044" y="13783"/>
                    </a:lnTo>
                    <a:lnTo>
                      <a:pt x="2933" y="14112"/>
                    </a:lnTo>
                    <a:lnTo>
                      <a:pt x="3733" y="14400"/>
                    </a:lnTo>
                    <a:lnTo>
                      <a:pt x="4533" y="14400"/>
                    </a:lnTo>
                    <a:lnTo>
                      <a:pt x="4533" y="14647"/>
                    </a:lnTo>
                    <a:lnTo>
                      <a:pt x="4533" y="8969"/>
                    </a:lnTo>
                    <a:lnTo>
                      <a:pt x="4533" y="20654"/>
                    </a:lnTo>
                    <a:lnTo>
                      <a:pt x="5244" y="20942"/>
                    </a:lnTo>
                    <a:lnTo>
                      <a:pt x="5244" y="21271"/>
                    </a:lnTo>
                    <a:lnTo>
                      <a:pt x="5867" y="21271"/>
                    </a:lnTo>
                    <a:lnTo>
                      <a:pt x="5867" y="21600"/>
                    </a:lnTo>
                    <a:lnTo>
                      <a:pt x="8978" y="21600"/>
                    </a:lnTo>
                    <a:lnTo>
                      <a:pt x="9600" y="21271"/>
                    </a:lnTo>
                    <a:lnTo>
                      <a:pt x="10400" y="20942"/>
                    </a:lnTo>
                    <a:lnTo>
                      <a:pt x="10400" y="20407"/>
                    </a:lnTo>
                    <a:lnTo>
                      <a:pt x="11111" y="20078"/>
                    </a:lnTo>
                    <a:lnTo>
                      <a:pt x="11111" y="11973"/>
                    </a:lnTo>
                    <a:lnTo>
                      <a:pt x="11111" y="20942"/>
                    </a:lnTo>
                    <a:lnTo>
                      <a:pt x="11911" y="20942"/>
                    </a:lnTo>
                    <a:lnTo>
                      <a:pt x="11911" y="21271"/>
                    </a:lnTo>
                    <a:lnTo>
                      <a:pt x="12711" y="21600"/>
                    </a:lnTo>
                    <a:lnTo>
                      <a:pt x="15644" y="21600"/>
                    </a:lnTo>
                    <a:lnTo>
                      <a:pt x="15644" y="21271"/>
                    </a:lnTo>
                    <a:lnTo>
                      <a:pt x="16533" y="21271"/>
                    </a:lnTo>
                    <a:lnTo>
                      <a:pt x="16533" y="20942"/>
                    </a:lnTo>
                    <a:lnTo>
                      <a:pt x="16978" y="20942"/>
                    </a:lnTo>
                    <a:lnTo>
                      <a:pt x="16978" y="14647"/>
                    </a:lnTo>
                    <a:lnTo>
                      <a:pt x="17778" y="14400"/>
                    </a:lnTo>
                    <a:lnTo>
                      <a:pt x="18667" y="14400"/>
                    </a:lnTo>
                    <a:lnTo>
                      <a:pt x="18667" y="14112"/>
                    </a:lnTo>
                    <a:lnTo>
                      <a:pt x="19467" y="13783"/>
                    </a:lnTo>
                    <a:lnTo>
                      <a:pt x="20089" y="13454"/>
                    </a:lnTo>
                    <a:lnTo>
                      <a:pt x="20800" y="13125"/>
                    </a:lnTo>
                    <a:lnTo>
                      <a:pt x="21600" y="12878"/>
                    </a:lnTo>
                    <a:lnTo>
                      <a:pt x="21600" y="6912"/>
                    </a:lnTo>
                    <a:lnTo>
                      <a:pt x="20800" y="6583"/>
                    </a:lnTo>
                    <a:lnTo>
                      <a:pt x="20089" y="6583"/>
                    </a:lnTo>
                    <a:lnTo>
                      <a:pt x="19467" y="6254"/>
                    </a:lnTo>
                    <a:lnTo>
                      <a:pt x="17778"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408" name="Group 1408"/>
            <p:cNvGrpSpPr/>
            <p:nvPr/>
          </p:nvGrpSpPr>
          <p:grpSpPr>
            <a:xfrm>
              <a:off x="1463667" y="1466844"/>
              <a:ext cx="200047" cy="355622"/>
              <a:chOff x="0" y="-1"/>
              <a:chExt cx="200046" cy="355621"/>
            </a:xfrm>
          </p:grpSpPr>
          <p:sp>
            <p:nvSpPr>
              <p:cNvPr id="1406" name="Shape 1406"/>
              <p:cNvSpPr/>
              <p:nvPr/>
            </p:nvSpPr>
            <p:spPr>
              <a:xfrm>
                <a:off x="-1" y="-2"/>
                <a:ext cx="200047" cy="355623"/>
              </a:xfrm>
              <a:custGeom>
                <a:avLst/>
                <a:gdLst/>
                <a:ahLst/>
                <a:cxnLst>
                  <a:cxn ang="0">
                    <a:pos x="wd2" y="hd2"/>
                  </a:cxn>
                  <a:cxn ang="5400000">
                    <a:pos x="wd2" y="hd2"/>
                  </a:cxn>
                  <a:cxn ang="10800000">
                    <a:pos x="wd2" y="hd2"/>
                  </a:cxn>
                  <a:cxn ang="16200000">
                    <a:pos x="wd2" y="hd2"/>
                  </a:cxn>
                </a:cxnLst>
                <a:rect l="0" t="0" r="r" b="b"/>
                <a:pathLst>
                  <a:path w="21600" h="21600" extrusionOk="0">
                    <a:moveTo>
                      <a:pt x="17867" y="5977"/>
                    </a:moveTo>
                    <a:lnTo>
                      <a:pt x="17067" y="5977"/>
                    </a:lnTo>
                    <a:lnTo>
                      <a:pt x="16533" y="5730"/>
                    </a:lnTo>
                    <a:lnTo>
                      <a:pt x="15733" y="5730"/>
                    </a:lnTo>
                    <a:lnTo>
                      <a:pt x="14933" y="5441"/>
                    </a:lnTo>
                    <a:lnTo>
                      <a:pt x="14044" y="5111"/>
                    </a:lnTo>
                    <a:lnTo>
                      <a:pt x="14044" y="4493"/>
                    </a:lnTo>
                    <a:lnTo>
                      <a:pt x="14933" y="4493"/>
                    </a:lnTo>
                    <a:lnTo>
                      <a:pt x="14933" y="4205"/>
                    </a:lnTo>
                    <a:lnTo>
                      <a:pt x="15733" y="3957"/>
                    </a:lnTo>
                    <a:lnTo>
                      <a:pt x="16533" y="3627"/>
                    </a:lnTo>
                    <a:lnTo>
                      <a:pt x="16533" y="1855"/>
                    </a:lnTo>
                    <a:lnTo>
                      <a:pt x="15733" y="1525"/>
                    </a:lnTo>
                    <a:lnTo>
                      <a:pt x="15733" y="1195"/>
                    </a:lnTo>
                    <a:lnTo>
                      <a:pt x="14933" y="948"/>
                    </a:lnTo>
                    <a:lnTo>
                      <a:pt x="14044" y="660"/>
                    </a:lnTo>
                    <a:lnTo>
                      <a:pt x="13422" y="330"/>
                    </a:lnTo>
                    <a:lnTo>
                      <a:pt x="12800" y="330"/>
                    </a:lnTo>
                    <a:lnTo>
                      <a:pt x="11911" y="0"/>
                    </a:lnTo>
                    <a:lnTo>
                      <a:pt x="9689" y="0"/>
                    </a:lnTo>
                    <a:lnTo>
                      <a:pt x="8978" y="330"/>
                    </a:lnTo>
                    <a:lnTo>
                      <a:pt x="8178" y="330"/>
                    </a:lnTo>
                    <a:lnTo>
                      <a:pt x="7556" y="660"/>
                    </a:lnTo>
                    <a:lnTo>
                      <a:pt x="6667" y="948"/>
                    </a:lnTo>
                    <a:lnTo>
                      <a:pt x="5867" y="1195"/>
                    </a:lnTo>
                    <a:lnTo>
                      <a:pt x="5867" y="1525"/>
                    </a:lnTo>
                    <a:lnTo>
                      <a:pt x="5244" y="1855"/>
                    </a:lnTo>
                    <a:lnTo>
                      <a:pt x="5244" y="3298"/>
                    </a:lnTo>
                    <a:lnTo>
                      <a:pt x="5867" y="3627"/>
                    </a:lnTo>
                    <a:lnTo>
                      <a:pt x="5867" y="3957"/>
                    </a:lnTo>
                    <a:lnTo>
                      <a:pt x="6667" y="4205"/>
                    </a:lnTo>
                    <a:lnTo>
                      <a:pt x="7556" y="4493"/>
                    </a:lnTo>
                    <a:lnTo>
                      <a:pt x="7556" y="5441"/>
                    </a:lnTo>
                    <a:lnTo>
                      <a:pt x="6667" y="5730"/>
                    </a:lnTo>
                    <a:lnTo>
                      <a:pt x="5867" y="5730"/>
                    </a:lnTo>
                    <a:lnTo>
                      <a:pt x="5244" y="5977"/>
                    </a:lnTo>
                    <a:lnTo>
                      <a:pt x="4622" y="5977"/>
                    </a:lnTo>
                    <a:lnTo>
                      <a:pt x="2933" y="6307"/>
                    </a:lnTo>
                    <a:lnTo>
                      <a:pt x="2133" y="6637"/>
                    </a:lnTo>
                    <a:lnTo>
                      <a:pt x="1511" y="6637"/>
                    </a:lnTo>
                    <a:lnTo>
                      <a:pt x="800" y="6966"/>
                    </a:lnTo>
                    <a:lnTo>
                      <a:pt x="800" y="7173"/>
                    </a:lnTo>
                    <a:lnTo>
                      <a:pt x="0" y="7502"/>
                    </a:lnTo>
                    <a:lnTo>
                      <a:pt x="0" y="12614"/>
                    </a:lnTo>
                    <a:lnTo>
                      <a:pt x="800" y="12944"/>
                    </a:lnTo>
                    <a:lnTo>
                      <a:pt x="1511" y="13191"/>
                    </a:lnTo>
                    <a:lnTo>
                      <a:pt x="1511" y="13768"/>
                    </a:lnTo>
                    <a:lnTo>
                      <a:pt x="2133" y="13768"/>
                    </a:lnTo>
                    <a:lnTo>
                      <a:pt x="3733" y="14427"/>
                    </a:lnTo>
                    <a:lnTo>
                      <a:pt x="4622" y="14427"/>
                    </a:lnTo>
                    <a:lnTo>
                      <a:pt x="4622" y="14634"/>
                    </a:lnTo>
                    <a:lnTo>
                      <a:pt x="4622" y="8986"/>
                    </a:lnTo>
                    <a:lnTo>
                      <a:pt x="4622" y="20652"/>
                    </a:lnTo>
                    <a:lnTo>
                      <a:pt x="5244" y="20940"/>
                    </a:lnTo>
                    <a:lnTo>
                      <a:pt x="5244" y="21270"/>
                    </a:lnTo>
                    <a:lnTo>
                      <a:pt x="5867" y="21270"/>
                    </a:lnTo>
                    <a:lnTo>
                      <a:pt x="5867" y="21600"/>
                    </a:lnTo>
                    <a:lnTo>
                      <a:pt x="8978" y="21600"/>
                    </a:lnTo>
                    <a:lnTo>
                      <a:pt x="9689" y="21270"/>
                    </a:lnTo>
                    <a:lnTo>
                      <a:pt x="10489" y="20940"/>
                    </a:lnTo>
                    <a:lnTo>
                      <a:pt x="10489" y="20405"/>
                    </a:lnTo>
                    <a:lnTo>
                      <a:pt x="11111" y="20075"/>
                    </a:lnTo>
                    <a:lnTo>
                      <a:pt x="11111" y="11995"/>
                    </a:lnTo>
                    <a:lnTo>
                      <a:pt x="11111" y="20940"/>
                    </a:lnTo>
                    <a:lnTo>
                      <a:pt x="11911" y="20940"/>
                    </a:lnTo>
                    <a:lnTo>
                      <a:pt x="11911" y="21270"/>
                    </a:lnTo>
                    <a:lnTo>
                      <a:pt x="12800" y="21600"/>
                    </a:lnTo>
                    <a:lnTo>
                      <a:pt x="15733" y="21600"/>
                    </a:lnTo>
                    <a:lnTo>
                      <a:pt x="15733" y="21270"/>
                    </a:lnTo>
                    <a:lnTo>
                      <a:pt x="16533" y="21270"/>
                    </a:lnTo>
                    <a:lnTo>
                      <a:pt x="16533" y="20940"/>
                    </a:lnTo>
                    <a:lnTo>
                      <a:pt x="17067" y="20940"/>
                    </a:lnTo>
                    <a:lnTo>
                      <a:pt x="17067" y="14634"/>
                    </a:lnTo>
                    <a:lnTo>
                      <a:pt x="17867" y="14427"/>
                    </a:lnTo>
                    <a:lnTo>
                      <a:pt x="18667" y="14427"/>
                    </a:lnTo>
                    <a:lnTo>
                      <a:pt x="18667" y="14098"/>
                    </a:lnTo>
                    <a:lnTo>
                      <a:pt x="19467" y="13768"/>
                    </a:lnTo>
                    <a:lnTo>
                      <a:pt x="20178" y="13438"/>
                    </a:lnTo>
                    <a:lnTo>
                      <a:pt x="20800" y="13191"/>
                    </a:lnTo>
                    <a:lnTo>
                      <a:pt x="21600" y="12944"/>
                    </a:lnTo>
                    <a:lnTo>
                      <a:pt x="21600" y="6966"/>
                    </a:lnTo>
                    <a:lnTo>
                      <a:pt x="20800" y="6637"/>
                    </a:lnTo>
                    <a:lnTo>
                      <a:pt x="20178" y="6637"/>
                    </a:lnTo>
                    <a:lnTo>
                      <a:pt x="19467" y="6307"/>
                    </a:lnTo>
                    <a:lnTo>
                      <a:pt x="1786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407" name="Shape 1407"/>
              <p:cNvSpPr/>
              <p:nvPr/>
            </p:nvSpPr>
            <p:spPr>
              <a:xfrm>
                <a:off x="-1" y="-2"/>
                <a:ext cx="200047" cy="355623"/>
              </a:xfrm>
              <a:custGeom>
                <a:avLst/>
                <a:gdLst/>
                <a:ahLst/>
                <a:cxnLst>
                  <a:cxn ang="0">
                    <a:pos x="wd2" y="hd2"/>
                  </a:cxn>
                  <a:cxn ang="5400000">
                    <a:pos x="wd2" y="hd2"/>
                  </a:cxn>
                  <a:cxn ang="10800000">
                    <a:pos x="wd2" y="hd2"/>
                  </a:cxn>
                  <a:cxn ang="16200000">
                    <a:pos x="wd2" y="hd2"/>
                  </a:cxn>
                </a:cxnLst>
                <a:rect l="0" t="0" r="r" b="b"/>
                <a:pathLst>
                  <a:path w="21600" h="21600" extrusionOk="0">
                    <a:moveTo>
                      <a:pt x="17867" y="5977"/>
                    </a:moveTo>
                    <a:lnTo>
                      <a:pt x="17067" y="5977"/>
                    </a:lnTo>
                    <a:lnTo>
                      <a:pt x="16533" y="5730"/>
                    </a:lnTo>
                    <a:lnTo>
                      <a:pt x="15733" y="5730"/>
                    </a:lnTo>
                    <a:lnTo>
                      <a:pt x="14933" y="5441"/>
                    </a:lnTo>
                    <a:lnTo>
                      <a:pt x="14044" y="5111"/>
                    </a:lnTo>
                    <a:lnTo>
                      <a:pt x="14044" y="4493"/>
                    </a:lnTo>
                    <a:lnTo>
                      <a:pt x="14933" y="4493"/>
                    </a:lnTo>
                    <a:lnTo>
                      <a:pt x="14933" y="4205"/>
                    </a:lnTo>
                    <a:lnTo>
                      <a:pt x="15733" y="3957"/>
                    </a:lnTo>
                    <a:lnTo>
                      <a:pt x="16533" y="3627"/>
                    </a:lnTo>
                    <a:lnTo>
                      <a:pt x="16533" y="1855"/>
                    </a:lnTo>
                    <a:lnTo>
                      <a:pt x="15733" y="1525"/>
                    </a:lnTo>
                    <a:lnTo>
                      <a:pt x="15733" y="1195"/>
                    </a:lnTo>
                    <a:lnTo>
                      <a:pt x="14933" y="948"/>
                    </a:lnTo>
                    <a:lnTo>
                      <a:pt x="14044" y="660"/>
                    </a:lnTo>
                    <a:lnTo>
                      <a:pt x="13422" y="330"/>
                    </a:lnTo>
                    <a:lnTo>
                      <a:pt x="12800" y="330"/>
                    </a:lnTo>
                    <a:lnTo>
                      <a:pt x="11911" y="0"/>
                    </a:lnTo>
                    <a:lnTo>
                      <a:pt x="9689" y="0"/>
                    </a:lnTo>
                    <a:lnTo>
                      <a:pt x="8978" y="330"/>
                    </a:lnTo>
                    <a:lnTo>
                      <a:pt x="8178" y="330"/>
                    </a:lnTo>
                    <a:lnTo>
                      <a:pt x="7556" y="660"/>
                    </a:lnTo>
                    <a:lnTo>
                      <a:pt x="6667" y="948"/>
                    </a:lnTo>
                    <a:lnTo>
                      <a:pt x="5867" y="1195"/>
                    </a:lnTo>
                    <a:lnTo>
                      <a:pt x="5867" y="1525"/>
                    </a:lnTo>
                    <a:lnTo>
                      <a:pt x="5244" y="1855"/>
                    </a:lnTo>
                    <a:lnTo>
                      <a:pt x="5244" y="3298"/>
                    </a:lnTo>
                    <a:lnTo>
                      <a:pt x="5867" y="3627"/>
                    </a:lnTo>
                    <a:lnTo>
                      <a:pt x="5867" y="3957"/>
                    </a:lnTo>
                    <a:lnTo>
                      <a:pt x="6667" y="4205"/>
                    </a:lnTo>
                    <a:lnTo>
                      <a:pt x="7556" y="4493"/>
                    </a:lnTo>
                    <a:lnTo>
                      <a:pt x="7556" y="5441"/>
                    </a:lnTo>
                    <a:lnTo>
                      <a:pt x="6667" y="5730"/>
                    </a:lnTo>
                    <a:lnTo>
                      <a:pt x="5867" y="5730"/>
                    </a:lnTo>
                    <a:lnTo>
                      <a:pt x="5244" y="5977"/>
                    </a:lnTo>
                    <a:lnTo>
                      <a:pt x="4622" y="5977"/>
                    </a:lnTo>
                    <a:lnTo>
                      <a:pt x="2933" y="6307"/>
                    </a:lnTo>
                    <a:lnTo>
                      <a:pt x="2133" y="6637"/>
                    </a:lnTo>
                    <a:lnTo>
                      <a:pt x="1511" y="6637"/>
                    </a:lnTo>
                    <a:lnTo>
                      <a:pt x="800" y="6966"/>
                    </a:lnTo>
                    <a:lnTo>
                      <a:pt x="800" y="7173"/>
                    </a:lnTo>
                    <a:lnTo>
                      <a:pt x="0" y="7502"/>
                    </a:lnTo>
                    <a:lnTo>
                      <a:pt x="0" y="12614"/>
                    </a:lnTo>
                    <a:lnTo>
                      <a:pt x="800" y="12944"/>
                    </a:lnTo>
                    <a:lnTo>
                      <a:pt x="1511" y="13191"/>
                    </a:lnTo>
                    <a:lnTo>
                      <a:pt x="1511" y="13768"/>
                    </a:lnTo>
                    <a:lnTo>
                      <a:pt x="2133" y="13768"/>
                    </a:lnTo>
                    <a:lnTo>
                      <a:pt x="3733" y="14427"/>
                    </a:lnTo>
                    <a:lnTo>
                      <a:pt x="4622" y="14427"/>
                    </a:lnTo>
                    <a:lnTo>
                      <a:pt x="4622" y="14634"/>
                    </a:lnTo>
                    <a:lnTo>
                      <a:pt x="4622" y="8986"/>
                    </a:lnTo>
                    <a:lnTo>
                      <a:pt x="4622" y="20652"/>
                    </a:lnTo>
                    <a:lnTo>
                      <a:pt x="5244" y="20940"/>
                    </a:lnTo>
                    <a:lnTo>
                      <a:pt x="5244" y="21270"/>
                    </a:lnTo>
                    <a:lnTo>
                      <a:pt x="5867" y="21270"/>
                    </a:lnTo>
                    <a:lnTo>
                      <a:pt x="5867" y="21600"/>
                    </a:lnTo>
                    <a:lnTo>
                      <a:pt x="8978" y="21600"/>
                    </a:lnTo>
                    <a:lnTo>
                      <a:pt x="9689" y="21270"/>
                    </a:lnTo>
                    <a:lnTo>
                      <a:pt x="10489" y="20940"/>
                    </a:lnTo>
                    <a:lnTo>
                      <a:pt x="10489" y="20405"/>
                    </a:lnTo>
                    <a:lnTo>
                      <a:pt x="11111" y="20075"/>
                    </a:lnTo>
                    <a:lnTo>
                      <a:pt x="11111" y="11995"/>
                    </a:lnTo>
                    <a:lnTo>
                      <a:pt x="11111" y="20940"/>
                    </a:lnTo>
                    <a:lnTo>
                      <a:pt x="11911" y="20940"/>
                    </a:lnTo>
                    <a:lnTo>
                      <a:pt x="11911" y="21270"/>
                    </a:lnTo>
                    <a:lnTo>
                      <a:pt x="12800" y="21600"/>
                    </a:lnTo>
                    <a:lnTo>
                      <a:pt x="15733" y="21600"/>
                    </a:lnTo>
                    <a:lnTo>
                      <a:pt x="15733" y="21270"/>
                    </a:lnTo>
                    <a:lnTo>
                      <a:pt x="16533" y="21270"/>
                    </a:lnTo>
                    <a:lnTo>
                      <a:pt x="16533" y="20940"/>
                    </a:lnTo>
                    <a:lnTo>
                      <a:pt x="17067" y="20940"/>
                    </a:lnTo>
                    <a:lnTo>
                      <a:pt x="17067" y="14634"/>
                    </a:lnTo>
                    <a:lnTo>
                      <a:pt x="17867" y="14427"/>
                    </a:lnTo>
                    <a:lnTo>
                      <a:pt x="18667" y="14427"/>
                    </a:lnTo>
                    <a:lnTo>
                      <a:pt x="18667" y="14098"/>
                    </a:lnTo>
                    <a:lnTo>
                      <a:pt x="19467" y="13768"/>
                    </a:lnTo>
                    <a:lnTo>
                      <a:pt x="20178" y="13438"/>
                    </a:lnTo>
                    <a:lnTo>
                      <a:pt x="20800" y="13191"/>
                    </a:lnTo>
                    <a:lnTo>
                      <a:pt x="21600" y="12944"/>
                    </a:lnTo>
                    <a:lnTo>
                      <a:pt x="21600" y="6966"/>
                    </a:lnTo>
                    <a:lnTo>
                      <a:pt x="20800" y="6637"/>
                    </a:lnTo>
                    <a:lnTo>
                      <a:pt x="20178" y="6637"/>
                    </a:lnTo>
                    <a:lnTo>
                      <a:pt x="19467" y="6307"/>
                    </a:lnTo>
                    <a:lnTo>
                      <a:pt x="17867" y="597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411" name="Group 1411"/>
            <p:cNvGrpSpPr/>
            <p:nvPr/>
          </p:nvGrpSpPr>
          <p:grpSpPr>
            <a:xfrm>
              <a:off x="900108" y="1811331"/>
              <a:ext cx="203220" cy="355622"/>
              <a:chOff x="0" y="-1"/>
              <a:chExt cx="203219" cy="355621"/>
            </a:xfrm>
          </p:grpSpPr>
          <p:sp>
            <p:nvSpPr>
              <p:cNvPr id="1409" name="Shape 1409"/>
              <p:cNvSpPr/>
              <p:nvPr/>
            </p:nvSpPr>
            <p:spPr>
              <a:xfrm>
                <a:off x="0" y="-2"/>
                <a:ext cx="203220" cy="355623"/>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781" y="5699"/>
                    </a:lnTo>
                    <a:lnTo>
                      <a:pt x="14988" y="5452"/>
                    </a:lnTo>
                    <a:lnTo>
                      <a:pt x="14106" y="5121"/>
                    </a:lnTo>
                    <a:lnTo>
                      <a:pt x="14106" y="4460"/>
                    </a:lnTo>
                    <a:lnTo>
                      <a:pt x="14988" y="4460"/>
                    </a:lnTo>
                    <a:lnTo>
                      <a:pt x="14988" y="4213"/>
                    </a:lnTo>
                    <a:lnTo>
                      <a:pt x="15781" y="3924"/>
                    </a:lnTo>
                    <a:lnTo>
                      <a:pt x="16398" y="3593"/>
                    </a:lnTo>
                    <a:lnTo>
                      <a:pt x="16398" y="1817"/>
                    </a:lnTo>
                    <a:lnTo>
                      <a:pt x="15781" y="1487"/>
                    </a:lnTo>
                    <a:lnTo>
                      <a:pt x="15781" y="1156"/>
                    </a:lnTo>
                    <a:lnTo>
                      <a:pt x="14988" y="909"/>
                    </a:lnTo>
                    <a:lnTo>
                      <a:pt x="14106" y="661"/>
                    </a:lnTo>
                    <a:lnTo>
                      <a:pt x="13313" y="330"/>
                    </a:lnTo>
                    <a:lnTo>
                      <a:pt x="12696" y="330"/>
                    </a:lnTo>
                    <a:lnTo>
                      <a:pt x="11990" y="0"/>
                    </a:lnTo>
                    <a:lnTo>
                      <a:pt x="9610" y="0"/>
                    </a:lnTo>
                    <a:lnTo>
                      <a:pt x="8904" y="330"/>
                    </a:lnTo>
                    <a:lnTo>
                      <a:pt x="8287" y="330"/>
                    </a:lnTo>
                    <a:lnTo>
                      <a:pt x="7494" y="661"/>
                    </a:lnTo>
                    <a:lnTo>
                      <a:pt x="6700" y="909"/>
                    </a:lnTo>
                    <a:lnTo>
                      <a:pt x="5819" y="1156"/>
                    </a:lnTo>
                    <a:lnTo>
                      <a:pt x="5819" y="1487"/>
                    </a:lnTo>
                    <a:lnTo>
                      <a:pt x="5378" y="1817"/>
                    </a:lnTo>
                    <a:lnTo>
                      <a:pt x="5378" y="3263"/>
                    </a:lnTo>
                    <a:lnTo>
                      <a:pt x="5819" y="3593"/>
                    </a:lnTo>
                    <a:lnTo>
                      <a:pt x="5819" y="3924"/>
                    </a:lnTo>
                    <a:lnTo>
                      <a:pt x="6700" y="4213"/>
                    </a:lnTo>
                    <a:lnTo>
                      <a:pt x="7494" y="4460"/>
                    </a:lnTo>
                    <a:lnTo>
                      <a:pt x="7494" y="5452"/>
                    </a:lnTo>
                    <a:lnTo>
                      <a:pt x="6700" y="5699"/>
                    </a:lnTo>
                    <a:lnTo>
                      <a:pt x="5819" y="5699"/>
                    </a:lnTo>
                    <a:lnTo>
                      <a:pt x="5378" y="5989"/>
                    </a:lnTo>
                    <a:lnTo>
                      <a:pt x="4584" y="5989"/>
                    </a:lnTo>
                    <a:lnTo>
                      <a:pt x="2909" y="6278"/>
                    </a:lnTo>
                    <a:lnTo>
                      <a:pt x="2116" y="6608"/>
                    </a:lnTo>
                    <a:lnTo>
                      <a:pt x="1587" y="6608"/>
                    </a:lnTo>
                    <a:lnTo>
                      <a:pt x="793" y="6938"/>
                    </a:lnTo>
                    <a:lnTo>
                      <a:pt x="793" y="7145"/>
                    </a:lnTo>
                    <a:lnTo>
                      <a:pt x="0" y="7475"/>
                    </a:lnTo>
                    <a:lnTo>
                      <a:pt x="0" y="12597"/>
                    </a:lnTo>
                    <a:lnTo>
                      <a:pt x="793" y="12927"/>
                    </a:lnTo>
                    <a:lnTo>
                      <a:pt x="1587" y="13175"/>
                    </a:lnTo>
                    <a:lnTo>
                      <a:pt x="1587" y="13794"/>
                    </a:lnTo>
                    <a:lnTo>
                      <a:pt x="2116" y="13794"/>
                    </a:lnTo>
                    <a:lnTo>
                      <a:pt x="3703" y="14455"/>
                    </a:lnTo>
                    <a:lnTo>
                      <a:pt x="4584" y="14455"/>
                    </a:lnTo>
                    <a:lnTo>
                      <a:pt x="4584" y="14620"/>
                    </a:lnTo>
                    <a:lnTo>
                      <a:pt x="4584" y="9003"/>
                    </a:lnTo>
                    <a:lnTo>
                      <a:pt x="4584" y="20691"/>
                    </a:lnTo>
                    <a:lnTo>
                      <a:pt x="5378" y="20939"/>
                    </a:lnTo>
                    <a:lnTo>
                      <a:pt x="5378" y="21270"/>
                    </a:lnTo>
                    <a:lnTo>
                      <a:pt x="5819" y="21270"/>
                    </a:lnTo>
                    <a:lnTo>
                      <a:pt x="5819" y="21600"/>
                    </a:lnTo>
                    <a:lnTo>
                      <a:pt x="8904" y="21600"/>
                    </a:lnTo>
                    <a:lnTo>
                      <a:pt x="9610" y="21270"/>
                    </a:lnTo>
                    <a:lnTo>
                      <a:pt x="10403" y="20939"/>
                    </a:lnTo>
                    <a:lnTo>
                      <a:pt x="10403" y="20402"/>
                    </a:lnTo>
                    <a:lnTo>
                      <a:pt x="11197" y="20072"/>
                    </a:lnTo>
                    <a:lnTo>
                      <a:pt x="11197" y="12018"/>
                    </a:lnTo>
                    <a:lnTo>
                      <a:pt x="11197" y="20939"/>
                    </a:lnTo>
                    <a:lnTo>
                      <a:pt x="11990" y="20939"/>
                    </a:lnTo>
                    <a:lnTo>
                      <a:pt x="11990" y="21270"/>
                    </a:lnTo>
                    <a:lnTo>
                      <a:pt x="12696" y="21600"/>
                    </a:lnTo>
                    <a:lnTo>
                      <a:pt x="15781" y="21600"/>
                    </a:lnTo>
                    <a:lnTo>
                      <a:pt x="15781" y="21270"/>
                    </a:lnTo>
                    <a:lnTo>
                      <a:pt x="16398" y="21270"/>
                    </a:lnTo>
                    <a:lnTo>
                      <a:pt x="16398" y="20939"/>
                    </a:lnTo>
                    <a:lnTo>
                      <a:pt x="17104" y="20939"/>
                    </a:lnTo>
                    <a:lnTo>
                      <a:pt x="17104" y="14620"/>
                    </a:lnTo>
                    <a:lnTo>
                      <a:pt x="17897" y="14455"/>
                    </a:lnTo>
                    <a:lnTo>
                      <a:pt x="18691" y="14455"/>
                    </a:lnTo>
                    <a:lnTo>
                      <a:pt x="18691" y="14125"/>
                    </a:lnTo>
                    <a:lnTo>
                      <a:pt x="19484" y="13794"/>
                    </a:lnTo>
                    <a:lnTo>
                      <a:pt x="20807" y="13175"/>
                    </a:lnTo>
                    <a:lnTo>
                      <a:pt x="21600" y="12927"/>
                    </a:lnTo>
                    <a:lnTo>
                      <a:pt x="21600" y="6938"/>
                    </a:lnTo>
                    <a:lnTo>
                      <a:pt x="20807" y="6608"/>
                    </a:lnTo>
                    <a:lnTo>
                      <a:pt x="20189" y="6608"/>
                    </a:lnTo>
                    <a:lnTo>
                      <a:pt x="19484" y="6278"/>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410" name="Shape 1410"/>
              <p:cNvSpPr/>
              <p:nvPr/>
            </p:nvSpPr>
            <p:spPr>
              <a:xfrm>
                <a:off x="0" y="-2"/>
                <a:ext cx="203220" cy="355623"/>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781" y="5699"/>
                    </a:lnTo>
                    <a:lnTo>
                      <a:pt x="14988" y="5452"/>
                    </a:lnTo>
                    <a:lnTo>
                      <a:pt x="14106" y="5121"/>
                    </a:lnTo>
                    <a:lnTo>
                      <a:pt x="14106" y="4460"/>
                    </a:lnTo>
                    <a:lnTo>
                      <a:pt x="14988" y="4460"/>
                    </a:lnTo>
                    <a:lnTo>
                      <a:pt x="14988" y="4213"/>
                    </a:lnTo>
                    <a:lnTo>
                      <a:pt x="15781" y="3924"/>
                    </a:lnTo>
                    <a:lnTo>
                      <a:pt x="16398" y="3593"/>
                    </a:lnTo>
                    <a:lnTo>
                      <a:pt x="16398" y="1817"/>
                    </a:lnTo>
                    <a:lnTo>
                      <a:pt x="15781" y="1487"/>
                    </a:lnTo>
                    <a:lnTo>
                      <a:pt x="15781" y="1156"/>
                    </a:lnTo>
                    <a:lnTo>
                      <a:pt x="14988" y="909"/>
                    </a:lnTo>
                    <a:lnTo>
                      <a:pt x="14106" y="661"/>
                    </a:lnTo>
                    <a:lnTo>
                      <a:pt x="13313" y="330"/>
                    </a:lnTo>
                    <a:lnTo>
                      <a:pt x="12696" y="330"/>
                    </a:lnTo>
                    <a:lnTo>
                      <a:pt x="11990" y="0"/>
                    </a:lnTo>
                    <a:lnTo>
                      <a:pt x="9610" y="0"/>
                    </a:lnTo>
                    <a:lnTo>
                      <a:pt x="8904" y="330"/>
                    </a:lnTo>
                    <a:lnTo>
                      <a:pt x="8287" y="330"/>
                    </a:lnTo>
                    <a:lnTo>
                      <a:pt x="7494" y="661"/>
                    </a:lnTo>
                    <a:lnTo>
                      <a:pt x="6700" y="909"/>
                    </a:lnTo>
                    <a:lnTo>
                      <a:pt x="5819" y="1156"/>
                    </a:lnTo>
                    <a:lnTo>
                      <a:pt x="5819" y="1487"/>
                    </a:lnTo>
                    <a:lnTo>
                      <a:pt x="5378" y="1817"/>
                    </a:lnTo>
                    <a:lnTo>
                      <a:pt x="5378" y="3263"/>
                    </a:lnTo>
                    <a:lnTo>
                      <a:pt x="5819" y="3593"/>
                    </a:lnTo>
                    <a:lnTo>
                      <a:pt x="5819" y="3924"/>
                    </a:lnTo>
                    <a:lnTo>
                      <a:pt x="6700" y="4213"/>
                    </a:lnTo>
                    <a:lnTo>
                      <a:pt x="7494" y="4460"/>
                    </a:lnTo>
                    <a:lnTo>
                      <a:pt x="7494" y="5452"/>
                    </a:lnTo>
                    <a:lnTo>
                      <a:pt x="6700" y="5699"/>
                    </a:lnTo>
                    <a:lnTo>
                      <a:pt x="5819" y="5699"/>
                    </a:lnTo>
                    <a:lnTo>
                      <a:pt x="5378" y="5989"/>
                    </a:lnTo>
                    <a:lnTo>
                      <a:pt x="4584" y="5989"/>
                    </a:lnTo>
                    <a:lnTo>
                      <a:pt x="2909" y="6278"/>
                    </a:lnTo>
                    <a:lnTo>
                      <a:pt x="2116" y="6608"/>
                    </a:lnTo>
                    <a:lnTo>
                      <a:pt x="1587" y="6608"/>
                    </a:lnTo>
                    <a:lnTo>
                      <a:pt x="793" y="6938"/>
                    </a:lnTo>
                    <a:lnTo>
                      <a:pt x="793" y="7145"/>
                    </a:lnTo>
                    <a:lnTo>
                      <a:pt x="0" y="7475"/>
                    </a:lnTo>
                    <a:lnTo>
                      <a:pt x="0" y="12597"/>
                    </a:lnTo>
                    <a:lnTo>
                      <a:pt x="793" y="12927"/>
                    </a:lnTo>
                    <a:lnTo>
                      <a:pt x="1587" y="13175"/>
                    </a:lnTo>
                    <a:lnTo>
                      <a:pt x="1587" y="13794"/>
                    </a:lnTo>
                    <a:lnTo>
                      <a:pt x="2116" y="13794"/>
                    </a:lnTo>
                    <a:lnTo>
                      <a:pt x="3703" y="14455"/>
                    </a:lnTo>
                    <a:lnTo>
                      <a:pt x="4584" y="14455"/>
                    </a:lnTo>
                    <a:lnTo>
                      <a:pt x="4584" y="14620"/>
                    </a:lnTo>
                    <a:lnTo>
                      <a:pt x="4584" y="9003"/>
                    </a:lnTo>
                    <a:lnTo>
                      <a:pt x="4584" y="20691"/>
                    </a:lnTo>
                    <a:lnTo>
                      <a:pt x="5378" y="20939"/>
                    </a:lnTo>
                    <a:lnTo>
                      <a:pt x="5378" y="21270"/>
                    </a:lnTo>
                    <a:lnTo>
                      <a:pt x="5819" y="21270"/>
                    </a:lnTo>
                    <a:lnTo>
                      <a:pt x="5819" y="21600"/>
                    </a:lnTo>
                    <a:lnTo>
                      <a:pt x="8904" y="21600"/>
                    </a:lnTo>
                    <a:lnTo>
                      <a:pt x="9610" y="21270"/>
                    </a:lnTo>
                    <a:lnTo>
                      <a:pt x="10403" y="20939"/>
                    </a:lnTo>
                    <a:lnTo>
                      <a:pt x="10403" y="20402"/>
                    </a:lnTo>
                    <a:lnTo>
                      <a:pt x="11197" y="20072"/>
                    </a:lnTo>
                    <a:lnTo>
                      <a:pt x="11197" y="12018"/>
                    </a:lnTo>
                    <a:lnTo>
                      <a:pt x="11197" y="20939"/>
                    </a:lnTo>
                    <a:lnTo>
                      <a:pt x="11990" y="20939"/>
                    </a:lnTo>
                    <a:lnTo>
                      <a:pt x="11990" y="21270"/>
                    </a:lnTo>
                    <a:lnTo>
                      <a:pt x="12696" y="21600"/>
                    </a:lnTo>
                    <a:lnTo>
                      <a:pt x="15781" y="21600"/>
                    </a:lnTo>
                    <a:lnTo>
                      <a:pt x="15781" y="21270"/>
                    </a:lnTo>
                    <a:lnTo>
                      <a:pt x="16398" y="21270"/>
                    </a:lnTo>
                    <a:lnTo>
                      <a:pt x="16398" y="20939"/>
                    </a:lnTo>
                    <a:lnTo>
                      <a:pt x="17104" y="20939"/>
                    </a:lnTo>
                    <a:lnTo>
                      <a:pt x="17104" y="14620"/>
                    </a:lnTo>
                    <a:lnTo>
                      <a:pt x="17897" y="14455"/>
                    </a:lnTo>
                    <a:lnTo>
                      <a:pt x="18691" y="14455"/>
                    </a:lnTo>
                    <a:lnTo>
                      <a:pt x="18691" y="14125"/>
                    </a:lnTo>
                    <a:lnTo>
                      <a:pt x="19484" y="13794"/>
                    </a:lnTo>
                    <a:lnTo>
                      <a:pt x="20807" y="13175"/>
                    </a:lnTo>
                    <a:lnTo>
                      <a:pt x="21600" y="12927"/>
                    </a:lnTo>
                    <a:lnTo>
                      <a:pt x="21600" y="6938"/>
                    </a:lnTo>
                    <a:lnTo>
                      <a:pt x="20807" y="6608"/>
                    </a:lnTo>
                    <a:lnTo>
                      <a:pt x="20189" y="6608"/>
                    </a:lnTo>
                    <a:lnTo>
                      <a:pt x="19484" y="6278"/>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416" name="Group 1416"/>
            <p:cNvGrpSpPr/>
            <p:nvPr/>
          </p:nvGrpSpPr>
          <p:grpSpPr>
            <a:xfrm>
              <a:off x="1071550" y="412743"/>
              <a:ext cx="204823" cy="357218"/>
              <a:chOff x="-1" y="-2"/>
              <a:chExt cx="204822" cy="357217"/>
            </a:xfrm>
          </p:grpSpPr>
          <p:sp>
            <p:nvSpPr>
              <p:cNvPr id="1412" name="Shape 1412"/>
              <p:cNvSpPr/>
              <p:nvPr/>
            </p:nvSpPr>
            <p:spPr>
              <a:xfrm>
                <a:off x="6" y="0"/>
                <a:ext cx="204808" cy="350859"/>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94" y="5121"/>
                    </a:lnTo>
                    <a:lnTo>
                      <a:pt x="14194" y="4460"/>
                    </a:lnTo>
                    <a:lnTo>
                      <a:pt x="14811" y="4460"/>
                    </a:lnTo>
                    <a:lnTo>
                      <a:pt x="15605" y="4213"/>
                    </a:lnTo>
                    <a:lnTo>
                      <a:pt x="15605" y="3965"/>
                    </a:lnTo>
                    <a:lnTo>
                      <a:pt x="16398" y="3634"/>
                    </a:lnTo>
                    <a:lnTo>
                      <a:pt x="16398" y="1528"/>
                    </a:lnTo>
                    <a:lnTo>
                      <a:pt x="15605" y="1198"/>
                    </a:lnTo>
                    <a:lnTo>
                      <a:pt x="14811" y="950"/>
                    </a:lnTo>
                    <a:lnTo>
                      <a:pt x="13489" y="330"/>
                    </a:lnTo>
                    <a:lnTo>
                      <a:pt x="12696" y="330"/>
                    </a:lnTo>
                    <a:lnTo>
                      <a:pt x="11902" y="0"/>
                    </a:lnTo>
                    <a:lnTo>
                      <a:pt x="10580" y="0"/>
                    </a:lnTo>
                    <a:lnTo>
                      <a:pt x="8993" y="330"/>
                    </a:lnTo>
                    <a:lnTo>
                      <a:pt x="8111" y="330"/>
                    </a:lnTo>
                    <a:lnTo>
                      <a:pt x="7494" y="661"/>
                    </a:lnTo>
                    <a:lnTo>
                      <a:pt x="6877" y="950"/>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517"/>
                    </a:lnTo>
                    <a:lnTo>
                      <a:pt x="0" y="12018"/>
                    </a:lnTo>
                    <a:lnTo>
                      <a:pt x="793" y="12638"/>
                    </a:lnTo>
                    <a:lnTo>
                      <a:pt x="793" y="12968"/>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80"/>
                    </a:lnTo>
                    <a:lnTo>
                      <a:pt x="5202" y="21270"/>
                    </a:lnTo>
                    <a:lnTo>
                      <a:pt x="5995" y="21270"/>
                    </a:lnTo>
                    <a:lnTo>
                      <a:pt x="5995" y="21600"/>
                    </a:lnTo>
                    <a:lnTo>
                      <a:pt x="8993" y="21600"/>
                    </a:lnTo>
                    <a:lnTo>
                      <a:pt x="9786" y="21270"/>
                    </a:lnTo>
                    <a:lnTo>
                      <a:pt x="10580" y="20980"/>
                    </a:lnTo>
                    <a:lnTo>
                      <a:pt x="11109" y="20691"/>
                    </a:lnTo>
                    <a:lnTo>
                      <a:pt x="11109" y="20444"/>
                    </a:lnTo>
                    <a:lnTo>
                      <a:pt x="11109" y="20980"/>
                    </a:lnTo>
                    <a:lnTo>
                      <a:pt x="11902" y="20980"/>
                    </a:lnTo>
                    <a:lnTo>
                      <a:pt x="11902" y="21270"/>
                    </a:lnTo>
                    <a:lnTo>
                      <a:pt x="12696" y="21270"/>
                    </a:lnTo>
                    <a:lnTo>
                      <a:pt x="12696" y="21600"/>
                    </a:lnTo>
                    <a:lnTo>
                      <a:pt x="15605" y="21600"/>
                    </a:lnTo>
                    <a:lnTo>
                      <a:pt x="16398" y="21270"/>
                    </a:lnTo>
                    <a:lnTo>
                      <a:pt x="17104" y="20980"/>
                    </a:lnTo>
                    <a:lnTo>
                      <a:pt x="17104" y="14662"/>
                    </a:lnTo>
                    <a:lnTo>
                      <a:pt x="17897" y="14455"/>
                    </a:lnTo>
                    <a:lnTo>
                      <a:pt x="18514" y="14455"/>
                    </a:lnTo>
                    <a:lnTo>
                      <a:pt x="18514" y="14125"/>
                    </a:lnTo>
                    <a:lnTo>
                      <a:pt x="19396" y="13794"/>
                    </a:lnTo>
                    <a:lnTo>
                      <a:pt x="20013" y="13464"/>
                    </a:lnTo>
                    <a:lnTo>
                      <a:pt x="21600" y="12968"/>
                    </a:lnTo>
                    <a:lnTo>
                      <a:pt x="21600" y="6980"/>
                    </a:lnTo>
                    <a:lnTo>
                      <a:pt x="20807" y="6649"/>
                    </a:lnTo>
                    <a:lnTo>
                      <a:pt x="20013" y="6649"/>
                    </a:lnTo>
                    <a:lnTo>
                      <a:pt x="19396"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415" name="Group 1415"/>
              <p:cNvGrpSpPr/>
              <p:nvPr/>
            </p:nvGrpSpPr>
            <p:grpSpPr>
              <a:xfrm>
                <a:off x="-2" y="-3"/>
                <a:ext cx="204823" cy="357219"/>
                <a:chOff x="0" y="0"/>
                <a:chExt cx="204822" cy="357217"/>
              </a:xfrm>
            </p:grpSpPr>
            <p:sp>
              <p:nvSpPr>
                <p:cNvPr id="1413" name="Shape 1413"/>
                <p:cNvSpPr/>
                <p:nvPr/>
              </p:nvSpPr>
              <p:spPr>
                <a:xfrm>
                  <a:off x="-2" y="-1"/>
                  <a:ext cx="204824" cy="357218"/>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94" y="5121"/>
                      </a:lnTo>
                      <a:lnTo>
                        <a:pt x="14194" y="4460"/>
                      </a:lnTo>
                      <a:lnTo>
                        <a:pt x="14811" y="4460"/>
                      </a:lnTo>
                      <a:lnTo>
                        <a:pt x="15605" y="4213"/>
                      </a:lnTo>
                      <a:lnTo>
                        <a:pt x="15605" y="3965"/>
                      </a:lnTo>
                      <a:lnTo>
                        <a:pt x="16398" y="3634"/>
                      </a:lnTo>
                      <a:lnTo>
                        <a:pt x="16398" y="1528"/>
                      </a:lnTo>
                      <a:lnTo>
                        <a:pt x="15605" y="1198"/>
                      </a:lnTo>
                      <a:lnTo>
                        <a:pt x="14811" y="950"/>
                      </a:lnTo>
                      <a:lnTo>
                        <a:pt x="13489" y="330"/>
                      </a:lnTo>
                      <a:lnTo>
                        <a:pt x="12696" y="330"/>
                      </a:lnTo>
                      <a:lnTo>
                        <a:pt x="11902" y="0"/>
                      </a:lnTo>
                      <a:lnTo>
                        <a:pt x="10580" y="0"/>
                      </a:lnTo>
                      <a:lnTo>
                        <a:pt x="8993" y="330"/>
                      </a:lnTo>
                      <a:lnTo>
                        <a:pt x="8111" y="330"/>
                      </a:lnTo>
                      <a:lnTo>
                        <a:pt x="7494" y="661"/>
                      </a:lnTo>
                      <a:lnTo>
                        <a:pt x="6877" y="950"/>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517"/>
                      </a:lnTo>
                      <a:lnTo>
                        <a:pt x="0" y="12018"/>
                      </a:lnTo>
                      <a:lnTo>
                        <a:pt x="793" y="12638"/>
                      </a:lnTo>
                      <a:lnTo>
                        <a:pt x="793" y="12968"/>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80"/>
                      </a:lnTo>
                      <a:lnTo>
                        <a:pt x="5202" y="21270"/>
                      </a:lnTo>
                      <a:lnTo>
                        <a:pt x="5995" y="21270"/>
                      </a:lnTo>
                      <a:lnTo>
                        <a:pt x="5995" y="21600"/>
                      </a:lnTo>
                      <a:lnTo>
                        <a:pt x="8993" y="21600"/>
                      </a:lnTo>
                      <a:lnTo>
                        <a:pt x="9786" y="21270"/>
                      </a:lnTo>
                      <a:lnTo>
                        <a:pt x="10580" y="20980"/>
                      </a:lnTo>
                      <a:lnTo>
                        <a:pt x="11109" y="20691"/>
                      </a:lnTo>
                      <a:lnTo>
                        <a:pt x="11109" y="20444"/>
                      </a:lnTo>
                      <a:lnTo>
                        <a:pt x="11109" y="20980"/>
                      </a:lnTo>
                      <a:lnTo>
                        <a:pt x="11902" y="20980"/>
                      </a:lnTo>
                      <a:lnTo>
                        <a:pt x="11902" y="21270"/>
                      </a:lnTo>
                      <a:lnTo>
                        <a:pt x="12696" y="21270"/>
                      </a:lnTo>
                      <a:lnTo>
                        <a:pt x="12696" y="21600"/>
                      </a:lnTo>
                      <a:lnTo>
                        <a:pt x="15605" y="21600"/>
                      </a:lnTo>
                      <a:lnTo>
                        <a:pt x="16398" y="21270"/>
                      </a:lnTo>
                      <a:lnTo>
                        <a:pt x="17104" y="20980"/>
                      </a:lnTo>
                      <a:lnTo>
                        <a:pt x="17104" y="14662"/>
                      </a:lnTo>
                      <a:lnTo>
                        <a:pt x="17897" y="14455"/>
                      </a:lnTo>
                      <a:lnTo>
                        <a:pt x="18514" y="14455"/>
                      </a:lnTo>
                      <a:lnTo>
                        <a:pt x="18514" y="14125"/>
                      </a:lnTo>
                      <a:lnTo>
                        <a:pt x="19396" y="13794"/>
                      </a:lnTo>
                      <a:lnTo>
                        <a:pt x="20013" y="13464"/>
                      </a:lnTo>
                      <a:lnTo>
                        <a:pt x="21600" y="12968"/>
                      </a:lnTo>
                      <a:lnTo>
                        <a:pt x="21600" y="6980"/>
                      </a:lnTo>
                      <a:lnTo>
                        <a:pt x="20807" y="6649"/>
                      </a:lnTo>
                      <a:lnTo>
                        <a:pt x="20013" y="6649"/>
                      </a:lnTo>
                      <a:lnTo>
                        <a:pt x="19396"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414" name="Shape 1414"/>
                <p:cNvSpPr/>
                <p:nvPr/>
              </p:nvSpPr>
              <p:spPr>
                <a:xfrm>
                  <a:off x="-2" y="-1"/>
                  <a:ext cx="204824" cy="357218"/>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94" y="5121"/>
                      </a:lnTo>
                      <a:lnTo>
                        <a:pt x="14194" y="4460"/>
                      </a:lnTo>
                      <a:lnTo>
                        <a:pt x="14811" y="4460"/>
                      </a:lnTo>
                      <a:lnTo>
                        <a:pt x="15605" y="4213"/>
                      </a:lnTo>
                      <a:lnTo>
                        <a:pt x="15605" y="3965"/>
                      </a:lnTo>
                      <a:lnTo>
                        <a:pt x="16398" y="3634"/>
                      </a:lnTo>
                      <a:lnTo>
                        <a:pt x="16398" y="1528"/>
                      </a:lnTo>
                      <a:lnTo>
                        <a:pt x="15605" y="1198"/>
                      </a:lnTo>
                      <a:lnTo>
                        <a:pt x="14811" y="950"/>
                      </a:lnTo>
                      <a:lnTo>
                        <a:pt x="13489" y="330"/>
                      </a:lnTo>
                      <a:lnTo>
                        <a:pt x="12696" y="330"/>
                      </a:lnTo>
                      <a:lnTo>
                        <a:pt x="11902" y="0"/>
                      </a:lnTo>
                      <a:lnTo>
                        <a:pt x="10580" y="0"/>
                      </a:lnTo>
                      <a:lnTo>
                        <a:pt x="8993" y="330"/>
                      </a:lnTo>
                      <a:lnTo>
                        <a:pt x="8111" y="330"/>
                      </a:lnTo>
                      <a:lnTo>
                        <a:pt x="7494" y="661"/>
                      </a:lnTo>
                      <a:lnTo>
                        <a:pt x="6877" y="950"/>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517"/>
                      </a:lnTo>
                      <a:lnTo>
                        <a:pt x="0" y="12018"/>
                      </a:lnTo>
                      <a:lnTo>
                        <a:pt x="793" y="12638"/>
                      </a:lnTo>
                      <a:lnTo>
                        <a:pt x="793" y="12968"/>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80"/>
                      </a:lnTo>
                      <a:lnTo>
                        <a:pt x="5202" y="21270"/>
                      </a:lnTo>
                      <a:lnTo>
                        <a:pt x="5995" y="21270"/>
                      </a:lnTo>
                      <a:lnTo>
                        <a:pt x="5995" y="21600"/>
                      </a:lnTo>
                      <a:lnTo>
                        <a:pt x="8993" y="21600"/>
                      </a:lnTo>
                      <a:lnTo>
                        <a:pt x="9786" y="21270"/>
                      </a:lnTo>
                      <a:lnTo>
                        <a:pt x="10580" y="20980"/>
                      </a:lnTo>
                      <a:lnTo>
                        <a:pt x="11109" y="20691"/>
                      </a:lnTo>
                      <a:lnTo>
                        <a:pt x="11109" y="20444"/>
                      </a:lnTo>
                      <a:lnTo>
                        <a:pt x="11109" y="20980"/>
                      </a:lnTo>
                      <a:lnTo>
                        <a:pt x="11902" y="20980"/>
                      </a:lnTo>
                      <a:lnTo>
                        <a:pt x="11902" y="21270"/>
                      </a:lnTo>
                      <a:lnTo>
                        <a:pt x="12696" y="21270"/>
                      </a:lnTo>
                      <a:lnTo>
                        <a:pt x="12696" y="21600"/>
                      </a:lnTo>
                      <a:lnTo>
                        <a:pt x="15605" y="21600"/>
                      </a:lnTo>
                      <a:lnTo>
                        <a:pt x="16398" y="21270"/>
                      </a:lnTo>
                      <a:lnTo>
                        <a:pt x="17104" y="20980"/>
                      </a:lnTo>
                      <a:lnTo>
                        <a:pt x="17104" y="14662"/>
                      </a:lnTo>
                      <a:lnTo>
                        <a:pt x="17897" y="14455"/>
                      </a:lnTo>
                      <a:lnTo>
                        <a:pt x="18514" y="14455"/>
                      </a:lnTo>
                      <a:lnTo>
                        <a:pt x="18514" y="14125"/>
                      </a:lnTo>
                      <a:lnTo>
                        <a:pt x="19396" y="13794"/>
                      </a:lnTo>
                      <a:lnTo>
                        <a:pt x="20013" y="13464"/>
                      </a:lnTo>
                      <a:lnTo>
                        <a:pt x="21600" y="12968"/>
                      </a:lnTo>
                      <a:lnTo>
                        <a:pt x="21600" y="6980"/>
                      </a:lnTo>
                      <a:lnTo>
                        <a:pt x="20807" y="6649"/>
                      </a:lnTo>
                      <a:lnTo>
                        <a:pt x="20013" y="6649"/>
                      </a:lnTo>
                      <a:lnTo>
                        <a:pt x="19396"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421" name="Group 1421"/>
            <p:cNvGrpSpPr/>
            <p:nvPr/>
          </p:nvGrpSpPr>
          <p:grpSpPr>
            <a:xfrm>
              <a:off x="2095488" y="617528"/>
              <a:ext cx="206408" cy="357221"/>
              <a:chOff x="0" y="-1"/>
              <a:chExt cx="206406" cy="357220"/>
            </a:xfrm>
          </p:grpSpPr>
          <p:sp>
            <p:nvSpPr>
              <p:cNvPr id="1417" name="Shape 1417"/>
              <p:cNvSpPr/>
              <p:nvPr/>
            </p:nvSpPr>
            <p:spPr>
              <a:xfrm>
                <a:off x="4" y="3"/>
                <a:ext cx="206399" cy="350858"/>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353" y="5678"/>
                    </a:lnTo>
                    <a:lnTo>
                      <a:pt x="15653" y="5678"/>
                    </a:lnTo>
                    <a:lnTo>
                      <a:pt x="14866" y="5431"/>
                    </a:lnTo>
                    <a:lnTo>
                      <a:pt x="14254" y="5102"/>
                    </a:lnTo>
                    <a:lnTo>
                      <a:pt x="14254" y="4526"/>
                    </a:lnTo>
                    <a:lnTo>
                      <a:pt x="14866" y="4526"/>
                    </a:lnTo>
                    <a:lnTo>
                      <a:pt x="15653" y="4197"/>
                    </a:lnTo>
                    <a:lnTo>
                      <a:pt x="15653" y="3909"/>
                    </a:lnTo>
                    <a:lnTo>
                      <a:pt x="16353" y="3579"/>
                    </a:lnTo>
                    <a:lnTo>
                      <a:pt x="16353" y="1481"/>
                    </a:lnTo>
                    <a:lnTo>
                      <a:pt x="15653" y="1152"/>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52"/>
                    </a:lnTo>
                    <a:lnTo>
                      <a:pt x="6034" y="1481"/>
                    </a:lnTo>
                    <a:lnTo>
                      <a:pt x="6034" y="1810"/>
                    </a:lnTo>
                    <a:lnTo>
                      <a:pt x="5334" y="2098"/>
                    </a:lnTo>
                    <a:lnTo>
                      <a:pt x="5334" y="3003"/>
                    </a:lnTo>
                    <a:lnTo>
                      <a:pt x="6034" y="3333"/>
                    </a:lnTo>
                    <a:lnTo>
                      <a:pt x="6034" y="3909"/>
                    </a:lnTo>
                    <a:lnTo>
                      <a:pt x="6821" y="4197"/>
                    </a:lnTo>
                    <a:lnTo>
                      <a:pt x="7433" y="4526"/>
                    </a:lnTo>
                    <a:lnTo>
                      <a:pt x="7433" y="5431"/>
                    </a:lnTo>
                    <a:lnTo>
                      <a:pt x="6821" y="5678"/>
                    </a:lnTo>
                    <a:lnTo>
                      <a:pt x="6034" y="5678"/>
                    </a:lnTo>
                    <a:lnTo>
                      <a:pt x="5334" y="6007"/>
                    </a:lnTo>
                    <a:lnTo>
                      <a:pt x="4547" y="6007"/>
                    </a:lnTo>
                    <a:lnTo>
                      <a:pt x="3061" y="6254"/>
                    </a:lnTo>
                    <a:lnTo>
                      <a:pt x="2274" y="6583"/>
                    </a:lnTo>
                    <a:lnTo>
                      <a:pt x="1662" y="6583"/>
                    </a:lnTo>
                    <a:lnTo>
                      <a:pt x="874" y="6912"/>
                    </a:lnTo>
                    <a:lnTo>
                      <a:pt x="874" y="7200"/>
                    </a:lnTo>
                    <a:lnTo>
                      <a:pt x="0" y="7447"/>
                    </a:lnTo>
                    <a:lnTo>
                      <a:pt x="0" y="11973"/>
                    </a:lnTo>
                    <a:lnTo>
                      <a:pt x="874" y="12631"/>
                    </a:lnTo>
                    <a:lnTo>
                      <a:pt x="874" y="12878"/>
                    </a:lnTo>
                    <a:lnTo>
                      <a:pt x="1662" y="13125"/>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6034" y="21271"/>
                    </a:lnTo>
                    <a:lnTo>
                      <a:pt x="6034" y="21600"/>
                    </a:lnTo>
                    <a:lnTo>
                      <a:pt x="9095" y="21600"/>
                    </a:lnTo>
                    <a:lnTo>
                      <a:pt x="9707" y="21271"/>
                    </a:lnTo>
                    <a:lnTo>
                      <a:pt x="10494" y="20942"/>
                    </a:lnTo>
                    <a:lnTo>
                      <a:pt x="11194" y="20654"/>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12"/>
                    </a:lnTo>
                    <a:lnTo>
                      <a:pt x="19414" y="13783"/>
                    </a:lnTo>
                    <a:lnTo>
                      <a:pt x="20026" y="13454"/>
                    </a:lnTo>
                    <a:lnTo>
                      <a:pt x="20813" y="13125"/>
                    </a:lnTo>
                    <a:lnTo>
                      <a:pt x="21600" y="12878"/>
                    </a:lnTo>
                    <a:lnTo>
                      <a:pt x="21600" y="6912"/>
                    </a:lnTo>
                    <a:lnTo>
                      <a:pt x="20813" y="6583"/>
                    </a:lnTo>
                    <a:lnTo>
                      <a:pt x="20026" y="6583"/>
                    </a:lnTo>
                    <a:lnTo>
                      <a:pt x="19414" y="6254"/>
                    </a:lnTo>
                    <a:lnTo>
                      <a:pt x="1792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420" name="Group 1420"/>
              <p:cNvGrpSpPr/>
              <p:nvPr/>
            </p:nvGrpSpPr>
            <p:grpSpPr>
              <a:xfrm>
                <a:off x="-1" y="-2"/>
                <a:ext cx="206408" cy="357221"/>
                <a:chOff x="0" y="0"/>
                <a:chExt cx="206406" cy="357220"/>
              </a:xfrm>
            </p:grpSpPr>
            <p:sp>
              <p:nvSpPr>
                <p:cNvPr id="1418" name="Shape 1418"/>
                <p:cNvSpPr/>
                <p:nvPr/>
              </p:nvSpPr>
              <p:spPr>
                <a:xfrm>
                  <a:off x="0" y="-1"/>
                  <a:ext cx="206408" cy="357221"/>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353" y="5678"/>
                      </a:lnTo>
                      <a:lnTo>
                        <a:pt x="15653" y="5678"/>
                      </a:lnTo>
                      <a:lnTo>
                        <a:pt x="14866" y="5431"/>
                      </a:lnTo>
                      <a:lnTo>
                        <a:pt x="14254" y="5102"/>
                      </a:lnTo>
                      <a:lnTo>
                        <a:pt x="14254" y="4526"/>
                      </a:lnTo>
                      <a:lnTo>
                        <a:pt x="14866" y="4526"/>
                      </a:lnTo>
                      <a:lnTo>
                        <a:pt x="15653" y="4197"/>
                      </a:lnTo>
                      <a:lnTo>
                        <a:pt x="15653" y="3909"/>
                      </a:lnTo>
                      <a:lnTo>
                        <a:pt x="16353" y="3579"/>
                      </a:lnTo>
                      <a:lnTo>
                        <a:pt x="16353" y="1481"/>
                      </a:lnTo>
                      <a:lnTo>
                        <a:pt x="15653" y="1152"/>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52"/>
                      </a:lnTo>
                      <a:lnTo>
                        <a:pt x="6034" y="1481"/>
                      </a:lnTo>
                      <a:lnTo>
                        <a:pt x="6034" y="1810"/>
                      </a:lnTo>
                      <a:lnTo>
                        <a:pt x="5334" y="2098"/>
                      </a:lnTo>
                      <a:lnTo>
                        <a:pt x="5334" y="3003"/>
                      </a:lnTo>
                      <a:lnTo>
                        <a:pt x="6034" y="3333"/>
                      </a:lnTo>
                      <a:lnTo>
                        <a:pt x="6034" y="3909"/>
                      </a:lnTo>
                      <a:lnTo>
                        <a:pt x="6821" y="4197"/>
                      </a:lnTo>
                      <a:lnTo>
                        <a:pt x="7433" y="4526"/>
                      </a:lnTo>
                      <a:lnTo>
                        <a:pt x="7433" y="5431"/>
                      </a:lnTo>
                      <a:lnTo>
                        <a:pt x="6821" y="5678"/>
                      </a:lnTo>
                      <a:lnTo>
                        <a:pt x="6034" y="5678"/>
                      </a:lnTo>
                      <a:lnTo>
                        <a:pt x="5334" y="6007"/>
                      </a:lnTo>
                      <a:lnTo>
                        <a:pt x="4547" y="6007"/>
                      </a:lnTo>
                      <a:lnTo>
                        <a:pt x="3061" y="6254"/>
                      </a:lnTo>
                      <a:lnTo>
                        <a:pt x="2274" y="6583"/>
                      </a:lnTo>
                      <a:lnTo>
                        <a:pt x="1662" y="6583"/>
                      </a:lnTo>
                      <a:lnTo>
                        <a:pt x="874" y="6912"/>
                      </a:lnTo>
                      <a:lnTo>
                        <a:pt x="874" y="7200"/>
                      </a:lnTo>
                      <a:lnTo>
                        <a:pt x="0" y="7447"/>
                      </a:lnTo>
                      <a:lnTo>
                        <a:pt x="0" y="11973"/>
                      </a:lnTo>
                      <a:lnTo>
                        <a:pt x="874" y="12631"/>
                      </a:lnTo>
                      <a:lnTo>
                        <a:pt x="874" y="12878"/>
                      </a:lnTo>
                      <a:lnTo>
                        <a:pt x="1662" y="13125"/>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6034" y="21271"/>
                      </a:lnTo>
                      <a:lnTo>
                        <a:pt x="6034" y="21600"/>
                      </a:lnTo>
                      <a:lnTo>
                        <a:pt x="9095" y="21600"/>
                      </a:lnTo>
                      <a:lnTo>
                        <a:pt x="9707" y="21271"/>
                      </a:lnTo>
                      <a:lnTo>
                        <a:pt x="10494" y="20942"/>
                      </a:lnTo>
                      <a:lnTo>
                        <a:pt x="11194" y="20654"/>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12"/>
                      </a:lnTo>
                      <a:lnTo>
                        <a:pt x="19414" y="13783"/>
                      </a:lnTo>
                      <a:lnTo>
                        <a:pt x="20026" y="13454"/>
                      </a:lnTo>
                      <a:lnTo>
                        <a:pt x="20813" y="13125"/>
                      </a:lnTo>
                      <a:lnTo>
                        <a:pt x="21600" y="12878"/>
                      </a:lnTo>
                      <a:lnTo>
                        <a:pt x="21600" y="6912"/>
                      </a:lnTo>
                      <a:lnTo>
                        <a:pt x="20813" y="6583"/>
                      </a:lnTo>
                      <a:lnTo>
                        <a:pt x="20026" y="6583"/>
                      </a:lnTo>
                      <a:lnTo>
                        <a:pt x="19414" y="6254"/>
                      </a:lnTo>
                      <a:lnTo>
                        <a:pt x="1792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419" name="Shape 1419"/>
                <p:cNvSpPr/>
                <p:nvPr/>
              </p:nvSpPr>
              <p:spPr>
                <a:xfrm>
                  <a:off x="0" y="-1"/>
                  <a:ext cx="206408" cy="357221"/>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353" y="5678"/>
                      </a:lnTo>
                      <a:lnTo>
                        <a:pt x="15653" y="5678"/>
                      </a:lnTo>
                      <a:lnTo>
                        <a:pt x="14866" y="5431"/>
                      </a:lnTo>
                      <a:lnTo>
                        <a:pt x="14254" y="5102"/>
                      </a:lnTo>
                      <a:lnTo>
                        <a:pt x="14254" y="4526"/>
                      </a:lnTo>
                      <a:lnTo>
                        <a:pt x="14866" y="4526"/>
                      </a:lnTo>
                      <a:lnTo>
                        <a:pt x="15653" y="4197"/>
                      </a:lnTo>
                      <a:lnTo>
                        <a:pt x="15653" y="3909"/>
                      </a:lnTo>
                      <a:lnTo>
                        <a:pt x="16353" y="3579"/>
                      </a:lnTo>
                      <a:lnTo>
                        <a:pt x="16353" y="1481"/>
                      </a:lnTo>
                      <a:lnTo>
                        <a:pt x="15653" y="1152"/>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52"/>
                      </a:lnTo>
                      <a:lnTo>
                        <a:pt x="6034" y="1481"/>
                      </a:lnTo>
                      <a:lnTo>
                        <a:pt x="6034" y="1810"/>
                      </a:lnTo>
                      <a:lnTo>
                        <a:pt x="5334" y="2098"/>
                      </a:lnTo>
                      <a:lnTo>
                        <a:pt x="5334" y="3003"/>
                      </a:lnTo>
                      <a:lnTo>
                        <a:pt x="6034" y="3333"/>
                      </a:lnTo>
                      <a:lnTo>
                        <a:pt x="6034" y="3909"/>
                      </a:lnTo>
                      <a:lnTo>
                        <a:pt x="6821" y="4197"/>
                      </a:lnTo>
                      <a:lnTo>
                        <a:pt x="7433" y="4526"/>
                      </a:lnTo>
                      <a:lnTo>
                        <a:pt x="7433" y="5431"/>
                      </a:lnTo>
                      <a:lnTo>
                        <a:pt x="6821" y="5678"/>
                      </a:lnTo>
                      <a:lnTo>
                        <a:pt x="6034" y="5678"/>
                      </a:lnTo>
                      <a:lnTo>
                        <a:pt x="5334" y="6007"/>
                      </a:lnTo>
                      <a:lnTo>
                        <a:pt x="4547" y="6007"/>
                      </a:lnTo>
                      <a:lnTo>
                        <a:pt x="3061" y="6254"/>
                      </a:lnTo>
                      <a:lnTo>
                        <a:pt x="2274" y="6583"/>
                      </a:lnTo>
                      <a:lnTo>
                        <a:pt x="1662" y="6583"/>
                      </a:lnTo>
                      <a:lnTo>
                        <a:pt x="874" y="6912"/>
                      </a:lnTo>
                      <a:lnTo>
                        <a:pt x="874" y="7200"/>
                      </a:lnTo>
                      <a:lnTo>
                        <a:pt x="0" y="7447"/>
                      </a:lnTo>
                      <a:lnTo>
                        <a:pt x="0" y="11973"/>
                      </a:lnTo>
                      <a:lnTo>
                        <a:pt x="874" y="12631"/>
                      </a:lnTo>
                      <a:lnTo>
                        <a:pt x="874" y="12878"/>
                      </a:lnTo>
                      <a:lnTo>
                        <a:pt x="1662" y="13125"/>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6034" y="21271"/>
                      </a:lnTo>
                      <a:lnTo>
                        <a:pt x="6034" y="21600"/>
                      </a:lnTo>
                      <a:lnTo>
                        <a:pt x="9095" y="21600"/>
                      </a:lnTo>
                      <a:lnTo>
                        <a:pt x="9707" y="21271"/>
                      </a:lnTo>
                      <a:lnTo>
                        <a:pt x="10494" y="20942"/>
                      </a:lnTo>
                      <a:lnTo>
                        <a:pt x="11194" y="20654"/>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12"/>
                      </a:lnTo>
                      <a:lnTo>
                        <a:pt x="19414" y="13783"/>
                      </a:lnTo>
                      <a:lnTo>
                        <a:pt x="20026" y="13454"/>
                      </a:lnTo>
                      <a:lnTo>
                        <a:pt x="20813" y="13125"/>
                      </a:lnTo>
                      <a:lnTo>
                        <a:pt x="21600" y="12878"/>
                      </a:lnTo>
                      <a:lnTo>
                        <a:pt x="21600" y="6912"/>
                      </a:lnTo>
                      <a:lnTo>
                        <a:pt x="20813" y="6583"/>
                      </a:lnTo>
                      <a:lnTo>
                        <a:pt x="20026" y="6583"/>
                      </a:lnTo>
                      <a:lnTo>
                        <a:pt x="19414" y="6254"/>
                      </a:lnTo>
                      <a:lnTo>
                        <a:pt x="1792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426" name="Group 1426"/>
            <p:cNvGrpSpPr/>
            <p:nvPr/>
          </p:nvGrpSpPr>
          <p:grpSpPr>
            <a:xfrm>
              <a:off x="1228713" y="1635117"/>
              <a:ext cx="204821" cy="357214"/>
              <a:chOff x="-1" y="-2"/>
              <a:chExt cx="204820" cy="357213"/>
            </a:xfrm>
          </p:grpSpPr>
          <p:sp>
            <p:nvSpPr>
              <p:cNvPr id="1422" name="Shape 1422"/>
              <p:cNvSpPr/>
              <p:nvPr/>
            </p:nvSpPr>
            <p:spPr>
              <a:xfrm>
                <a:off x="5" y="-2"/>
                <a:ext cx="204808" cy="357209"/>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05" y="5719"/>
                    </a:lnTo>
                    <a:lnTo>
                      <a:pt x="14723" y="5431"/>
                    </a:lnTo>
                    <a:lnTo>
                      <a:pt x="14106" y="5102"/>
                    </a:lnTo>
                    <a:lnTo>
                      <a:pt x="14106" y="4526"/>
                    </a:lnTo>
                    <a:lnTo>
                      <a:pt x="14723" y="4526"/>
                    </a:lnTo>
                    <a:lnTo>
                      <a:pt x="15605" y="4197"/>
                    </a:lnTo>
                    <a:lnTo>
                      <a:pt x="15605" y="3950"/>
                    </a:lnTo>
                    <a:lnTo>
                      <a:pt x="16398" y="3621"/>
                    </a:lnTo>
                    <a:lnTo>
                      <a:pt x="16398" y="1522"/>
                    </a:lnTo>
                    <a:lnTo>
                      <a:pt x="15605" y="1193"/>
                    </a:lnTo>
                    <a:lnTo>
                      <a:pt x="14723" y="946"/>
                    </a:lnTo>
                    <a:lnTo>
                      <a:pt x="14106" y="658"/>
                    </a:lnTo>
                    <a:lnTo>
                      <a:pt x="13489" y="329"/>
                    </a:lnTo>
                    <a:lnTo>
                      <a:pt x="12607" y="329"/>
                    </a:lnTo>
                    <a:lnTo>
                      <a:pt x="11814" y="0"/>
                    </a:lnTo>
                    <a:lnTo>
                      <a:pt x="10491" y="0"/>
                    </a:lnTo>
                    <a:lnTo>
                      <a:pt x="8904" y="329"/>
                    </a:lnTo>
                    <a:lnTo>
                      <a:pt x="8111" y="329"/>
                    </a:lnTo>
                    <a:lnTo>
                      <a:pt x="6789" y="946"/>
                    </a:lnTo>
                    <a:lnTo>
                      <a:pt x="6789" y="1193"/>
                    </a:lnTo>
                    <a:lnTo>
                      <a:pt x="5995" y="1522"/>
                    </a:lnTo>
                    <a:lnTo>
                      <a:pt x="5995" y="1851"/>
                    </a:lnTo>
                    <a:lnTo>
                      <a:pt x="5202" y="2098"/>
                    </a:lnTo>
                    <a:lnTo>
                      <a:pt x="5202" y="3003"/>
                    </a:lnTo>
                    <a:lnTo>
                      <a:pt x="5995" y="3333"/>
                    </a:lnTo>
                    <a:lnTo>
                      <a:pt x="5995" y="3950"/>
                    </a:lnTo>
                    <a:lnTo>
                      <a:pt x="6789" y="4197"/>
                    </a:lnTo>
                    <a:lnTo>
                      <a:pt x="7406" y="4526"/>
                    </a:lnTo>
                    <a:lnTo>
                      <a:pt x="7406" y="5431"/>
                    </a:lnTo>
                    <a:lnTo>
                      <a:pt x="6789" y="5719"/>
                    </a:lnTo>
                    <a:lnTo>
                      <a:pt x="5995" y="5719"/>
                    </a:lnTo>
                    <a:lnTo>
                      <a:pt x="5202" y="6048"/>
                    </a:lnTo>
                    <a:lnTo>
                      <a:pt x="4496" y="6048"/>
                    </a:lnTo>
                    <a:lnTo>
                      <a:pt x="3086" y="6295"/>
                    </a:lnTo>
                    <a:lnTo>
                      <a:pt x="2204" y="6624"/>
                    </a:lnTo>
                    <a:lnTo>
                      <a:pt x="1411" y="6624"/>
                    </a:lnTo>
                    <a:lnTo>
                      <a:pt x="793" y="6953"/>
                    </a:lnTo>
                    <a:lnTo>
                      <a:pt x="793" y="7200"/>
                    </a:lnTo>
                    <a:lnTo>
                      <a:pt x="0" y="7488"/>
                    </a:lnTo>
                    <a:lnTo>
                      <a:pt x="0" y="11973"/>
                    </a:lnTo>
                    <a:lnTo>
                      <a:pt x="793" y="12631"/>
                    </a:lnTo>
                    <a:lnTo>
                      <a:pt x="793" y="12919"/>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807" y="13166"/>
                    </a:lnTo>
                    <a:lnTo>
                      <a:pt x="21600" y="12919"/>
                    </a:lnTo>
                    <a:lnTo>
                      <a:pt x="21600" y="6953"/>
                    </a:lnTo>
                    <a:lnTo>
                      <a:pt x="20807" y="6624"/>
                    </a:lnTo>
                    <a:lnTo>
                      <a:pt x="19925" y="6624"/>
                    </a:lnTo>
                    <a:lnTo>
                      <a:pt x="19308" y="6295"/>
                    </a:lnTo>
                    <a:lnTo>
                      <a:pt x="17809"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425" name="Group 1425"/>
              <p:cNvGrpSpPr/>
              <p:nvPr/>
            </p:nvGrpSpPr>
            <p:grpSpPr>
              <a:xfrm>
                <a:off x="-2" y="-3"/>
                <a:ext cx="204821" cy="357215"/>
                <a:chOff x="0" y="-1"/>
                <a:chExt cx="204820" cy="357213"/>
              </a:xfrm>
            </p:grpSpPr>
            <p:sp>
              <p:nvSpPr>
                <p:cNvPr id="1423" name="Shape 1423"/>
                <p:cNvSpPr/>
                <p:nvPr/>
              </p:nvSpPr>
              <p:spPr>
                <a:xfrm>
                  <a:off x="-1" y="-2"/>
                  <a:ext cx="20482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05" y="5719"/>
                      </a:lnTo>
                      <a:lnTo>
                        <a:pt x="14723" y="5431"/>
                      </a:lnTo>
                      <a:lnTo>
                        <a:pt x="14106" y="5102"/>
                      </a:lnTo>
                      <a:lnTo>
                        <a:pt x="14106" y="4526"/>
                      </a:lnTo>
                      <a:lnTo>
                        <a:pt x="14723" y="4526"/>
                      </a:lnTo>
                      <a:lnTo>
                        <a:pt x="15605" y="4197"/>
                      </a:lnTo>
                      <a:lnTo>
                        <a:pt x="15605" y="3950"/>
                      </a:lnTo>
                      <a:lnTo>
                        <a:pt x="16398" y="3621"/>
                      </a:lnTo>
                      <a:lnTo>
                        <a:pt x="16398" y="1522"/>
                      </a:lnTo>
                      <a:lnTo>
                        <a:pt x="15605" y="1193"/>
                      </a:lnTo>
                      <a:lnTo>
                        <a:pt x="14723" y="946"/>
                      </a:lnTo>
                      <a:lnTo>
                        <a:pt x="14106" y="658"/>
                      </a:lnTo>
                      <a:lnTo>
                        <a:pt x="13489" y="329"/>
                      </a:lnTo>
                      <a:lnTo>
                        <a:pt x="12607" y="329"/>
                      </a:lnTo>
                      <a:lnTo>
                        <a:pt x="11814" y="0"/>
                      </a:lnTo>
                      <a:lnTo>
                        <a:pt x="10491" y="0"/>
                      </a:lnTo>
                      <a:lnTo>
                        <a:pt x="8904" y="329"/>
                      </a:lnTo>
                      <a:lnTo>
                        <a:pt x="8111" y="329"/>
                      </a:lnTo>
                      <a:lnTo>
                        <a:pt x="6789" y="946"/>
                      </a:lnTo>
                      <a:lnTo>
                        <a:pt x="6789" y="1193"/>
                      </a:lnTo>
                      <a:lnTo>
                        <a:pt x="5995" y="1522"/>
                      </a:lnTo>
                      <a:lnTo>
                        <a:pt x="5995" y="1851"/>
                      </a:lnTo>
                      <a:lnTo>
                        <a:pt x="5202" y="2098"/>
                      </a:lnTo>
                      <a:lnTo>
                        <a:pt x="5202" y="3003"/>
                      </a:lnTo>
                      <a:lnTo>
                        <a:pt x="5995" y="3333"/>
                      </a:lnTo>
                      <a:lnTo>
                        <a:pt x="5995" y="3950"/>
                      </a:lnTo>
                      <a:lnTo>
                        <a:pt x="6789" y="4197"/>
                      </a:lnTo>
                      <a:lnTo>
                        <a:pt x="7406" y="4526"/>
                      </a:lnTo>
                      <a:lnTo>
                        <a:pt x="7406" y="5431"/>
                      </a:lnTo>
                      <a:lnTo>
                        <a:pt x="6789" y="5719"/>
                      </a:lnTo>
                      <a:lnTo>
                        <a:pt x="5995" y="5719"/>
                      </a:lnTo>
                      <a:lnTo>
                        <a:pt x="5202" y="6048"/>
                      </a:lnTo>
                      <a:lnTo>
                        <a:pt x="4496" y="6048"/>
                      </a:lnTo>
                      <a:lnTo>
                        <a:pt x="3086" y="6295"/>
                      </a:lnTo>
                      <a:lnTo>
                        <a:pt x="2204" y="6624"/>
                      </a:lnTo>
                      <a:lnTo>
                        <a:pt x="1411" y="6624"/>
                      </a:lnTo>
                      <a:lnTo>
                        <a:pt x="793" y="6953"/>
                      </a:lnTo>
                      <a:lnTo>
                        <a:pt x="793" y="7200"/>
                      </a:lnTo>
                      <a:lnTo>
                        <a:pt x="0" y="7488"/>
                      </a:lnTo>
                      <a:lnTo>
                        <a:pt x="0" y="11973"/>
                      </a:lnTo>
                      <a:lnTo>
                        <a:pt x="793" y="12631"/>
                      </a:lnTo>
                      <a:lnTo>
                        <a:pt x="793" y="12919"/>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807" y="13166"/>
                      </a:lnTo>
                      <a:lnTo>
                        <a:pt x="21600" y="12919"/>
                      </a:lnTo>
                      <a:lnTo>
                        <a:pt x="21600" y="6953"/>
                      </a:lnTo>
                      <a:lnTo>
                        <a:pt x="20807" y="6624"/>
                      </a:lnTo>
                      <a:lnTo>
                        <a:pt x="19925" y="6624"/>
                      </a:lnTo>
                      <a:lnTo>
                        <a:pt x="19308" y="6295"/>
                      </a:lnTo>
                      <a:lnTo>
                        <a:pt x="17809"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424" name="Shape 1424"/>
                <p:cNvSpPr/>
                <p:nvPr/>
              </p:nvSpPr>
              <p:spPr>
                <a:xfrm>
                  <a:off x="-1" y="-2"/>
                  <a:ext cx="20482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05" y="5719"/>
                      </a:lnTo>
                      <a:lnTo>
                        <a:pt x="14723" y="5431"/>
                      </a:lnTo>
                      <a:lnTo>
                        <a:pt x="14106" y="5102"/>
                      </a:lnTo>
                      <a:lnTo>
                        <a:pt x="14106" y="4526"/>
                      </a:lnTo>
                      <a:lnTo>
                        <a:pt x="14723" y="4526"/>
                      </a:lnTo>
                      <a:lnTo>
                        <a:pt x="15605" y="4197"/>
                      </a:lnTo>
                      <a:lnTo>
                        <a:pt x="15605" y="3950"/>
                      </a:lnTo>
                      <a:lnTo>
                        <a:pt x="16398" y="3621"/>
                      </a:lnTo>
                      <a:lnTo>
                        <a:pt x="16398" y="1522"/>
                      </a:lnTo>
                      <a:lnTo>
                        <a:pt x="15605" y="1193"/>
                      </a:lnTo>
                      <a:lnTo>
                        <a:pt x="14723" y="946"/>
                      </a:lnTo>
                      <a:lnTo>
                        <a:pt x="14106" y="658"/>
                      </a:lnTo>
                      <a:lnTo>
                        <a:pt x="13489" y="329"/>
                      </a:lnTo>
                      <a:lnTo>
                        <a:pt x="12607" y="329"/>
                      </a:lnTo>
                      <a:lnTo>
                        <a:pt x="11814" y="0"/>
                      </a:lnTo>
                      <a:lnTo>
                        <a:pt x="10491" y="0"/>
                      </a:lnTo>
                      <a:lnTo>
                        <a:pt x="8904" y="329"/>
                      </a:lnTo>
                      <a:lnTo>
                        <a:pt x="8111" y="329"/>
                      </a:lnTo>
                      <a:lnTo>
                        <a:pt x="6789" y="946"/>
                      </a:lnTo>
                      <a:lnTo>
                        <a:pt x="6789" y="1193"/>
                      </a:lnTo>
                      <a:lnTo>
                        <a:pt x="5995" y="1522"/>
                      </a:lnTo>
                      <a:lnTo>
                        <a:pt x="5995" y="1851"/>
                      </a:lnTo>
                      <a:lnTo>
                        <a:pt x="5202" y="2098"/>
                      </a:lnTo>
                      <a:lnTo>
                        <a:pt x="5202" y="3003"/>
                      </a:lnTo>
                      <a:lnTo>
                        <a:pt x="5995" y="3333"/>
                      </a:lnTo>
                      <a:lnTo>
                        <a:pt x="5995" y="3950"/>
                      </a:lnTo>
                      <a:lnTo>
                        <a:pt x="6789" y="4197"/>
                      </a:lnTo>
                      <a:lnTo>
                        <a:pt x="7406" y="4526"/>
                      </a:lnTo>
                      <a:lnTo>
                        <a:pt x="7406" y="5431"/>
                      </a:lnTo>
                      <a:lnTo>
                        <a:pt x="6789" y="5719"/>
                      </a:lnTo>
                      <a:lnTo>
                        <a:pt x="5995" y="5719"/>
                      </a:lnTo>
                      <a:lnTo>
                        <a:pt x="5202" y="6048"/>
                      </a:lnTo>
                      <a:lnTo>
                        <a:pt x="4496" y="6048"/>
                      </a:lnTo>
                      <a:lnTo>
                        <a:pt x="3086" y="6295"/>
                      </a:lnTo>
                      <a:lnTo>
                        <a:pt x="2204" y="6624"/>
                      </a:lnTo>
                      <a:lnTo>
                        <a:pt x="1411" y="6624"/>
                      </a:lnTo>
                      <a:lnTo>
                        <a:pt x="793" y="6953"/>
                      </a:lnTo>
                      <a:lnTo>
                        <a:pt x="793" y="7200"/>
                      </a:lnTo>
                      <a:lnTo>
                        <a:pt x="0" y="7488"/>
                      </a:lnTo>
                      <a:lnTo>
                        <a:pt x="0" y="11973"/>
                      </a:lnTo>
                      <a:lnTo>
                        <a:pt x="793" y="12631"/>
                      </a:lnTo>
                      <a:lnTo>
                        <a:pt x="793" y="12919"/>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807" y="13166"/>
                      </a:lnTo>
                      <a:lnTo>
                        <a:pt x="21600" y="12919"/>
                      </a:lnTo>
                      <a:lnTo>
                        <a:pt x="21600" y="6953"/>
                      </a:lnTo>
                      <a:lnTo>
                        <a:pt x="20807" y="6624"/>
                      </a:lnTo>
                      <a:lnTo>
                        <a:pt x="19925" y="6624"/>
                      </a:lnTo>
                      <a:lnTo>
                        <a:pt x="19308" y="6295"/>
                      </a:lnTo>
                      <a:lnTo>
                        <a:pt x="17809"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431" name="Group 1431"/>
            <p:cNvGrpSpPr/>
            <p:nvPr/>
          </p:nvGrpSpPr>
          <p:grpSpPr>
            <a:xfrm>
              <a:off x="2095488" y="1989128"/>
              <a:ext cx="206408" cy="357220"/>
              <a:chOff x="0" y="-1"/>
              <a:chExt cx="206406" cy="357219"/>
            </a:xfrm>
          </p:grpSpPr>
          <p:sp>
            <p:nvSpPr>
              <p:cNvPr id="1427" name="Shape 1427"/>
              <p:cNvSpPr/>
              <p:nvPr/>
            </p:nvSpPr>
            <p:spPr>
              <a:xfrm>
                <a:off x="4" y="2"/>
                <a:ext cx="206399"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140" y="5977"/>
                    </a:lnTo>
                    <a:lnTo>
                      <a:pt x="16353" y="5730"/>
                    </a:lnTo>
                    <a:lnTo>
                      <a:pt x="15653" y="5730"/>
                    </a:lnTo>
                    <a:lnTo>
                      <a:pt x="14866" y="5441"/>
                    </a:lnTo>
                    <a:lnTo>
                      <a:pt x="14254" y="5111"/>
                    </a:lnTo>
                    <a:lnTo>
                      <a:pt x="14254" y="4493"/>
                    </a:lnTo>
                    <a:lnTo>
                      <a:pt x="14866" y="4493"/>
                    </a:lnTo>
                    <a:lnTo>
                      <a:pt x="15653" y="4205"/>
                    </a:lnTo>
                    <a:lnTo>
                      <a:pt x="15653" y="3957"/>
                    </a:lnTo>
                    <a:lnTo>
                      <a:pt x="16353" y="3627"/>
                    </a:lnTo>
                    <a:lnTo>
                      <a:pt x="16353" y="1525"/>
                    </a:lnTo>
                    <a:lnTo>
                      <a:pt x="15653" y="1195"/>
                    </a:lnTo>
                    <a:lnTo>
                      <a:pt x="14866" y="948"/>
                    </a:lnTo>
                    <a:lnTo>
                      <a:pt x="14254" y="660"/>
                    </a:lnTo>
                    <a:lnTo>
                      <a:pt x="13380" y="330"/>
                    </a:lnTo>
                    <a:lnTo>
                      <a:pt x="12593" y="330"/>
                    </a:lnTo>
                    <a:lnTo>
                      <a:pt x="11981" y="0"/>
                    </a:lnTo>
                    <a:lnTo>
                      <a:pt x="10494" y="0"/>
                    </a:lnTo>
                    <a:lnTo>
                      <a:pt x="9095" y="330"/>
                    </a:lnTo>
                    <a:lnTo>
                      <a:pt x="8220" y="330"/>
                    </a:lnTo>
                    <a:lnTo>
                      <a:pt x="7433" y="660"/>
                    </a:lnTo>
                    <a:lnTo>
                      <a:pt x="6821" y="948"/>
                    </a:lnTo>
                    <a:lnTo>
                      <a:pt x="6821" y="1195"/>
                    </a:lnTo>
                    <a:lnTo>
                      <a:pt x="6034" y="1525"/>
                    </a:lnTo>
                    <a:lnTo>
                      <a:pt x="6034" y="1855"/>
                    </a:lnTo>
                    <a:lnTo>
                      <a:pt x="5334" y="2102"/>
                    </a:lnTo>
                    <a:lnTo>
                      <a:pt x="5334" y="3050"/>
                    </a:lnTo>
                    <a:lnTo>
                      <a:pt x="6034" y="3298"/>
                    </a:lnTo>
                    <a:lnTo>
                      <a:pt x="6034" y="3957"/>
                    </a:lnTo>
                    <a:lnTo>
                      <a:pt x="6821" y="4205"/>
                    </a:lnTo>
                    <a:lnTo>
                      <a:pt x="7433" y="4493"/>
                    </a:lnTo>
                    <a:lnTo>
                      <a:pt x="7433" y="5441"/>
                    </a:lnTo>
                    <a:lnTo>
                      <a:pt x="6821" y="5730"/>
                    </a:lnTo>
                    <a:lnTo>
                      <a:pt x="6034" y="5730"/>
                    </a:lnTo>
                    <a:lnTo>
                      <a:pt x="5334" y="5977"/>
                    </a:lnTo>
                    <a:lnTo>
                      <a:pt x="4547" y="5977"/>
                    </a:lnTo>
                    <a:lnTo>
                      <a:pt x="3061" y="6307"/>
                    </a:lnTo>
                    <a:lnTo>
                      <a:pt x="2274" y="6637"/>
                    </a:lnTo>
                    <a:lnTo>
                      <a:pt x="1662" y="6637"/>
                    </a:lnTo>
                    <a:lnTo>
                      <a:pt x="874" y="6966"/>
                    </a:lnTo>
                    <a:lnTo>
                      <a:pt x="874" y="7173"/>
                    </a:lnTo>
                    <a:lnTo>
                      <a:pt x="0" y="7502"/>
                    </a:lnTo>
                    <a:lnTo>
                      <a:pt x="0" y="11995"/>
                    </a:lnTo>
                    <a:lnTo>
                      <a:pt x="874" y="12614"/>
                    </a:lnTo>
                    <a:lnTo>
                      <a:pt x="874" y="12944"/>
                    </a:lnTo>
                    <a:lnTo>
                      <a:pt x="1662" y="13191"/>
                    </a:lnTo>
                    <a:lnTo>
                      <a:pt x="1662" y="13768"/>
                    </a:lnTo>
                    <a:lnTo>
                      <a:pt x="2274" y="13768"/>
                    </a:lnTo>
                    <a:lnTo>
                      <a:pt x="3061" y="14098"/>
                    </a:lnTo>
                    <a:lnTo>
                      <a:pt x="3760" y="14427"/>
                    </a:lnTo>
                    <a:lnTo>
                      <a:pt x="4547" y="14427"/>
                    </a:lnTo>
                    <a:lnTo>
                      <a:pt x="4547" y="14634"/>
                    </a:lnTo>
                    <a:lnTo>
                      <a:pt x="4547" y="8986"/>
                    </a:lnTo>
                    <a:lnTo>
                      <a:pt x="4547" y="20652"/>
                    </a:lnTo>
                    <a:lnTo>
                      <a:pt x="5334" y="20940"/>
                    </a:lnTo>
                    <a:lnTo>
                      <a:pt x="5334" y="21270"/>
                    </a:lnTo>
                    <a:lnTo>
                      <a:pt x="6034" y="21270"/>
                    </a:lnTo>
                    <a:lnTo>
                      <a:pt x="6034" y="21600"/>
                    </a:lnTo>
                    <a:lnTo>
                      <a:pt x="9095" y="21600"/>
                    </a:lnTo>
                    <a:lnTo>
                      <a:pt x="9707" y="21270"/>
                    </a:lnTo>
                    <a:lnTo>
                      <a:pt x="10494" y="20940"/>
                    </a:lnTo>
                    <a:lnTo>
                      <a:pt x="11194" y="20652"/>
                    </a:lnTo>
                    <a:lnTo>
                      <a:pt x="11194" y="20405"/>
                    </a:lnTo>
                    <a:lnTo>
                      <a:pt x="11194" y="20940"/>
                    </a:lnTo>
                    <a:lnTo>
                      <a:pt x="11981" y="20940"/>
                    </a:lnTo>
                    <a:lnTo>
                      <a:pt x="11981" y="21270"/>
                    </a:lnTo>
                    <a:lnTo>
                      <a:pt x="12593" y="21270"/>
                    </a:lnTo>
                    <a:lnTo>
                      <a:pt x="12593" y="21600"/>
                    </a:lnTo>
                    <a:lnTo>
                      <a:pt x="15653" y="21600"/>
                    </a:lnTo>
                    <a:lnTo>
                      <a:pt x="16353" y="21270"/>
                    </a:lnTo>
                    <a:lnTo>
                      <a:pt x="17140" y="20940"/>
                    </a:lnTo>
                    <a:lnTo>
                      <a:pt x="17140" y="14634"/>
                    </a:lnTo>
                    <a:lnTo>
                      <a:pt x="17927" y="14427"/>
                    </a:lnTo>
                    <a:lnTo>
                      <a:pt x="18539" y="14427"/>
                    </a:lnTo>
                    <a:lnTo>
                      <a:pt x="18539" y="14098"/>
                    </a:lnTo>
                    <a:lnTo>
                      <a:pt x="19414" y="13768"/>
                    </a:lnTo>
                    <a:lnTo>
                      <a:pt x="20026" y="13438"/>
                    </a:lnTo>
                    <a:lnTo>
                      <a:pt x="21600" y="12944"/>
                    </a:lnTo>
                    <a:lnTo>
                      <a:pt x="21600" y="6966"/>
                    </a:lnTo>
                    <a:lnTo>
                      <a:pt x="20813" y="6637"/>
                    </a:lnTo>
                    <a:lnTo>
                      <a:pt x="20026" y="6637"/>
                    </a:lnTo>
                    <a:lnTo>
                      <a:pt x="19414" y="6307"/>
                    </a:lnTo>
                    <a:lnTo>
                      <a:pt x="1792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430" name="Group 1430"/>
              <p:cNvGrpSpPr/>
              <p:nvPr/>
            </p:nvGrpSpPr>
            <p:grpSpPr>
              <a:xfrm>
                <a:off x="-1" y="-2"/>
                <a:ext cx="206408" cy="357220"/>
                <a:chOff x="0" y="0"/>
                <a:chExt cx="206406" cy="357219"/>
              </a:xfrm>
            </p:grpSpPr>
            <p:sp>
              <p:nvSpPr>
                <p:cNvPr id="1428" name="Shape 1428"/>
                <p:cNvSpPr/>
                <p:nvPr/>
              </p:nvSpPr>
              <p:spPr>
                <a:xfrm>
                  <a:off x="0" y="-1"/>
                  <a:ext cx="206408"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140" y="5977"/>
                      </a:lnTo>
                      <a:lnTo>
                        <a:pt x="16353" y="5730"/>
                      </a:lnTo>
                      <a:lnTo>
                        <a:pt x="15653" y="5730"/>
                      </a:lnTo>
                      <a:lnTo>
                        <a:pt x="14866" y="5441"/>
                      </a:lnTo>
                      <a:lnTo>
                        <a:pt x="14254" y="5111"/>
                      </a:lnTo>
                      <a:lnTo>
                        <a:pt x="14254" y="4493"/>
                      </a:lnTo>
                      <a:lnTo>
                        <a:pt x="14866" y="4493"/>
                      </a:lnTo>
                      <a:lnTo>
                        <a:pt x="15653" y="4205"/>
                      </a:lnTo>
                      <a:lnTo>
                        <a:pt x="15653" y="3957"/>
                      </a:lnTo>
                      <a:lnTo>
                        <a:pt x="16353" y="3627"/>
                      </a:lnTo>
                      <a:lnTo>
                        <a:pt x="16353" y="1525"/>
                      </a:lnTo>
                      <a:lnTo>
                        <a:pt x="15653" y="1195"/>
                      </a:lnTo>
                      <a:lnTo>
                        <a:pt x="14866" y="948"/>
                      </a:lnTo>
                      <a:lnTo>
                        <a:pt x="14254" y="660"/>
                      </a:lnTo>
                      <a:lnTo>
                        <a:pt x="13380" y="330"/>
                      </a:lnTo>
                      <a:lnTo>
                        <a:pt x="12593" y="330"/>
                      </a:lnTo>
                      <a:lnTo>
                        <a:pt x="11981" y="0"/>
                      </a:lnTo>
                      <a:lnTo>
                        <a:pt x="10494" y="0"/>
                      </a:lnTo>
                      <a:lnTo>
                        <a:pt x="9095" y="330"/>
                      </a:lnTo>
                      <a:lnTo>
                        <a:pt x="8220" y="330"/>
                      </a:lnTo>
                      <a:lnTo>
                        <a:pt x="7433" y="660"/>
                      </a:lnTo>
                      <a:lnTo>
                        <a:pt x="6821" y="948"/>
                      </a:lnTo>
                      <a:lnTo>
                        <a:pt x="6821" y="1195"/>
                      </a:lnTo>
                      <a:lnTo>
                        <a:pt x="6034" y="1525"/>
                      </a:lnTo>
                      <a:lnTo>
                        <a:pt x="6034" y="1855"/>
                      </a:lnTo>
                      <a:lnTo>
                        <a:pt x="5334" y="2102"/>
                      </a:lnTo>
                      <a:lnTo>
                        <a:pt x="5334" y="3050"/>
                      </a:lnTo>
                      <a:lnTo>
                        <a:pt x="6034" y="3298"/>
                      </a:lnTo>
                      <a:lnTo>
                        <a:pt x="6034" y="3957"/>
                      </a:lnTo>
                      <a:lnTo>
                        <a:pt x="6821" y="4205"/>
                      </a:lnTo>
                      <a:lnTo>
                        <a:pt x="7433" y="4493"/>
                      </a:lnTo>
                      <a:lnTo>
                        <a:pt x="7433" y="5441"/>
                      </a:lnTo>
                      <a:lnTo>
                        <a:pt x="6821" y="5730"/>
                      </a:lnTo>
                      <a:lnTo>
                        <a:pt x="6034" y="5730"/>
                      </a:lnTo>
                      <a:lnTo>
                        <a:pt x="5334" y="5977"/>
                      </a:lnTo>
                      <a:lnTo>
                        <a:pt x="4547" y="5977"/>
                      </a:lnTo>
                      <a:lnTo>
                        <a:pt x="3061" y="6307"/>
                      </a:lnTo>
                      <a:lnTo>
                        <a:pt x="2274" y="6637"/>
                      </a:lnTo>
                      <a:lnTo>
                        <a:pt x="1662" y="6637"/>
                      </a:lnTo>
                      <a:lnTo>
                        <a:pt x="874" y="6966"/>
                      </a:lnTo>
                      <a:lnTo>
                        <a:pt x="874" y="7173"/>
                      </a:lnTo>
                      <a:lnTo>
                        <a:pt x="0" y="7502"/>
                      </a:lnTo>
                      <a:lnTo>
                        <a:pt x="0" y="11995"/>
                      </a:lnTo>
                      <a:lnTo>
                        <a:pt x="874" y="12614"/>
                      </a:lnTo>
                      <a:lnTo>
                        <a:pt x="874" y="12944"/>
                      </a:lnTo>
                      <a:lnTo>
                        <a:pt x="1662" y="13191"/>
                      </a:lnTo>
                      <a:lnTo>
                        <a:pt x="1662" y="13768"/>
                      </a:lnTo>
                      <a:lnTo>
                        <a:pt x="2274" y="13768"/>
                      </a:lnTo>
                      <a:lnTo>
                        <a:pt x="3061" y="14098"/>
                      </a:lnTo>
                      <a:lnTo>
                        <a:pt x="3760" y="14427"/>
                      </a:lnTo>
                      <a:lnTo>
                        <a:pt x="4547" y="14427"/>
                      </a:lnTo>
                      <a:lnTo>
                        <a:pt x="4547" y="14634"/>
                      </a:lnTo>
                      <a:lnTo>
                        <a:pt x="4547" y="8986"/>
                      </a:lnTo>
                      <a:lnTo>
                        <a:pt x="4547" y="20652"/>
                      </a:lnTo>
                      <a:lnTo>
                        <a:pt x="5334" y="20940"/>
                      </a:lnTo>
                      <a:lnTo>
                        <a:pt x="5334" y="21270"/>
                      </a:lnTo>
                      <a:lnTo>
                        <a:pt x="6034" y="21270"/>
                      </a:lnTo>
                      <a:lnTo>
                        <a:pt x="6034" y="21600"/>
                      </a:lnTo>
                      <a:lnTo>
                        <a:pt x="9095" y="21600"/>
                      </a:lnTo>
                      <a:lnTo>
                        <a:pt x="9707" y="21270"/>
                      </a:lnTo>
                      <a:lnTo>
                        <a:pt x="10494" y="20940"/>
                      </a:lnTo>
                      <a:lnTo>
                        <a:pt x="11194" y="20652"/>
                      </a:lnTo>
                      <a:lnTo>
                        <a:pt x="11194" y="20405"/>
                      </a:lnTo>
                      <a:lnTo>
                        <a:pt x="11194" y="20940"/>
                      </a:lnTo>
                      <a:lnTo>
                        <a:pt x="11981" y="20940"/>
                      </a:lnTo>
                      <a:lnTo>
                        <a:pt x="11981" y="21270"/>
                      </a:lnTo>
                      <a:lnTo>
                        <a:pt x="12593" y="21270"/>
                      </a:lnTo>
                      <a:lnTo>
                        <a:pt x="12593" y="21600"/>
                      </a:lnTo>
                      <a:lnTo>
                        <a:pt x="15653" y="21600"/>
                      </a:lnTo>
                      <a:lnTo>
                        <a:pt x="16353" y="21270"/>
                      </a:lnTo>
                      <a:lnTo>
                        <a:pt x="17140" y="20940"/>
                      </a:lnTo>
                      <a:lnTo>
                        <a:pt x="17140" y="14634"/>
                      </a:lnTo>
                      <a:lnTo>
                        <a:pt x="17927" y="14427"/>
                      </a:lnTo>
                      <a:lnTo>
                        <a:pt x="18539" y="14427"/>
                      </a:lnTo>
                      <a:lnTo>
                        <a:pt x="18539" y="14098"/>
                      </a:lnTo>
                      <a:lnTo>
                        <a:pt x="19414" y="13768"/>
                      </a:lnTo>
                      <a:lnTo>
                        <a:pt x="20026" y="13438"/>
                      </a:lnTo>
                      <a:lnTo>
                        <a:pt x="21600" y="12944"/>
                      </a:lnTo>
                      <a:lnTo>
                        <a:pt x="21600" y="6966"/>
                      </a:lnTo>
                      <a:lnTo>
                        <a:pt x="20813" y="6637"/>
                      </a:lnTo>
                      <a:lnTo>
                        <a:pt x="20026" y="6637"/>
                      </a:lnTo>
                      <a:lnTo>
                        <a:pt x="19414" y="6307"/>
                      </a:lnTo>
                      <a:lnTo>
                        <a:pt x="1792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429" name="Shape 1429"/>
                <p:cNvSpPr/>
                <p:nvPr/>
              </p:nvSpPr>
              <p:spPr>
                <a:xfrm>
                  <a:off x="0" y="-1"/>
                  <a:ext cx="206408"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140" y="5977"/>
                      </a:lnTo>
                      <a:lnTo>
                        <a:pt x="16353" y="5730"/>
                      </a:lnTo>
                      <a:lnTo>
                        <a:pt x="15653" y="5730"/>
                      </a:lnTo>
                      <a:lnTo>
                        <a:pt x="14866" y="5441"/>
                      </a:lnTo>
                      <a:lnTo>
                        <a:pt x="14254" y="5111"/>
                      </a:lnTo>
                      <a:lnTo>
                        <a:pt x="14254" y="4493"/>
                      </a:lnTo>
                      <a:lnTo>
                        <a:pt x="14866" y="4493"/>
                      </a:lnTo>
                      <a:lnTo>
                        <a:pt x="15653" y="4205"/>
                      </a:lnTo>
                      <a:lnTo>
                        <a:pt x="15653" y="3957"/>
                      </a:lnTo>
                      <a:lnTo>
                        <a:pt x="16353" y="3627"/>
                      </a:lnTo>
                      <a:lnTo>
                        <a:pt x="16353" y="1525"/>
                      </a:lnTo>
                      <a:lnTo>
                        <a:pt x="15653" y="1195"/>
                      </a:lnTo>
                      <a:lnTo>
                        <a:pt x="14866" y="948"/>
                      </a:lnTo>
                      <a:lnTo>
                        <a:pt x="14254" y="660"/>
                      </a:lnTo>
                      <a:lnTo>
                        <a:pt x="13380" y="330"/>
                      </a:lnTo>
                      <a:lnTo>
                        <a:pt x="12593" y="330"/>
                      </a:lnTo>
                      <a:lnTo>
                        <a:pt x="11981" y="0"/>
                      </a:lnTo>
                      <a:lnTo>
                        <a:pt x="10494" y="0"/>
                      </a:lnTo>
                      <a:lnTo>
                        <a:pt x="9095" y="330"/>
                      </a:lnTo>
                      <a:lnTo>
                        <a:pt x="8220" y="330"/>
                      </a:lnTo>
                      <a:lnTo>
                        <a:pt x="7433" y="660"/>
                      </a:lnTo>
                      <a:lnTo>
                        <a:pt x="6821" y="948"/>
                      </a:lnTo>
                      <a:lnTo>
                        <a:pt x="6821" y="1195"/>
                      </a:lnTo>
                      <a:lnTo>
                        <a:pt x="6034" y="1525"/>
                      </a:lnTo>
                      <a:lnTo>
                        <a:pt x="6034" y="1855"/>
                      </a:lnTo>
                      <a:lnTo>
                        <a:pt x="5334" y="2102"/>
                      </a:lnTo>
                      <a:lnTo>
                        <a:pt x="5334" y="3050"/>
                      </a:lnTo>
                      <a:lnTo>
                        <a:pt x="6034" y="3298"/>
                      </a:lnTo>
                      <a:lnTo>
                        <a:pt x="6034" y="3957"/>
                      </a:lnTo>
                      <a:lnTo>
                        <a:pt x="6821" y="4205"/>
                      </a:lnTo>
                      <a:lnTo>
                        <a:pt x="7433" y="4493"/>
                      </a:lnTo>
                      <a:lnTo>
                        <a:pt x="7433" y="5441"/>
                      </a:lnTo>
                      <a:lnTo>
                        <a:pt x="6821" y="5730"/>
                      </a:lnTo>
                      <a:lnTo>
                        <a:pt x="6034" y="5730"/>
                      </a:lnTo>
                      <a:lnTo>
                        <a:pt x="5334" y="5977"/>
                      </a:lnTo>
                      <a:lnTo>
                        <a:pt x="4547" y="5977"/>
                      </a:lnTo>
                      <a:lnTo>
                        <a:pt x="3061" y="6307"/>
                      </a:lnTo>
                      <a:lnTo>
                        <a:pt x="2274" y="6637"/>
                      </a:lnTo>
                      <a:lnTo>
                        <a:pt x="1662" y="6637"/>
                      </a:lnTo>
                      <a:lnTo>
                        <a:pt x="874" y="6966"/>
                      </a:lnTo>
                      <a:lnTo>
                        <a:pt x="874" y="7173"/>
                      </a:lnTo>
                      <a:lnTo>
                        <a:pt x="0" y="7502"/>
                      </a:lnTo>
                      <a:lnTo>
                        <a:pt x="0" y="11995"/>
                      </a:lnTo>
                      <a:lnTo>
                        <a:pt x="874" y="12614"/>
                      </a:lnTo>
                      <a:lnTo>
                        <a:pt x="874" y="12944"/>
                      </a:lnTo>
                      <a:lnTo>
                        <a:pt x="1662" y="13191"/>
                      </a:lnTo>
                      <a:lnTo>
                        <a:pt x="1662" y="13768"/>
                      </a:lnTo>
                      <a:lnTo>
                        <a:pt x="2274" y="13768"/>
                      </a:lnTo>
                      <a:lnTo>
                        <a:pt x="3061" y="14098"/>
                      </a:lnTo>
                      <a:lnTo>
                        <a:pt x="3760" y="14427"/>
                      </a:lnTo>
                      <a:lnTo>
                        <a:pt x="4547" y="14427"/>
                      </a:lnTo>
                      <a:lnTo>
                        <a:pt x="4547" y="14634"/>
                      </a:lnTo>
                      <a:lnTo>
                        <a:pt x="4547" y="8986"/>
                      </a:lnTo>
                      <a:lnTo>
                        <a:pt x="4547" y="20652"/>
                      </a:lnTo>
                      <a:lnTo>
                        <a:pt x="5334" y="20940"/>
                      </a:lnTo>
                      <a:lnTo>
                        <a:pt x="5334" y="21270"/>
                      </a:lnTo>
                      <a:lnTo>
                        <a:pt x="6034" y="21270"/>
                      </a:lnTo>
                      <a:lnTo>
                        <a:pt x="6034" y="21600"/>
                      </a:lnTo>
                      <a:lnTo>
                        <a:pt x="9095" y="21600"/>
                      </a:lnTo>
                      <a:lnTo>
                        <a:pt x="9707" y="21270"/>
                      </a:lnTo>
                      <a:lnTo>
                        <a:pt x="10494" y="20940"/>
                      </a:lnTo>
                      <a:lnTo>
                        <a:pt x="11194" y="20652"/>
                      </a:lnTo>
                      <a:lnTo>
                        <a:pt x="11194" y="20405"/>
                      </a:lnTo>
                      <a:lnTo>
                        <a:pt x="11194" y="20940"/>
                      </a:lnTo>
                      <a:lnTo>
                        <a:pt x="11981" y="20940"/>
                      </a:lnTo>
                      <a:lnTo>
                        <a:pt x="11981" y="21270"/>
                      </a:lnTo>
                      <a:lnTo>
                        <a:pt x="12593" y="21270"/>
                      </a:lnTo>
                      <a:lnTo>
                        <a:pt x="12593" y="21600"/>
                      </a:lnTo>
                      <a:lnTo>
                        <a:pt x="15653" y="21600"/>
                      </a:lnTo>
                      <a:lnTo>
                        <a:pt x="16353" y="21270"/>
                      </a:lnTo>
                      <a:lnTo>
                        <a:pt x="17140" y="20940"/>
                      </a:lnTo>
                      <a:lnTo>
                        <a:pt x="17140" y="14634"/>
                      </a:lnTo>
                      <a:lnTo>
                        <a:pt x="17927" y="14427"/>
                      </a:lnTo>
                      <a:lnTo>
                        <a:pt x="18539" y="14427"/>
                      </a:lnTo>
                      <a:lnTo>
                        <a:pt x="18539" y="14098"/>
                      </a:lnTo>
                      <a:lnTo>
                        <a:pt x="19414" y="13768"/>
                      </a:lnTo>
                      <a:lnTo>
                        <a:pt x="20026" y="13438"/>
                      </a:lnTo>
                      <a:lnTo>
                        <a:pt x="21600" y="12944"/>
                      </a:lnTo>
                      <a:lnTo>
                        <a:pt x="21600" y="6966"/>
                      </a:lnTo>
                      <a:lnTo>
                        <a:pt x="20813" y="6637"/>
                      </a:lnTo>
                      <a:lnTo>
                        <a:pt x="20026" y="6637"/>
                      </a:lnTo>
                      <a:lnTo>
                        <a:pt x="19414" y="6307"/>
                      </a:lnTo>
                      <a:lnTo>
                        <a:pt x="17927" y="597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436" name="Group 1436"/>
            <p:cNvGrpSpPr/>
            <p:nvPr/>
          </p:nvGrpSpPr>
          <p:grpSpPr>
            <a:xfrm>
              <a:off x="347648" y="1962138"/>
              <a:ext cx="204822" cy="355635"/>
              <a:chOff x="-1" y="0"/>
              <a:chExt cx="204821" cy="355634"/>
            </a:xfrm>
          </p:grpSpPr>
          <p:sp>
            <p:nvSpPr>
              <p:cNvPr id="1432" name="Shape 1432"/>
              <p:cNvSpPr/>
              <p:nvPr/>
            </p:nvSpPr>
            <p:spPr>
              <a:xfrm>
                <a:off x="4" y="7"/>
                <a:ext cx="204812" cy="349270"/>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24"/>
                    </a:lnTo>
                    <a:lnTo>
                      <a:pt x="16398" y="3593"/>
                    </a:lnTo>
                    <a:lnTo>
                      <a:pt x="16398" y="1487"/>
                    </a:lnTo>
                    <a:lnTo>
                      <a:pt x="15605" y="1156"/>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56"/>
                    </a:lnTo>
                    <a:lnTo>
                      <a:pt x="5995" y="1487"/>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278"/>
                    </a:lnTo>
                    <a:lnTo>
                      <a:pt x="2204" y="6608"/>
                    </a:lnTo>
                    <a:lnTo>
                      <a:pt x="1411" y="6608"/>
                    </a:lnTo>
                    <a:lnTo>
                      <a:pt x="793" y="6938"/>
                    </a:lnTo>
                    <a:lnTo>
                      <a:pt x="793" y="7145"/>
                    </a:lnTo>
                    <a:lnTo>
                      <a:pt x="0" y="7475"/>
                    </a:lnTo>
                    <a:lnTo>
                      <a:pt x="0" y="12018"/>
                    </a:lnTo>
                    <a:lnTo>
                      <a:pt x="793" y="12597"/>
                    </a:lnTo>
                    <a:lnTo>
                      <a:pt x="793" y="12927"/>
                    </a:lnTo>
                    <a:lnTo>
                      <a:pt x="1411" y="13175"/>
                    </a:lnTo>
                    <a:lnTo>
                      <a:pt x="1411" y="13794"/>
                    </a:lnTo>
                    <a:lnTo>
                      <a:pt x="2204"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09" y="5989"/>
                    </a:lnTo>
                    <a:close/>
                  </a:path>
                </a:pathLst>
              </a:custGeom>
              <a:solidFill>
                <a:srgbClr val="3333CC"/>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435" name="Group 1435"/>
              <p:cNvGrpSpPr/>
              <p:nvPr/>
            </p:nvGrpSpPr>
            <p:grpSpPr>
              <a:xfrm>
                <a:off x="-2" y="-1"/>
                <a:ext cx="204822" cy="355635"/>
                <a:chOff x="-1" y="0"/>
                <a:chExt cx="204821" cy="355634"/>
              </a:xfrm>
            </p:grpSpPr>
            <p:sp>
              <p:nvSpPr>
                <p:cNvPr id="1433" name="Shape 1433"/>
                <p:cNvSpPr/>
                <p:nvPr/>
              </p:nvSpPr>
              <p:spPr>
                <a:xfrm>
                  <a:off x="-1" y="0"/>
                  <a:ext cx="204821" cy="355635"/>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24"/>
                      </a:lnTo>
                      <a:lnTo>
                        <a:pt x="16398" y="3593"/>
                      </a:lnTo>
                      <a:lnTo>
                        <a:pt x="16398" y="1487"/>
                      </a:lnTo>
                      <a:lnTo>
                        <a:pt x="15605" y="1156"/>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56"/>
                      </a:lnTo>
                      <a:lnTo>
                        <a:pt x="5995" y="1487"/>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278"/>
                      </a:lnTo>
                      <a:lnTo>
                        <a:pt x="2204" y="6608"/>
                      </a:lnTo>
                      <a:lnTo>
                        <a:pt x="1411" y="6608"/>
                      </a:lnTo>
                      <a:lnTo>
                        <a:pt x="793" y="6938"/>
                      </a:lnTo>
                      <a:lnTo>
                        <a:pt x="793" y="7145"/>
                      </a:lnTo>
                      <a:lnTo>
                        <a:pt x="0" y="7475"/>
                      </a:lnTo>
                      <a:lnTo>
                        <a:pt x="0" y="12018"/>
                      </a:lnTo>
                      <a:lnTo>
                        <a:pt x="793" y="12597"/>
                      </a:lnTo>
                      <a:lnTo>
                        <a:pt x="793" y="12927"/>
                      </a:lnTo>
                      <a:lnTo>
                        <a:pt x="1411" y="13175"/>
                      </a:lnTo>
                      <a:lnTo>
                        <a:pt x="1411" y="13794"/>
                      </a:lnTo>
                      <a:lnTo>
                        <a:pt x="2204"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09" y="5989"/>
                      </a:lnTo>
                      <a:close/>
                    </a:path>
                  </a:pathLst>
                </a:custGeom>
                <a:solidFill>
                  <a:srgbClr val="3333CC"/>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434" name="Shape 1434"/>
                <p:cNvSpPr/>
                <p:nvPr/>
              </p:nvSpPr>
              <p:spPr>
                <a:xfrm>
                  <a:off x="-1" y="0"/>
                  <a:ext cx="204821" cy="355635"/>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24"/>
                      </a:lnTo>
                      <a:lnTo>
                        <a:pt x="16398" y="3593"/>
                      </a:lnTo>
                      <a:lnTo>
                        <a:pt x="16398" y="1487"/>
                      </a:lnTo>
                      <a:lnTo>
                        <a:pt x="15605" y="1156"/>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56"/>
                      </a:lnTo>
                      <a:lnTo>
                        <a:pt x="5995" y="1487"/>
                      </a:lnTo>
                      <a:lnTo>
                        <a:pt x="5995" y="1817"/>
                      </a:lnTo>
                      <a:lnTo>
                        <a:pt x="5202" y="2106"/>
                      </a:lnTo>
                      <a:lnTo>
                        <a:pt x="5202" y="3015"/>
                      </a:lnTo>
                      <a:lnTo>
                        <a:pt x="5995" y="3263"/>
                      </a:lnTo>
                      <a:lnTo>
                        <a:pt x="5995" y="3924"/>
                      </a:lnTo>
                      <a:lnTo>
                        <a:pt x="6789" y="4213"/>
                      </a:lnTo>
                      <a:lnTo>
                        <a:pt x="7406" y="4460"/>
                      </a:lnTo>
                      <a:lnTo>
                        <a:pt x="7406" y="5452"/>
                      </a:lnTo>
                      <a:lnTo>
                        <a:pt x="6789" y="5699"/>
                      </a:lnTo>
                      <a:lnTo>
                        <a:pt x="5995" y="5699"/>
                      </a:lnTo>
                      <a:lnTo>
                        <a:pt x="5202" y="5989"/>
                      </a:lnTo>
                      <a:lnTo>
                        <a:pt x="4496" y="5989"/>
                      </a:lnTo>
                      <a:lnTo>
                        <a:pt x="3086" y="6278"/>
                      </a:lnTo>
                      <a:lnTo>
                        <a:pt x="2204" y="6608"/>
                      </a:lnTo>
                      <a:lnTo>
                        <a:pt x="1411" y="6608"/>
                      </a:lnTo>
                      <a:lnTo>
                        <a:pt x="793" y="6938"/>
                      </a:lnTo>
                      <a:lnTo>
                        <a:pt x="793" y="7145"/>
                      </a:lnTo>
                      <a:lnTo>
                        <a:pt x="0" y="7475"/>
                      </a:lnTo>
                      <a:lnTo>
                        <a:pt x="0" y="12018"/>
                      </a:lnTo>
                      <a:lnTo>
                        <a:pt x="793" y="12597"/>
                      </a:lnTo>
                      <a:lnTo>
                        <a:pt x="793" y="12927"/>
                      </a:lnTo>
                      <a:lnTo>
                        <a:pt x="1411" y="13175"/>
                      </a:lnTo>
                      <a:lnTo>
                        <a:pt x="1411" y="13794"/>
                      </a:lnTo>
                      <a:lnTo>
                        <a:pt x="2204"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55"/>
                      </a:lnTo>
                      <a:lnTo>
                        <a:pt x="18514" y="14455"/>
                      </a:lnTo>
                      <a:lnTo>
                        <a:pt x="18514" y="14125"/>
                      </a:lnTo>
                      <a:lnTo>
                        <a:pt x="19308" y="13794"/>
                      </a:lnTo>
                      <a:lnTo>
                        <a:pt x="19925" y="13464"/>
                      </a:lnTo>
                      <a:lnTo>
                        <a:pt x="20807" y="13175"/>
                      </a:lnTo>
                      <a:lnTo>
                        <a:pt x="21600" y="12927"/>
                      </a:lnTo>
                      <a:lnTo>
                        <a:pt x="21600" y="6938"/>
                      </a:lnTo>
                      <a:lnTo>
                        <a:pt x="20807" y="6608"/>
                      </a:lnTo>
                      <a:lnTo>
                        <a:pt x="19925" y="6608"/>
                      </a:lnTo>
                      <a:lnTo>
                        <a:pt x="19308" y="6278"/>
                      </a:lnTo>
                      <a:lnTo>
                        <a:pt x="17809"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441" name="Group 1441"/>
            <p:cNvGrpSpPr/>
            <p:nvPr/>
          </p:nvGrpSpPr>
          <p:grpSpPr>
            <a:xfrm>
              <a:off x="2155810" y="1038217"/>
              <a:ext cx="204823" cy="357214"/>
              <a:chOff x="-1" y="-2"/>
              <a:chExt cx="204822" cy="357213"/>
            </a:xfrm>
          </p:grpSpPr>
          <p:sp>
            <p:nvSpPr>
              <p:cNvPr id="1437" name="Shape 1437"/>
              <p:cNvSpPr/>
              <p:nvPr/>
            </p:nvSpPr>
            <p:spPr>
              <a:xfrm>
                <a:off x="4" y="-2"/>
                <a:ext cx="204811"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6048"/>
                    </a:moveTo>
                    <a:lnTo>
                      <a:pt x="17140" y="6048"/>
                    </a:lnTo>
                    <a:lnTo>
                      <a:pt x="16353" y="5719"/>
                    </a:lnTo>
                    <a:lnTo>
                      <a:pt x="15653" y="5719"/>
                    </a:lnTo>
                    <a:lnTo>
                      <a:pt x="14866" y="5431"/>
                    </a:lnTo>
                    <a:lnTo>
                      <a:pt x="14254" y="5102"/>
                    </a:lnTo>
                    <a:lnTo>
                      <a:pt x="14254" y="4526"/>
                    </a:lnTo>
                    <a:lnTo>
                      <a:pt x="14866" y="4526"/>
                    </a:lnTo>
                    <a:lnTo>
                      <a:pt x="15653" y="4197"/>
                    </a:lnTo>
                    <a:lnTo>
                      <a:pt x="15653" y="3950"/>
                    </a:lnTo>
                    <a:lnTo>
                      <a:pt x="16353" y="3621"/>
                    </a:lnTo>
                    <a:lnTo>
                      <a:pt x="16353" y="1522"/>
                    </a:lnTo>
                    <a:lnTo>
                      <a:pt x="15653" y="1193"/>
                    </a:lnTo>
                    <a:lnTo>
                      <a:pt x="14866" y="946"/>
                    </a:lnTo>
                    <a:lnTo>
                      <a:pt x="14254" y="658"/>
                    </a:lnTo>
                    <a:lnTo>
                      <a:pt x="13380" y="329"/>
                    </a:lnTo>
                    <a:lnTo>
                      <a:pt x="12593" y="329"/>
                    </a:lnTo>
                    <a:lnTo>
                      <a:pt x="11981" y="0"/>
                    </a:lnTo>
                    <a:lnTo>
                      <a:pt x="10494" y="0"/>
                    </a:lnTo>
                    <a:lnTo>
                      <a:pt x="9095" y="329"/>
                    </a:lnTo>
                    <a:lnTo>
                      <a:pt x="8220" y="329"/>
                    </a:lnTo>
                    <a:lnTo>
                      <a:pt x="7433" y="658"/>
                    </a:lnTo>
                    <a:lnTo>
                      <a:pt x="6821" y="946"/>
                    </a:lnTo>
                    <a:lnTo>
                      <a:pt x="6821" y="1193"/>
                    </a:lnTo>
                    <a:lnTo>
                      <a:pt x="6034" y="1522"/>
                    </a:lnTo>
                    <a:lnTo>
                      <a:pt x="6034" y="1851"/>
                    </a:lnTo>
                    <a:lnTo>
                      <a:pt x="5334" y="2098"/>
                    </a:lnTo>
                    <a:lnTo>
                      <a:pt x="5334" y="3003"/>
                    </a:lnTo>
                    <a:lnTo>
                      <a:pt x="6034" y="3333"/>
                    </a:lnTo>
                    <a:lnTo>
                      <a:pt x="6034" y="3950"/>
                    </a:lnTo>
                    <a:lnTo>
                      <a:pt x="6821" y="4197"/>
                    </a:lnTo>
                    <a:lnTo>
                      <a:pt x="7433" y="4526"/>
                    </a:lnTo>
                    <a:lnTo>
                      <a:pt x="7433" y="5431"/>
                    </a:lnTo>
                    <a:lnTo>
                      <a:pt x="6821" y="5719"/>
                    </a:lnTo>
                    <a:lnTo>
                      <a:pt x="6034" y="5719"/>
                    </a:lnTo>
                    <a:lnTo>
                      <a:pt x="5334" y="6048"/>
                    </a:lnTo>
                    <a:lnTo>
                      <a:pt x="4547" y="6048"/>
                    </a:lnTo>
                    <a:lnTo>
                      <a:pt x="3061" y="6295"/>
                    </a:lnTo>
                    <a:lnTo>
                      <a:pt x="2274" y="6624"/>
                    </a:lnTo>
                    <a:lnTo>
                      <a:pt x="1662" y="6624"/>
                    </a:lnTo>
                    <a:lnTo>
                      <a:pt x="874" y="6953"/>
                    </a:lnTo>
                    <a:lnTo>
                      <a:pt x="874" y="7200"/>
                    </a:lnTo>
                    <a:lnTo>
                      <a:pt x="0" y="7488"/>
                    </a:lnTo>
                    <a:lnTo>
                      <a:pt x="0" y="11973"/>
                    </a:lnTo>
                    <a:lnTo>
                      <a:pt x="874" y="12631"/>
                    </a:lnTo>
                    <a:lnTo>
                      <a:pt x="874" y="12919"/>
                    </a:lnTo>
                    <a:lnTo>
                      <a:pt x="1662" y="13166"/>
                    </a:lnTo>
                    <a:lnTo>
                      <a:pt x="1662" y="13824"/>
                    </a:lnTo>
                    <a:lnTo>
                      <a:pt x="2274" y="13824"/>
                    </a:lnTo>
                    <a:lnTo>
                      <a:pt x="3061" y="14153"/>
                    </a:lnTo>
                    <a:lnTo>
                      <a:pt x="3760" y="14400"/>
                    </a:lnTo>
                    <a:lnTo>
                      <a:pt x="4547" y="14400"/>
                    </a:lnTo>
                    <a:lnTo>
                      <a:pt x="4547" y="14647"/>
                    </a:lnTo>
                    <a:lnTo>
                      <a:pt x="4547" y="8969"/>
                    </a:lnTo>
                    <a:lnTo>
                      <a:pt x="4547" y="20695"/>
                    </a:lnTo>
                    <a:lnTo>
                      <a:pt x="5334" y="20942"/>
                    </a:lnTo>
                    <a:lnTo>
                      <a:pt x="5334" y="21271"/>
                    </a:lnTo>
                    <a:lnTo>
                      <a:pt x="6034" y="21271"/>
                    </a:lnTo>
                    <a:lnTo>
                      <a:pt x="6034" y="21600"/>
                    </a:lnTo>
                    <a:lnTo>
                      <a:pt x="9095" y="21600"/>
                    </a:lnTo>
                    <a:lnTo>
                      <a:pt x="9707" y="21271"/>
                    </a:lnTo>
                    <a:lnTo>
                      <a:pt x="10494" y="20942"/>
                    </a:lnTo>
                    <a:lnTo>
                      <a:pt x="11194" y="20695"/>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53"/>
                    </a:lnTo>
                    <a:lnTo>
                      <a:pt x="19414" y="13824"/>
                    </a:lnTo>
                    <a:lnTo>
                      <a:pt x="20026" y="13495"/>
                    </a:lnTo>
                    <a:lnTo>
                      <a:pt x="20813" y="13166"/>
                    </a:lnTo>
                    <a:lnTo>
                      <a:pt x="21600" y="12919"/>
                    </a:lnTo>
                    <a:lnTo>
                      <a:pt x="21600" y="6953"/>
                    </a:lnTo>
                    <a:lnTo>
                      <a:pt x="20813" y="6624"/>
                    </a:lnTo>
                    <a:lnTo>
                      <a:pt x="20026" y="6624"/>
                    </a:lnTo>
                    <a:lnTo>
                      <a:pt x="19414" y="6295"/>
                    </a:lnTo>
                    <a:lnTo>
                      <a:pt x="17927"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440" name="Group 1440"/>
              <p:cNvGrpSpPr/>
              <p:nvPr/>
            </p:nvGrpSpPr>
            <p:grpSpPr>
              <a:xfrm>
                <a:off x="-2" y="-3"/>
                <a:ext cx="204823" cy="357215"/>
                <a:chOff x="0" y="-1"/>
                <a:chExt cx="204822" cy="357213"/>
              </a:xfrm>
            </p:grpSpPr>
            <p:sp>
              <p:nvSpPr>
                <p:cNvPr id="1438" name="Shape 1438"/>
                <p:cNvSpPr/>
                <p:nvPr/>
              </p:nvSpPr>
              <p:spPr>
                <a:xfrm>
                  <a:off x="-2" y="-2"/>
                  <a:ext cx="204824" cy="357215"/>
                </a:xfrm>
                <a:custGeom>
                  <a:avLst/>
                  <a:gdLst/>
                  <a:ahLst/>
                  <a:cxnLst>
                    <a:cxn ang="0">
                      <a:pos x="wd2" y="hd2"/>
                    </a:cxn>
                    <a:cxn ang="5400000">
                      <a:pos x="wd2" y="hd2"/>
                    </a:cxn>
                    <a:cxn ang="10800000">
                      <a:pos x="wd2" y="hd2"/>
                    </a:cxn>
                    <a:cxn ang="16200000">
                      <a:pos x="wd2" y="hd2"/>
                    </a:cxn>
                  </a:cxnLst>
                  <a:rect l="0" t="0" r="r" b="b"/>
                  <a:pathLst>
                    <a:path w="21600" h="21600" extrusionOk="0">
                      <a:moveTo>
                        <a:pt x="17927" y="6048"/>
                      </a:moveTo>
                      <a:lnTo>
                        <a:pt x="17140" y="6048"/>
                      </a:lnTo>
                      <a:lnTo>
                        <a:pt x="16353" y="5719"/>
                      </a:lnTo>
                      <a:lnTo>
                        <a:pt x="15653" y="5719"/>
                      </a:lnTo>
                      <a:lnTo>
                        <a:pt x="14866" y="5431"/>
                      </a:lnTo>
                      <a:lnTo>
                        <a:pt x="14254" y="5102"/>
                      </a:lnTo>
                      <a:lnTo>
                        <a:pt x="14254" y="4526"/>
                      </a:lnTo>
                      <a:lnTo>
                        <a:pt x="14866" y="4526"/>
                      </a:lnTo>
                      <a:lnTo>
                        <a:pt x="15653" y="4197"/>
                      </a:lnTo>
                      <a:lnTo>
                        <a:pt x="15653" y="3950"/>
                      </a:lnTo>
                      <a:lnTo>
                        <a:pt x="16353" y="3621"/>
                      </a:lnTo>
                      <a:lnTo>
                        <a:pt x="16353" y="1522"/>
                      </a:lnTo>
                      <a:lnTo>
                        <a:pt x="15653" y="1193"/>
                      </a:lnTo>
                      <a:lnTo>
                        <a:pt x="14866" y="946"/>
                      </a:lnTo>
                      <a:lnTo>
                        <a:pt x="14254" y="658"/>
                      </a:lnTo>
                      <a:lnTo>
                        <a:pt x="13380" y="329"/>
                      </a:lnTo>
                      <a:lnTo>
                        <a:pt x="12593" y="329"/>
                      </a:lnTo>
                      <a:lnTo>
                        <a:pt x="11981" y="0"/>
                      </a:lnTo>
                      <a:lnTo>
                        <a:pt x="10494" y="0"/>
                      </a:lnTo>
                      <a:lnTo>
                        <a:pt x="9095" y="329"/>
                      </a:lnTo>
                      <a:lnTo>
                        <a:pt x="8220" y="329"/>
                      </a:lnTo>
                      <a:lnTo>
                        <a:pt x="7433" y="658"/>
                      </a:lnTo>
                      <a:lnTo>
                        <a:pt x="6821" y="946"/>
                      </a:lnTo>
                      <a:lnTo>
                        <a:pt x="6821" y="1193"/>
                      </a:lnTo>
                      <a:lnTo>
                        <a:pt x="6034" y="1522"/>
                      </a:lnTo>
                      <a:lnTo>
                        <a:pt x="6034" y="1851"/>
                      </a:lnTo>
                      <a:lnTo>
                        <a:pt x="5334" y="2098"/>
                      </a:lnTo>
                      <a:lnTo>
                        <a:pt x="5334" y="3003"/>
                      </a:lnTo>
                      <a:lnTo>
                        <a:pt x="6034" y="3333"/>
                      </a:lnTo>
                      <a:lnTo>
                        <a:pt x="6034" y="3950"/>
                      </a:lnTo>
                      <a:lnTo>
                        <a:pt x="6821" y="4197"/>
                      </a:lnTo>
                      <a:lnTo>
                        <a:pt x="7433" y="4526"/>
                      </a:lnTo>
                      <a:lnTo>
                        <a:pt x="7433" y="5431"/>
                      </a:lnTo>
                      <a:lnTo>
                        <a:pt x="6821" y="5719"/>
                      </a:lnTo>
                      <a:lnTo>
                        <a:pt x="6034" y="5719"/>
                      </a:lnTo>
                      <a:lnTo>
                        <a:pt x="5334" y="6048"/>
                      </a:lnTo>
                      <a:lnTo>
                        <a:pt x="4547" y="6048"/>
                      </a:lnTo>
                      <a:lnTo>
                        <a:pt x="3061" y="6295"/>
                      </a:lnTo>
                      <a:lnTo>
                        <a:pt x="2274" y="6624"/>
                      </a:lnTo>
                      <a:lnTo>
                        <a:pt x="1662" y="6624"/>
                      </a:lnTo>
                      <a:lnTo>
                        <a:pt x="874" y="6953"/>
                      </a:lnTo>
                      <a:lnTo>
                        <a:pt x="874" y="7200"/>
                      </a:lnTo>
                      <a:lnTo>
                        <a:pt x="0" y="7488"/>
                      </a:lnTo>
                      <a:lnTo>
                        <a:pt x="0" y="11973"/>
                      </a:lnTo>
                      <a:lnTo>
                        <a:pt x="874" y="12631"/>
                      </a:lnTo>
                      <a:lnTo>
                        <a:pt x="874" y="12919"/>
                      </a:lnTo>
                      <a:lnTo>
                        <a:pt x="1662" y="13166"/>
                      </a:lnTo>
                      <a:lnTo>
                        <a:pt x="1662" y="13824"/>
                      </a:lnTo>
                      <a:lnTo>
                        <a:pt x="2274" y="13824"/>
                      </a:lnTo>
                      <a:lnTo>
                        <a:pt x="3061" y="14153"/>
                      </a:lnTo>
                      <a:lnTo>
                        <a:pt x="3760" y="14400"/>
                      </a:lnTo>
                      <a:lnTo>
                        <a:pt x="4547" y="14400"/>
                      </a:lnTo>
                      <a:lnTo>
                        <a:pt x="4547" y="14647"/>
                      </a:lnTo>
                      <a:lnTo>
                        <a:pt x="4547" y="8969"/>
                      </a:lnTo>
                      <a:lnTo>
                        <a:pt x="4547" y="20695"/>
                      </a:lnTo>
                      <a:lnTo>
                        <a:pt x="5334" y="20942"/>
                      </a:lnTo>
                      <a:lnTo>
                        <a:pt x="5334" y="21271"/>
                      </a:lnTo>
                      <a:lnTo>
                        <a:pt x="6034" y="21271"/>
                      </a:lnTo>
                      <a:lnTo>
                        <a:pt x="6034" y="21600"/>
                      </a:lnTo>
                      <a:lnTo>
                        <a:pt x="9095" y="21600"/>
                      </a:lnTo>
                      <a:lnTo>
                        <a:pt x="9707" y="21271"/>
                      </a:lnTo>
                      <a:lnTo>
                        <a:pt x="10494" y="20942"/>
                      </a:lnTo>
                      <a:lnTo>
                        <a:pt x="11194" y="20695"/>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53"/>
                      </a:lnTo>
                      <a:lnTo>
                        <a:pt x="19414" y="13824"/>
                      </a:lnTo>
                      <a:lnTo>
                        <a:pt x="20026" y="13495"/>
                      </a:lnTo>
                      <a:lnTo>
                        <a:pt x="20813" y="13166"/>
                      </a:lnTo>
                      <a:lnTo>
                        <a:pt x="21600" y="12919"/>
                      </a:lnTo>
                      <a:lnTo>
                        <a:pt x="21600" y="6953"/>
                      </a:lnTo>
                      <a:lnTo>
                        <a:pt x="20813" y="6624"/>
                      </a:lnTo>
                      <a:lnTo>
                        <a:pt x="20026" y="6624"/>
                      </a:lnTo>
                      <a:lnTo>
                        <a:pt x="19414" y="6295"/>
                      </a:lnTo>
                      <a:lnTo>
                        <a:pt x="17927"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439" name="Shape 1439"/>
                <p:cNvSpPr/>
                <p:nvPr/>
              </p:nvSpPr>
              <p:spPr>
                <a:xfrm>
                  <a:off x="-2" y="-2"/>
                  <a:ext cx="204824" cy="357215"/>
                </a:xfrm>
                <a:custGeom>
                  <a:avLst/>
                  <a:gdLst/>
                  <a:ahLst/>
                  <a:cxnLst>
                    <a:cxn ang="0">
                      <a:pos x="wd2" y="hd2"/>
                    </a:cxn>
                    <a:cxn ang="5400000">
                      <a:pos x="wd2" y="hd2"/>
                    </a:cxn>
                    <a:cxn ang="10800000">
                      <a:pos x="wd2" y="hd2"/>
                    </a:cxn>
                    <a:cxn ang="16200000">
                      <a:pos x="wd2" y="hd2"/>
                    </a:cxn>
                  </a:cxnLst>
                  <a:rect l="0" t="0" r="r" b="b"/>
                  <a:pathLst>
                    <a:path w="21600" h="21600" extrusionOk="0">
                      <a:moveTo>
                        <a:pt x="17927" y="6048"/>
                      </a:moveTo>
                      <a:lnTo>
                        <a:pt x="17140" y="6048"/>
                      </a:lnTo>
                      <a:lnTo>
                        <a:pt x="16353" y="5719"/>
                      </a:lnTo>
                      <a:lnTo>
                        <a:pt x="15653" y="5719"/>
                      </a:lnTo>
                      <a:lnTo>
                        <a:pt x="14866" y="5431"/>
                      </a:lnTo>
                      <a:lnTo>
                        <a:pt x="14254" y="5102"/>
                      </a:lnTo>
                      <a:lnTo>
                        <a:pt x="14254" y="4526"/>
                      </a:lnTo>
                      <a:lnTo>
                        <a:pt x="14866" y="4526"/>
                      </a:lnTo>
                      <a:lnTo>
                        <a:pt x="15653" y="4197"/>
                      </a:lnTo>
                      <a:lnTo>
                        <a:pt x="15653" y="3950"/>
                      </a:lnTo>
                      <a:lnTo>
                        <a:pt x="16353" y="3621"/>
                      </a:lnTo>
                      <a:lnTo>
                        <a:pt x="16353" y="1522"/>
                      </a:lnTo>
                      <a:lnTo>
                        <a:pt x="15653" y="1193"/>
                      </a:lnTo>
                      <a:lnTo>
                        <a:pt x="14866" y="946"/>
                      </a:lnTo>
                      <a:lnTo>
                        <a:pt x="14254" y="658"/>
                      </a:lnTo>
                      <a:lnTo>
                        <a:pt x="13380" y="329"/>
                      </a:lnTo>
                      <a:lnTo>
                        <a:pt x="12593" y="329"/>
                      </a:lnTo>
                      <a:lnTo>
                        <a:pt x="11981" y="0"/>
                      </a:lnTo>
                      <a:lnTo>
                        <a:pt x="10494" y="0"/>
                      </a:lnTo>
                      <a:lnTo>
                        <a:pt x="9095" y="329"/>
                      </a:lnTo>
                      <a:lnTo>
                        <a:pt x="8220" y="329"/>
                      </a:lnTo>
                      <a:lnTo>
                        <a:pt x="7433" y="658"/>
                      </a:lnTo>
                      <a:lnTo>
                        <a:pt x="6821" y="946"/>
                      </a:lnTo>
                      <a:lnTo>
                        <a:pt x="6821" y="1193"/>
                      </a:lnTo>
                      <a:lnTo>
                        <a:pt x="6034" y="1522"/>
                      </a:lnTo>
                      <a:lnTo>
                        <a:pt x="6034" y="1851"/>
                      </a:lnTo>
                      <a:lnTo>
                        <a:pt x="5334" y="2098"/>
                      </a:lnTo>
                      <a:lnTo>
                        <a:pt x="5334" y="3003"/>
                      </a:lnTo>
                      <a:lnTo>
                        <a:pt x="6034" y="3333"/>
                      </a:lnTo>
                      <a:lnTo>
                        <a:pt x="6034" y="3950"/>
                      </a:lnTo>
                      <a:lnTo>
                        <a:pt x="6821" y="4197"/>
                      </a:lnTo>
                      <a:lnTo>
                        <a:pt x="7433" y="4526"/>
                      </a:lnTo>
                      <a:lnTo>
                        <a:pt x="7433" y="5431"/>
                      </a:lnTo>
                      <a:lnTo>
                        <a:pt x="6821" y="5719"/>
                      </a:lnTo>
                      <a:lnTo>
                        <a:pt x="6034" y="5719"/>
                      </a:lnTo>
                      <a:lnTo>
                        <a:pt x="5334" y="6048"/>
                      </a:lnTo>
                      <a:lnTo>
                        <a:pt x="4547" y="6048"/>
                      </a:lnTo>
                      <a:lnTo>
                        <a:pt x="3061" y="6295"/>
                      </a:lnTo>
                      <a:lnTo>
                        <a:pt x="2274" y="6624"/>
                      </a:lnTo>
                      <a:lnTo>
                        <a:pt x="1662" y="6624"/>
                      </a:lnTo>
                      <a:lnTo>
                        <a:pt x="874" y="6953"/>
                      </a:lnTo>
                      <a:lnTo>
                        <a:pt x="874" y="7200"/>
                      </a:lnTo>
                      <a:lnTo>
                        <a:pt x="0" y="7488"/>
                      </a:lnTo>
                      <a:lnTo>
                        <a:pt x="0" y="11973"/>
                      </a:lnTo>
                      <a:lnTo>
                        <a:pt x="874" y="12631"/>
                      </a:lnTo>
                      <a:lnTo>
                        <a:pt x="874" y="12919"/>
                      </a:lnTo>
                      <a:lnTo>
                        <a:pt x="1662" y="13166"/>
                      </a:lnTo>
                      <a:lnTo>
                        <a:pt x="1662" y="13824"/>
                      </a:lnTo>
                      <a:lnTo>
                        <a:pt x="2274" y="13824"/>
                      </a:lnTo>
                      <a:lnTo>
                        <a:pt x="3061" y="14153"/>
                      </a:lnTo>
                      <a:lnTo>
                        <a:pt x="3760" y="14400"/>
                      </a:lnTo>
                      <a:lnTo>
                        <a:pt x="4547" y="14400"/>
                      </a:lnTo>
                      <a:lnTo>
                        <a:pt x="4547" y="14647"/>
                      </a:lnTo>
                      <a:lnTo>
                        <a:pt x="4547" y="8969"/>
                      </a:lnTo>
                      <a:lnTo>
                        <a:pt x="4547" y="20695"/>
                      </a:lnTo>
                      <a:lnTo>
                        <a:pt x="5334" y="20942"/>
                      </a:lnTo>
                      <a:lnTo>
                        <a:pt x="5334" y="21271"/>
                      </a:lnTo>
                      <a:lnTo>
                        <a:pt x="6034" y="21271"/>
                      </a:lnTo>
                      <a:lnTo>
                        <a:pt x="6034" y="21600"/>
                      </a:lnTo>
                      <a:lnTo>
                        <a:pt x="9095" y="21600"/>
                      </a:lnTo>
                      <a:lnTo>
                        <a:pt x="9707" y="21271"/>
                      </a:lnTo>
                      <a:lnTo>
                        <a:pt x="10494" y="20942"/>
                      </a:lnTo>
                      <a:lnTo>
                        <a:pt x="11194" y="20695"/>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53"/>
                      </a:lnTo>
                      <a:lnTo>
                        <a:pt x="19414" y="13824"/>
                      </a:lnTo>
                      <a:lnTo>
                        <a:pt x="20026" y="13495"/>
                      </a:lnTo>
                      <a:lnTo>
                        <a:pt x="20813" y="13166"/>
                      </a:lnTo>
                      <a:lnTo>
                        <a:pt x="21600" y="12919"/>
                      </a:lnTo>
                      <a:lnTo>
                        <a:pt x="21600" y="6953"/>
                      </a:lnTo>
                      <a:lnTo>
                        <a:pt x="20813" y="6624"/>
                      </a:lnTo>
                      <a:lnTo>
                        <a:pt x="20026" y="6624"/>
                      </a:lnTo>
                      <a:lnTo>
                        <a:pt x="19414" y="6295"/>
                      </a:lnTo>
                      <a:lnTo>
                        <a:pt x="17927"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446" name="Group 1446"/>
            <p:cNvGrpSpPr/>
            <p:nvPr/>
          </p:nvGrpSpPr>
          <p:grpSpPr>
            <a:xfrm>
              <a:off x="2646352" y="1466838"/>
              <a:ext cx="204813" cy="355635"/>
              <a:chOff x="-1" y="0"/>
              <a:chExt cx="204811" cy="355634"/>
            </a:xfrm>
          </p:grpSpPr>
          <p:sp>
            <p:nvSpPr>
              <p:cNvPr id="1442" name="Shape 1442"/>
              <p:cNvSpPr/>
              <p:nvPr/>
            </p:nvSpPr>
            <p:spPr>
              <a:xfrm>
                <a:off x="3" y="7"/>
                <a:ext cx="204808" cy="349270"/>
              </a:xfrm>
              <a:custGeom>
                <a:avLst/>
                <a:gdLst/>
                <a:ahLst/>
                <a:cxnLst>
                  <a:cxn ang="0">
                    <a:pos x="wd2" y="hd2"/>
                  </a:cxn>
                  <a:cxn ang="5400000">
                    <a:pos x="wd2" y="hd2"/>
                  </a:cxn>
                  <a:cxn ang="10800000">
                    <a:pos x="wd2" y="hd2"/>
                  </a:cxn>
                  <a:cxn ang="16200000">
                    <a:pos x="wd2" y="hd2"/>
                  </a:cxn>
                </a:cxnLst>
                <a:rect l="0" t="0" r="r" b="b"/>
                <a:pathLst>
                  <a:path w="21600" h="21600" extrusionOk="0">
                    <a:moveTo>
                      <a:pt x="17840" y="5977"/>
                    </a:moveTo>
                    <a:lnTo>
                      <a:pt x="17053" y="5977"/>
                    </a:lnTo>
                    <a:lnTo>
                      <a:pt x="16266" y="5730"/>
                    </a:lnTo>
                    <a:lnTo>
                      <a:pt x="15566" y="5730"/>
                    </a:lnTo>
                    <a:lnTo>
                      <a:pt x="14779" y="5441"/>
                    </a:lnTo>
                    <a:lnTo>
                      <a:pt x="14167" y="5111"/>
                    </a:lnTo>
                    <a:lnTo>
                      <a:pt x="14167" y="4493"/>
                    </a:lnTo>
                    <a:lnTo>
                      <a:pt x="14779" y="4493"/>
                    </a:lnTo>
                    <a:lnTo>
                      <a:pt x="15566" y="4205"/>
                    </a:lnTo>
                    <a:lnTo>
                      <a:pt x="15566" y="3957"/>
                    </a:lnTo>
                    <a:lnTo>
                      <a:pt x="16266" y="3627"/>
                    </a:lnTo>
                    <a:lnTo>
                      <a:pt x="16266" y="1525"/>
                    </a:lnTo>
                    <a:lnTo>
                      <a:pt x="15566" y="1195"/>
                    </a:lnTo>
                    <a:lnTo>
                      <a:pt x="14779" y="948"/>
                    </a:lnTo>
                    <a:lnTo>
                      <a:pt x="14167" y="660"/>
                    </a:lnTo>
                    <a:lnTo>
                      <a:pt x="13380" y="330"/>
                    </a:lnTo>
                    <a:lnTo>
                      <a:pt x="12505" y="330"/>
                    </a:lnTo>
                    <a:lnTo>
                      <a:pt x="11893" y="0"/>
                    </a:lnTo>
                    <a:lnTo>
                      <a:pt x="10406" y="0"/>
                    </a:lnTo>
                    <a:lnTo>
                      <a:pt x="9007" y="330"/>
                    </a:lnTo>
                    <a:lnTo>
                      <a:pt x="8220" y="330"/>
                    </a:lnTo>
                    <a:lnTo>
                      <a:pt x="7346" y="660"/>
                    </a:lnTo>
                    <a:lnTo>
                      <a:pt x="6734" y="948"/>
                    </a:lnTo>
                    <a:lnTo>
                      <a:pt x="6734" y="1195"/>
                    </a:lnTo>
                    <a:lnTo>
                      <a:pt x="5947" y="1525"/>
                    </a:lnTo>
                    <a:lnTo>
                      <a:pt x="5947" y="1855"/>
                    </a:lnTo>
                    <a:lnTo>
                      <a:pt x="5247" y="2102"/>
                    </a:lnTo>
                    <a:lnTo>
                      <a:pt x="5247" y="3050"/>
                    </a:lnTo>
                    <a:lnTo>
                      <a:pt x="5947" y="3298"/>
                    </a:lnTo>
                    <a:lnTo>
                      <a:pt x="5947" y="3957"/>
                    </a:lnTo>
                    <a:lnTo>
                      <a:pt x="6734" y="4205"/>
                    </a:lnTo>
                    <a:lnTo>
                      <a:pt x="7346" y="4493"/>
                    </a:lnTo>
                    <a:lnTo>
                      <a:pt x="7346" y="5441"/>
                    </a:lnTo>
                    <a:lnTo>
                      <a:pt x="6734" y="5730"/>
                    </a:lnTo>
                    <a:lnTo>
                      <a:pt x="5947" y="5730"/>
                    </a:lnTo>
                    <a:lnTo>
                      <a:pt x="5247" y="5977"/>
                    </a:lnTo>
                    <a:lnTo>
                      <a:pt x="4460" y="5977"/>
                    </a:lnTo>
                    <a:lnTo>
                      <a:pt x="3061" y="6307"/>
                    </a:lnTo>
                    <a:lnTo>
                      <a:pt x="2186" y="6637"/>
                    </a:lnTo>
                    <a:lnTo>
                      <a:pt x="1574" y="6637"/>
                    </a:lnTo>
                    <a:lnTo>
                      <a:pt x="787" y="6966"/>
                    </a:lnTo>
                    <a:lnTo>
                      <a:pt x="787" y="7173"/>
                    </a:lnTo>
                    <a:lnTo>
                      <a:pt x="0" y="7502"/>
                    </a:lnTo>
                    <a:lnTo>
                      <a:pt x="0" y="11995"/>
                    </a:lnTo>
                    <a:lnTo>
                      <a:pt x="787" y="12614"/>
                    </a:lnTo>
                    <a:lnTo>
                      <a:pt x="787" y="12944"/>
                    </a:lnTo>
                    <a:lnTo>
                      <a:pt x="1574" y="13191"/>
                    </a:lnTo>
                    <a:lnTo>
                      <a:pt x="1574" y="13768"/>
                    </a:lnTo>
                    <a:lnTo>
                      <a:pt x="2186" y="13768"/>
                    </a:lnTo>
                    <a:lnTo>
                      <a:pt x="3061" y="14098"/>
                    </a:lnTo>
                    <a:lnTo>
                      <a:pt x="3673" y="14427"/>
                    </a:lnTo>
                    <a:lnTo>
                      <a:pt x="4460" y="14427"/>
                    </a:lnTo>
                    <a:lnTo>
                      <a:pt x="4460" y="14634"/>
                    </a:lnTo>
                    <a:lnTo>
                      <a:pt x="4460" y="8986"/>
                    </a:lnTo>
                    <a:lnTo>
                      <a:pt x="4460" y="20652"/>
                    </a:lnTo>
                    <a:lnTo>
                      <a:pt x="5247" y="20940"/>
                    </a:lnTo>
                    <a:lnTo>
                      <a:pt x="5247" y="21270"/>
                    </a:lnTo>
                    <a:lnTo>
                      <a:pt x="5947" y="21270"/>
                    </a:lnTo>
                    <a:lnTo>
                      <a:pt x="5947" y="21600"/>
                    </a:lnTo>
                    <a:lnTo>
                      <a:pt x="9007" y="21600"/>
                    </a:lnTo>
                    <a:lnTo>
                      <a:pt x="9619" y="21270"/>
                    </a:lnTo>
                    <a:lnTo>
                      <a:pt x="10406" y="20940"/>
                    </a:lnTo>
                    <a:lnTo>
                      <a:pt x="11106" y="20652"/>
                    </a:lnTo>
                    <a:lnTo>
                      <a:pt x="11106" y="20405"/>
                    </a:lnTo>
                    <a:lnTo>
                      <a:pt x="11106" y="20940"/>
                    </a:lnTo>
                    <a:lnTo>
                      <a:pt x="11893" y="20940"/>
                    </a:lnTo>
                    <a:lnTo>
                      <a:pt x="11893" y="21270"/>
                    </a:lnTo>
                    <a:lnTo>
                      <a:pt x="12505" y="21270"/>
                    </a:lnTo>
                    <a:lnTo>
                      <a:pt x="12505" y="21600"/>
                    </a:lnTo>
                    <a:lnTo>
                      <a:pt x="15566" y="21600"/>
                    </a:lnTo>
                    <a:lnTo>
                      <a:pt x="16266" y="21270"/>
                    </a:lnTo>
                    <a:lnTo>
                      <a:pt x="17053" y="20940"/>
                    </a:lnTo>
                    <a:lnTo>
                      <a:pt x="17053" y="14634"/>
                    </a:lnTo>
                    <a:lnTo>
                      <a:pt x="17840" y="14427"/>
                    </a:lnTo>
                    <a:lnTo>
                      <a:pt x="18539" y="14427"/>
                    </a:lnTo>
                    <a:lnTo>
                      <a:pt x="18539" y="14098"/>
                    </a:lnTo>
                    <a:lnTo>
                      <a:pt x="19326" y="13768"/>
                    </a:lnTo>
                    <a:lnTo>
                      <a:pt x="19938" y="13438"/>
                    </a:lnTo>
                    <a:lnTo>
                      <a:pt x="20726" y="13191"/>
                    </a:lnTo>
                    <a:lnTo>
                      <a:pt x="21600" y="12944"/>
                    </a:lnTo>
                    <a:lnTo>
                      <a:pt x="21600" y="6966"/>
                    </a:lnTo>
                    <a:lnTo>
                      <a:pt x="20726" y="6637"/>
                    </a:lnTo>
                    <a:lnTo>
                      <a:pt x="19938" y="6637"/>
                    </a:lnTo>
                    <a:lnTo>
                      <a:pt x="19326" y="6307"/>
                    </a:lnTo>
                    <a:lnTo>
                      <a:pt x="17840"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445" name="Group 1445"/>
              <p:cNvGrpSpPr/>
              <p:nvPr/>
            </p:nvGrpSpPr>
            <p:grpSpPr>
              <a:xfrm>
                <a:off x="-2" y="-1"/>
                <a:ext cx="173060" cy="355635"/>
                <a:chOff x="0" y="0"/>
                <a:chExt cx="173059" cy="355634"/>
              </a:xfrm>
            </p:grpSpPr>
            <p:sp>
              <p:nvSpPr>
                <p:cNvPr id="1443" name="Shape 1443"/>
                <p:cNvSpPr/>
                <p:nvPr/>
              </p:nvSpPr>
              <p:spPr>
                <a:xfrm>
                  <a:off x="-1" y="0"/>
                  <a:ext cx="173060" cy="355635"/>
                </a:xfrm>
                <a:custGeom>
                  <a:avLst/>
                  <a:gdLst/>
                  <a:ahLst/>
                  <a:cxnLst>
                    <a:cxn ang="0">
                      <a:pos x="wd2" y="hd2"/>
                    </a:cxn>
                    <a:cxn ang="5400000">
                      <a:pos x="wd2" y="hd2"/>
                    </a:cxn>
                    <a:cxn ang="10800000">
                      <a:pos x="wd2" y="hd2"/>
                    </a:cxn>
                    <a:cxn ang="16200000">
                      <a:pos x="wd2" y="hd2"/>
                    </a:cxn>
                  </a:cxnLst>
                  <a:rect l="0" t="0" r="r" b="b"/>
                  <a:pathLst>
                    <a:path w="21600" h="21600" extrusionOk="0">
                      <a:moveTo>
                        <a:pt x="17840" y="5977"/>
                      </a:moveTo>
                      <a:lnTo>
                        <a:pt x="17053" y="5977"/>
                      </a:lnTo>
                      <a:lnTo>
                        <a:pt x="16266" y="5730"/>
                      </a:lnTo>
                      <a:lnTo>
                        <a:pt x="15566" y="5730"/>
                      </a:lnTo>
                      <a:lnTo>
                        <a:pt x="14779" y="5441"/>
                      </a:lnTo>
                      <a:lnTo>
                        <a:pt x="14167" y="5111"/>
                      </a:lnTo>
                      <a:lnTo>
                        <a:pt x="14167" y="4493"/>
                      </a:lnTo>
                      <a:lnTo>
                        <a:pt x="14779" y="4493"/>
                      </a:lnTo>
                      <a:lnTo>
                        <a:pt x="15566" y="4205"/>
                      </a:lnTo>
                      <a:lnTo>
                        <a:pt x="15566" y="3957"/>
                      </a:lnTo>
                      <a:lnTo>
                        <a:pt x="16266" y="3627"/>
                      </a:lnTo>
                      <a:lnTo>
                        <a:pt x="16266" y="1525"/>
                      </a:lnTo>
                      <a:lnTo>
                        <a:pt x="15566" y="1195"/>
                      </a:lnTo>
                      <a:lnTo>
                        <a:pt x="14779" y="948"/>
                      </a:lnTo>
                      <a:lnTo>
                        <a:pt x="14167" y="660"/>
                      </a:lnTo>
                      <a:lnTo>
                        <a:pt x="13380" y="330"/>
                      </a:lnTo>
                      <a:lnTo>
                        <a:pt x="12505" y="330"/>
                      </a:lnTo>
                      <a:lnTo>
                        <a:pt x="11893" y="0"/>
                      </a:lnTo>
                      <a:lnTo>
                        <a:pt x="10406" y="0"/>
                      </a:lnTo>
                      <a:lnTo>
                        <a:pt x="9007" y="330"/>
                      </a:lnTo>
                      <a:lnTo>
                        <a:pt x="8220" y="330"/>
                      </a:lnTo>
                      <a:lnTo>
                        <a:pt x="7346" y="660"/>
                      </a:lnTo>
                      <a:lnTo>
                        <a:pt x="6734" y="948"/>
                      </a:lnTo>
                      <a:lnTo>
                        <a:pt x="6734" y="1195"/>
                      </a:lnTo>
                      <a:lnTo>
                        <a:pt x="5947" y="1525"/>
                      </a:lnTo>
                      <a:lnTo>
                        <a:pt x="5947" y="1855"/>
                      </a:lnTo>
                      <a:lnTo>
                        <a:pt x="5247" y="2102"/>
                      </a:lnTo>
                      <a:lnTo>
                        <a:pt x="5247" y="3050"/>
                      </a:lnTo>
                      <a:lnTo>
                        <a:pt x="5947" y="3298"/>
                      </a:lnTo>
                      <a:lnTo>
                        <a:pt x="5947" y="3957"/>
                      </a:lnTo>
                      <a:lnTo>
                        <a:pt x="6734" y="4205"/>
                      </a:lnTo>
                      <a:lnTo>
                        <a:pt x="7346" y="4493"/>
                      </a:lnTo>
                      <a:lnTo>
                        <a:pt x="7346" y="5441"/>
                      </a:lnTo>
                      <a:lnTo>
                        <a:pt x="6734" y="5730"/>
                      </a:lnTo>
                      <a:lnTo>
                        <a:pt x="5947" y="5730"/>
                      </a:lnTo>
                      <a:lnTo>
                        <a:pt x="5247" y="5977"/>
                      </a:lnTo>
                      <a:lnTo>
                        <a:pt x="4460" y="5977"/>
                      </a:lnTo>
                      <a:lnTo>
                        <a:pt x="3061" y="6307"/>
                      </a:lnTo>
                      <a:lnTo>
                        <a:pt x="2186" y="6637"/>
                      </a:lnTo>
                      <a:lnTo>
                        <a:pt x="1574" y="6637"/>
                      </a:lnTo>
                      <a:lnTo>
                        <a:pt x="787" y="6966"/>
                      </a:lnTo>
                      <a:lnTo>
                        <a:pt x="787" y="7173"/>
                      </a:lnTo>
                      <a:lnTo>
                        <a:pt x="0" y="7502"/>
                      </a:lnTo>
                      <a:lnTo>
                        <a:pt x="0" y="11995"/>
                      </a:lnTo>
                      <a:lnTo>
                        <a:pt x="787" y="12614"/>
                      </a:lnTo>
                      <a:lnTo>
                        <a:pt x="787" y="12944"/>
                      </a:lnTo>
                      <a:lnTo>
                        <a:pt x="1574" y="13191"/>
                      </a:lnTo>
                      <a:lnTo>
                        <a:pt x="1574" y="13768"/>
                      </a:lnTo>
                      <a:lnTo>
                        <a:pt x="2186" y="13768"/>
                      </a:lnTo>
                      <a:lnTo>
                        <a:pt x="3061" y="14098"/>
                      </a:lnTo>
                      <a:lnTo>
                        <a:pt x="3673" y="14427"/>
                      </a:lnTo>
                      <a:lnTo>
                        <a:pt x="4460" y="14427"/>
                      </a:lnTo>
                      <a:lnTo>
                        <a:pt x="4460" y="14634"/>
                      </a:lnTo>
                      <a:lnTo>
                        <a:pt x="4460" y="8986"/>
                      </a:lnTo>
                      <a:lnTo>
                        <a:pt x="4460" y="20652"/>
                      </a:lnTo>
                      <a:lnTo>
                        <a:pt x="5247" y="20940"/>
                      </a:lnTo>
                      <a:lnTo>
                        <a:pt x="5247" y="21270"/>
                      </a:lnTo>
                      <a:lnTo>
                        <a:pt x="5947" y="21270"/>
                      </a:lnTo>
                      <a:lnTo>
                        <a:pt x="5947" y="21600"/>
                      </a:lnTo>
                      <a:lnTo>
                        <a:pt x="9007" y="21600"/>
                      </a:lnTo>
                      <a:lnTo>
                        <a:pt x="9619" y="21270"/>
                      </a:lnTo>
                      <a:lnTo>
                        <a:pt x="10406" y="20940"/>
                      </a:lnTo>
                      <a:lnTo>
                        <a:pt x="11106" y="20652"/>
                      </a:lnTo>
                      <a:lnTo>
                        <a:pt x="11106" y="20405"/>
                      </a:lnTo>
                      <a:lnTo>
                        <a:pt x="11106" y="20940"/>
                      </a:lnTo>
                      <a:lnTo>
                        <a:pt x="11893" y="20940"/>
                      </a:lnTo>
                      <a:lnTo>
                        <a:pt x="11893" y="21270"/>
                      </a:lnTo>
                      <a:lnTo>
                        <a:pt x="12505" y="21270"/>
                      </a:lnTo>
                      <a:lnTo>
                        <a:pt x="12505" y="21600"/>
                      </a:lnTo>
                      <a:lnTo>
                        <a:pt x="15566" y="21600"/>
                      </a:lnTo>
                      <a:lnTo>
                        <a:pt x="16266" y="21270"/>
                      </a:lnTo>
                      <a:lnTo>
                        <a:pt x="17053" y="20940"/>
                      </a:lnTo>
                      <a:lnTo>
                        <a:pt x="17053" y="14634"/>
                      </a:lnTo>
                      <a:lnTo>
                        <a:pt x="17840" y="14427"/>
                      </a:lnTo>
                      <a:lnTo>
                        <a:pt x="18539" y="14427"/>
                      </a:lnTo>
                      <a:lnTo>
                        <a:pt x="18539" y="14098"/>
                      </a:lnTo>
                      <a:lnTo>
                        <a:pt x="19326" y="13768"/>
                      </a:lnTo>
                      <a:lnTo>
                        <a:pt x="19938" y="13438"/>
                      </a:lnTo>
                      <a:lnTo>
                        <a:pt x="20726" y="13191"/>
                      </a:lnTo>
                      <a:lnTo>
                        <a:pt x="21600" y="12944"/>
                      </a:lnTo>
                      <a:lnTo>
                        <a:pt x="21600" y="6966"/>
                      </a:lnTo>
                      <a:lnTo>
                        <a:pt x="20726" y="6637"/>
                      </a:lnTo>
                      <a:lnTo>
                        <a:pt x="19938" y="6637"/>
                      </a:lnTo>
                      <a:lnTo>
                        <a:pt x="19326" y="6307"/>
                      </a:lnTo>
                      <a:lnTo>
                        <a:pt x="17840"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444" name="Shape 1444"/>
                <p:cNvSpPr/>
                <p:nvPr/>
              </p:nvSpPr>
              <p:spPr>
                <a:xfrm>
                  <a:off x="-1" y="0"/>
                  <a:ext cx="173060" cy="355635"/>
                </a:xfrm>
                <a:custGeom>
                  <a:avLst/>
                  <a:gdLst/>
                  <a:ahLst/>
                  <a:cxnLst>
                    <a:cxn ang="0">
                      <a:pos x="wd2" y="hd2"/>
                    </a:cxn>
                    <a:cxn ang="5400000">
                      <a:pos x="wd2" y="hd2"/>
                    </a:cxn>
                    <a:cxn ang="10800000">
                      <a:pos x="wd2" y="hd2"/>
                    </a:cxn>
                    <a:cxn ang="16200000">
                      <a:pos x="wd2" y="hd2"/>
                    </a:cxn>
                  </a:cxnLst>
                  <a:rect l="0" t="0" r="r" b="b"/>
                  <a:pathLst>
                    <a:path w="21600" h="21600" extrusionOk="0">
                      <a:moveTo>
                        <a:pt x="17840" y="5977"/>
                      </a:moveTo>
                      <a:lnTo>
                        <a:pt x="17053" y="5977"/>
                      </a:lnTo>
                      <a:lnTo>
                        <a:pt x="16266" y="5730"/>
                      </a:lnTo>
                      <a:lnTo>
                        <a:pt x="15566" y="5730"/>
                      </a:lnTo>
                      <a:lnTo>
                        <a:pt x="14779" y="5441"/>
                      </a:lnTo>
                      <a:lnTo>
                        <a:pt x="14167" y="5111"/>
                      </a:lnTo>
                      <a:lnTo>
                        <a:pt x="14167" y="4493"/>
                      </a:lnTo>
                      <a:lnTo>
                        <a:pt x="14779" y="4493"/>
                      </a:lnTo>
                      <a:lnTo>
                        <a:pt x="15566" y="4205"/>
                      </a:lnTo>
                      <a:lnTo>
                        <a:pt x="15566" y="3957"/>
                      </a:lnTo>
                      <a:lnTo>
                        <a:pt x="16266" y="3627"/>
                      </a:lnTo>
                      <a:lnTo>
                        <a:pt x="16266" y="1525"/>
                      </a:lnTo>
                      <a:lnTo>
                        <a:pt x="15566" y="1195"/>
                      </a:lnTo>
                      <a:lnTo>
                        <a:pt x="14779" y="948"/>
                      </a:lnTo>
                      <a:lnTo>
                        <a:pt x="14167" y="660"/>
                      </a:lnTo>
                      <a:lnTo>
                        <a:pt x="13380" y="330"/>
                      </a:lnTo>
                      <a:lnTo>
                        <a:pt x="12505" y="330"/>
                      </a:lnTo>
                      <a:lnTo>
                        <a:pt x="11893" y="0"/>
                      </a:lnTo>
                      <a:lnTo>
                        <a:pt x="10406" y="0"/>
                      </a:lnTo>
                      <a:lnTo>
                        <a:pt x="9007" y="330"/>
                      </a:lnTo>
                      <a:lnTo>
                        <a:pt x="8220" y="330"/>
                      </a:lnTo>
                      <a:lnTo>
                        <a:pt x="7346" y="660"/>
                      </a:lnTo>
                      <a:lnTo>
                        <a:pt x="6734" y="948"/>
                      </a:lnTo>
                      <a:lnTo>
                        <a:pt x="6734" y="1195"/>
                      </a:lnTo>
                      <a:lnTo>
                        <a:pt x="5947" y="1525"/>
                      </a:lnTo>
                      <a:lnTo>
                        <a:pt x="5947" y="1855"/>
                      </a:lnTo>
                      <a:lnTo>
                        <a:pt x="5247" y="2102"/>
                      </a:lnTo>
                      <a:lnTo>
                        <a:pt x="5247" y="3050"/>
                      </a:lnTo>
                      <a:lnTo>
                        <a:pt x="5947" y="3298"/>
                      </a:lnTo>
                      <a:lnTo>
                        <a:pt x="5947" y="3957"/>
                      </a:lnTo>
                      <a:lnTo>
                        <a:pt x="6734" y="4205"/>
                      </a:lnTo>
                      <a:lnTo>
                        <a:pt x="7346" y="4493"/>
                      </a:lnTo>
                      <a:lnTo>
                        <a:pt x="7346" y="5441"/>
                      </a:lnTo>
                      <a:lnTo>
                        <a:pt x="6734" y="5730"/>
                      </a:lnTo>
                      <a:lnTo>
                        <a:pt x="5947" y="5730"/>
                      </a:lnTo>
                      <a:lnTo>
                        <a:pt x="5247" y="5977"/>
                      </a:lnTo>
                      <a:lnTo>
                        <a:pt x="4460" y="5977"/>
                      </a:lnTo>
                      <a:lnTo>
                        <a:pt x="3061" y="6307"/>
                      </a:lnTo>
                      <a:lnTo>
                        <a:pt x="2186" y="6637"/>
                      </a:lnTo>
                      <a:lnTo>
                        <a:pt x="1574" y="6637"/>
                      </a:lnTo>
                      <a:lnTo>
                        <a:pt x="787" y="6966"/>
                      </a:lnTo>
                      <a:lnTo>
                        <a:pt x="787" y="7173"/>
                      </a:lnTo>
                      <a:lnTo>
                        <a:pt x="0" y="7502"/>
                      </a:lnTo>
                      <a:lnTo>
                        <a:pt x="0" y="11995"/>
                      </a:lnTo>
                      <a:lnTo>
                        <a:pt x="787" y="12614"/>
                      </a:lnTo>
                      <a:lnTo>
                        <a:pt x="787" y="12944"/>
                      </a:lnTo>
                      <a:lnTo>
                        <a:pt x="1574" y="13191"/>
                      </a:lnTo>
                      <a:lnTo>
                        <a:pt x="1574" y="13768"/>
                      </a:lnTo>
                      <a:lnTo>
                        <a:pt x="2186" y="13768"/>
                      </a:lnTo>
                      <a:lnTo>
                        <a:pt x="3061" y="14098"/>
                      </a:lnTo>
                      <a:lnTo>
                        <a:pt x="3673" y="14427"/>
                      </a:lnTo>
                      <a:lnTo>
                        <a:pt x="4460" y="14427"/>
                      </a:lnTo>
                      <a:lnTo>
                        <a:pt x="4460" y="14634"/>
                      </a:lnTo>
                      <a:lnTo>
                        <a:pt x="4460" y="8986"/>
                      </a:lnTo>
                      <a:lnTo>
                        <a:pt x="4460" y="20652"/>
                      </a:lnTo>
                      <a:lnTo>
                        <a:pt x="5247" y="20940"/>
                      </a:lnTo>
                      <a:lnTo>
                        <a:pt x="5247" y="21270"/>
                      </a:lnTo>
                      <a:lnTo>
                        <a:pt x="5947" y="21270"/>
                      </a:lnTo>
                      <a:lnTo>
                        <a:pt x="5947" y="21600"/>
                      </a:lnTo>
                      <a:lnTo>
                        <a:pt x="9007" y="21600"/>
                      </a:lnTo>
                      <a:lnTo>
                        <a:pt x="9619" y="21270"/>
                      </a:lnTo>
                      <a:lnTo>
                        <a:pt x="10406" y="20940"/>
                      </a:lnTo>
                      <a:lnTo>
                        <a:pt x="11106" y="20652"/>
                      </a:lnTo>
                      <a:lnTo>
                        <a:pt x="11106" y="20405"/>
                      </a:lnTo>
                      <a:lnTo>
                        <a:pt x="11106" y="20940"/>
                      </a:lnTo>
                      <a:lnTo>
                        <a:pt x="11893" y="20940"/>
                      </a:lnTo>
                      <a:lnTo>
                        <a:pt x="11893" y="21270"/>
                      </a:lnTo>
                      <a:lnTo>
                        <a:pt x="12505" y="21270"/>
                      </a:lnTo>
                      <a:lnTo>
                        <a:pt x="12505" y="21600"/>
                      </a:lnTo>
                      <a:lnTo>
                        <a:pt x="15566" y="21600"/>
                      </a:lnTo>
                      <a:lnTo>
                        <a:pt x="16266" y="21270"/>
                      </a:lnTo>
                      <a:lnTo>
                        <a:pt x="17053" y="20940"/>
                      </a:lnTo>
                      <a:lnTo>
                        <a:pt x="17053" y="14634"/>
                      </a:lnTo>
                      <a:lnTo>
                        <a:pt x="17840" y="14427"/>
                      </a:lnTo>
                      <a:lnTo>
                        <a:pt x="18539" y="14427"/>
                      </a:lnTo>
                      <a:lnTo>
                        <a:pt x="18539" y="14098"/>
                      </a:lnTo>
                      <a:lnTo>
                        <a:pt x="19326" y="13768"/>
                      </a:lnTo>
                      <a:lnTo>
                        <a:pt x="19938" y="13438"/>
                      </a:lnTo>
                      <a:lnTo>
                        <a:pt x="20726" y="13191"/>
                      </a:lnTo>
                      <a:lnTo>
                        <a:pt x="21600" y="12944"/>
                      </a:lnTo>
                      <a:lnTo>
                        <a:pt x="21600" y="6966"/>
                      </a:lnTo>
                      <a:lnTo>
                        <a:pt x="20726" y="6637"/>
                      </a:lnTo>
                      <a:lnTo>
                        <a:pt x="19938" y="6637"/>
                      </a:lnTo>
                      <a:lnTo>
                        <a:pt x="19326" y="6307"/>
                      </a:lnTo>
                      <a:lnTo>
                        <a:pt x="17840" y="597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451" name="Group 1451"/>
            <p:cNvGrpSpPr/>
            <p:nvPr/>
          </p:nvGrpSpPr>
          <p:grpSpPr>
            <a:xfrm>
              <a:off x="598472" y="1803392"/>
              <a:ext cx="201650" cy="357214"/>
              <a:chOff x="-1" y="-2"/>
              <a:chExt cx="201649" cy="357213"/>
            </a:xfrm>
          </p:grpSpPr>
          <p:sp>
            <p:nvSpPr>
              <p:cNvPr id="1447" name="Shape 1447"/>
              <p:cNvSpPr/>
              <p:nvPr/>
            </p:nvSpPr>
            <p:spPr>
              <a:xfrm>
                <a:off x="9" y="-2"/>
                <a:ext cx="201633"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450" name="Group 1450"/>
              <p:cNvGrpSpPr/>
              <p:nvPr/>
            </p:nvGrpSpPr>
            <p:grpSpPr>
              <a:xfrm>
                <a:off x="-2" y="-3"/>
                <a:ext cx="201650" cy="357215"/>
                <a:chOff x="0" y="-1"/>
                <a:chExt cx="201649" cy="357213"/>
              </a:xfrm>
            </p:grpSpPr>
            <p:sp>
              <p:nvSpPr>
                <p:cNvPr id="1448" name="Shape 1448"/>
                <p:cNvSpPr/>
                <p:nvPr/>
              </p:nvSpPr>
              <p:spPr>
                <a:xfrm>
                  <a:off x="-1" y="-2"/>
                  <a:ext cx="201650"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449" name="Shape 1449"/>
                <p:cNvSpPr/>
                <p:nvPr/>
              </p:nvSpPr>
              <p:spPr>
                <a:xfrm>
                  <a:off x="-1" y="-2"/>
                  <a:ext cx="201650"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678"/>
                      </a:lnTo>
                      <a:lnTo>
                        <a:pt x="5995" y="5678"/>
                      </a:lnTo>
                      <a:lnTo>
                        <a:pt x="5202" y="6007"/>
                      </a:lnTo>
                      <a:lnTo>
                        <a:pt x="4584" y="6007"/>
                      </a:lnTo>
                      <a:lnTo>
                        <a:pt x="3086" y="6295"/>
                      </a:lnTo>
                      <a:lnTo>
                        <a:pt x="2292" y="6624"/>
                      </a:lnTo>
                      <a:lnTo>
                        <a:pt x="1499" y="6624"/>
                      </a:lnTo>
                      <a:lnTo>
                        <a:pt x="793" y="6953"/>
                      </a:lnTo>
                      <a:lnTo>
                        <a:pt x="793" y="7200"/>
                      </a:lnTo>
                      <a:lnTo>
                        <a:pt x="0" y="7447"/>
                      </a:lnTo>
                      <a:lnTo>
                        <a:pt x="0" y="11973"/>
                      </a:lnTo>
                      <a:lnTo>
                        <a:pt x="793" y="12631"/>
                      </a:lnTo>
                      <a:lnTo>
                        <a:pt x="793"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456" name="Group 1456"/>
            <p:cNvGrpSpPr/>
            <p:nvPr/>
          </p:nvGrpSpPr>
          <p:grpSpPr>
            <a:xfrm>
              <a:off x="655622" y="398450"/>
              <a:ext cx="201650" cy="355635"/>
              <a:chOff x="-1" y="0"/>
              <a:chExt cx="201649" cy="355634"/>
            </a:xfrm>
          </p:grpSpPr>
          <p:sp>
            <p:nvSpPr>
              <p:cNvPr id="1452" name="Shape 1452"/>
              <p:cNvSpPr/>
              <p:nvPr/>
            </p:nvSpPr>
            <p:spPr>
              <a:xfrm>
                <a:off x="9" y="6"/>
                <a:ext cx="201633"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171"/>
                    </a:lnTo>
                    <a:lnTo>
                      <a:pt x="15605" y="3924"/>
                    </a:lnTo>
                    <a:lnTo>
                      <a:pt x="16398" y="3593"/>
                    </a:lnTo>
                    <a:lnTo>
                      <a:pt x="16398" y="1487"/>
                    </a:lnTo>
                    <a:lnTo>
                      <a:pt x="15605" y="1156"/>
                    </a:lnTo>
                    <a:lnTo>
                      <a:pt x="14811" y="909"/>
                    </a:lnTo>
                    <a:lnTo>
                      <a:pt x="14106" y="620"/>
                    </a:lnTo>
                    <a:lnTo>
                      <a:pt x="13489" y="330"/>
                    </a:lnTo>
                    <a:lnTo>
                      <a:pt x="12696" y="330"/>
                    </a:lnTo>
                    <a:lnTo>
                      <a:pt x="11814" y="0"/>
                    </a:lnTo>
                    <a:lnTo>
                      <a:pt x="10580" y="0"/>
                    </a:lnTo>
                    <a:lnTo>
                      <a:pt x="8904" y="330"/>
                    </a:lnTo>
                    <a:lnTo>
                      <a:pt x="8111" y="330"/>
                    </a:lnTo>
                    <a:lnTo>
                      <a:pt x="7494" y="620"/>
                    </a:lnTo>
                    <a:lnTo>
                      <a:pt x="6789" y="909"/>
                    </a:lnTo>
                    <a:lnTo>
                      <a:pt x="6789" y="1156"/>
                    </a:lnTo>
                    <a:lnTo>
                      <a:pt x="5995" y="1487"/>
                    </a:lnTo>
                    <a:lnTo>
                      <a:pt x="5995" y="1817"/>
                    </a:lnTo>
                    <a:lnTo>
                      <a:pt x="5202" y="2065"/>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083"/>
                    </a:lnTo>
                    <a:lnTo>
                      <a:pt x="3703" y="14414"/>
                    </a:lnTo>
                    <a:lnTo>
                      <a:pt x="4496" y="14414"/>
                    </a:lnTo>
                    <a:lnTo>
                      <a:pt x="4496" y="14620"/>
                    </a:lnTo>
                    <a:lnTo>
                      <a:pt x="4496" y="8962"/>
                    </a:lnTo>
                    <a:lnTo>
                      <a:pt x="4496" y="20650"/>
                    </a:lnTo>
                    <a:lnTo>
                      <a:pt x="5202" y="20939"/>
                    </a:lnTo>
                    <a:lnTo>
                      <a:pt x="5202" y="21270"/>
                    </a:lnTo>
                    <a:lnTo>
                      <a:pt x="5995" y="21270"/>
                    </a:lnTo>
                    <a:lnTo>
                      <a:pt x="5995" y="21600"/>
                    </a:lnTo>
                    <a:lnTo>
                      <a:pt x="8904" y="21600"/>
                    </a:lnTo>
                    <a:lnTo>
                      <a:pt x="9698" y="21270"/>
                    </a:lnTo>
                    <a:lnTo>
                      <a:pt x="10580" y="20939"/>
                    </a:lnTo>
                    <a:lnTo>
                      <a:pt x="11020" y="20650"/>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14"/>
                    </a:lnTo>
                    <a:lnTo>
                      <a:pt x="18514" y="14414"/>
                    </a:lnTo>
                    <a:lnTo>
                      <a:pt x="18514" y="14083"/>
                    </a:lnTo>
                    <a:lnTo>
                      <a:pt x="19308" y="13794"/>
                    </a:lnTo>
                    <a:lnTo>
                      <a:pt x="20013" y="13464"/>
                    </a:lnTo>
                    <a:lnTo>
                      <a:pt x="20807" y="13175"/>
                    </a:lnTo>
                    <a:lnTo>
                      <a:pt x="21600" y="12927"/>
                    </a:lnTo>
                    <a:lnTo>
                      <a:pt x="21600" y="6938"/>
                    </a:lnTo>
                    <a:lnTo>
                      <a:pt x="20807" y="6608"/>
                    </a:lnTo>
                    <a:lnTo>
                      <a:pt x="20013" y="6608"/>
                    </a:lnTo>
                    <a:lnTo>
                      <a:pt x="19308" y="6278"/>
                    </a:lnTo>
                    <a:lnTo>
                      <a:pt x="17897"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455" name="Group 1455"/>
              <p:cNvGrpSpPr/>
              <p:nvPr/>
            </p:nvGrpSpPr>
            <p:grpSpPr>
              <a:xfrm>
                <a:off x="-2" y="-1"/>
                <a:ext cx="201650" cy="355635"/>
                <a:chOff x="0" y="0"/>
                <a:chExt cx="201649" cy="355634"/>
              </a:xfrm>
            </p:grpSpPr>
            <p:sp>
              <p:nvSpPr>
                <p:cNvPr id="1453" name="Shape 1453"/>
                <p:cNvSpPr/>
                <p:nvPr/>
              </p:nvSpPr>
              <p:spPr>
                <a:xfrm>
                  <a:off x="-1" y="0"/>
                  <a:ext cx="201650"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171"/>
                      </a:lnTo>
                      <a:lnTo>
                        <a:pt x="15605" y="3924"/>
                      </a:lnTo>
                      <a:lnTo>
                        <a:pt x="16398" y="3593"/>
                      </a:lnTo>
                      <a:lnTo>
                        <a:pt x="16398" y="1487"/>
                      </a:lnTo>
                      <a:lnTo>
                        <a:pt x="15605" y="1156"/>
                      </a:lnTo>
                      <a:lnTo>
                        <a:pt x="14811" y="909"/>
                      </a:lnTo>
                      <a:lnTo>
                        <a:pt x="14106" y="620"/>
                      </a:lnTo>
                      <a:lnTo>
                        <a:pt x="13489" y="330"/>
                      </a:lnTo>
                      <a:lnTo>
                        <a:pt x="12696" y="330"/>
                      </a:lnTo>
                      <a:lnTo>
                        <a:pt x="11814" y="0"/>
                      </a:lnTo>
                      <a:lnTo>
                        <a:pt x="10580" y="0"/>
                      </a:lnTo>
                      <a:lnTo>
                        <a:pt x="8904" y="330"/>
                      </a:lnTo>
                      <a:lnTo>
                        <a:pt x="8111" y="330"/>
                      </a:lnTo>
                      <a:lnTo>
                        <a:pt x="7494" y="620"/>
                      </a:lnTo>
                      <a:lnTo>
                        <a:pt x="6789" y="909"/>
                      </a:lnTo>
                      <a:lnTo>
                        <a:pt x="6789" y="1156"/>
                      </a:lnTo>
                      <a:lnTo>
                        <a:pt x="5995" y="1487"/>
                      </a:lnTo>
                      <a:lnTo>
                        <a:pt x="5995" y="1817"/>
                      </a:lnTo>
                      <a:lnTo>
                        <a:pt x="5202" y="2065"/>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083"/>
                      </a:lnTo>
                      <a:lnTo>
                        <a:pt x="3703" y="14414"/>
                      </a:lnTo>
                      <a:lnTo>
                        <a:pt x="4496" y="14414"/>
                      </a:lnTo>
                      <a:lnTo>
                        <a:pt x="4496" y="14620"/>
                      </a:lnTo>
                      <a:lnTo>
                        <a:pt x="4496" y="8962"/>
                      </a:lnTo>
                      <a:lnTo>
                        <a:pt x="4496" y="20650"/>
                      </a:lnTo>
                      <a:lnTo>
                        <a:pt x="5202" y="20939"/>
                      </a:lnTo>
                      <a:lnTo>
                        <a:pt x="5202" y="21270"/>
                      </a:lnTo>
                      <a:lnTo>
                        <a:pt x="5995" y="21270"/>
                      </a:lnTo>
                      <a:lnTo>
                        <a:pt x="5995" y="21600"/>
                      </a:lnTo>
                      <a:lnTo>
                        <a:pt x="8904" y="21600"/>
                      </a:lnTo>
                      <a:lnTo>
                        <a:pt x="9698" y="21270"/>
                      </a:lnTo>
                      <a:lnTo>
                        <a:pt x="10580" y="20939"/>
                      </a:lnTo>
                      <a:lnTo>
                        <a:pt x="11020" y="20650"/>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14"/>
                      </a:lnTo>
                      <a:lnTo>
                        <a:pt x="18514" y="14414"/>
                      </a:lnTo>
                      <a:lnTo>
                        <a:pt x="18514" y="14083"/>
                      </a:lnTo>
                      <a:lnTo>
                        <a:pt x="19308" y="13794"/>
                      </a:lnTo>
                      <a:lnTo>
                        <a:pt x="20013" y="13464"/>
                      </a:lnTo>
                      <a:lnTo>
                        <a:pt x="20807" y="13175"/>
                      </a:lnTo>
                      <a:lnTo>
                        <a:pt x="21600" y="12927"/>
                      </a:lnTo>
                      <a:lnTo>
                        <a:pt x="21600" y="6938"/>
                      </a:lnTo>
                      <a:lnTo>
                        <a:pt x="20807" y="6608"/>
                      </a:lnTo>
                      <a:lnTo>
                        <a:pt x="20013" y="6608"/>
                      </a:lnTo>
                      <a:lnTo>
                        <a:pt x="19308" y="6278"/>
                      </a:lnTo>
                      <a:lnTo>
                        <a:pt x="17897"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454" name="Shape 1454"/>
                <p:cNvSpPr/>
                <p:nvPr/>
              </p:nvSpPr>
              <p:spPr>
                <a:xfrm>
                  <a:off x="-1" y="0"/>
                  <a:ext cx="201650"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171"/>
                      </a:lnTo>
                      <a:lnTo>
                        <a:pt x="15605" y="3924"/>
                      </a:lnTo>
                      <a:lnTo>
                        <a:pt x="16398" y="3593"/>
                      </a:lnTo>
                      <a:lnTo>
                        <a:pt x="16398" y="1487"/>
                      </a:lnTo>
                      <a:lnTo>
                        <a:pt x="15605" y="1156"/>
                      </a:lnTo>
                      <a:lnTo>
                        <a:pt x="14811" y="909"/>
                      </a:lnTo>
                      <a:lnTo>
                        <a:pt x="14106" y="620"/>
                      </a:lnTo>
                      <a:lnTo>
                        <a:pt x="13489" y="330"/>
                      </a:lnTo>
                      <a:lnTo>
                        <a:pt x="12696" y="330"/>
                      </a:lnTo>
                      <a:lnTo>
                        <a:pt x="11814" y="0"/>
                      </a:lnTo>
                      <a:lnTo>
                        <a:pt x="10580" y="0"/>
                      </a:lnTo>
                      <a:lnTo>
                        <a:pt x="8904" y="330"/>
                      </a:lnTo>
                      <a:lnTo>
                        <a:pt x="8111" y="330"/>
                      </a:lnTo>
                      <a:lnTo>
                        <a:pt x="7494" y="620"/>
                      </a:lnTo>
                      <a:lnTo>
                        <a:pt x="6789" y="909"/>
                      </a:lnTo>
                      <a:lnTo>
                        <a:pt x="6789" y="1156"/>
                      </a:lnTo>
                      <a:lnTo>
                        <a:pt x="5995" y="1487"/>
                      </a:lnTo>
                      <a:lnTo>
                        <a:pt x="5995" y="1817"/>
                      </a:lnTo>
                      <a:lnTo>
                        <a:pt x="5202" y="2065"/>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083"/>
                      </a:lnTo>
                      <a:lnTo>
                        <a:pt x="3703" y="14414"/>
                      </a:lnTo>
                      <a:lnTo>
                        <a:pt x="4496" y="14414"/>
                      </a:lnTo>
                      <a:lnTo>
                        <a:pt x="4496" y="14620"/>
                      </a:lnTo>
                      <a:lnTo>
                        <a:pt x="4496" y="8962"/>
                      </a:lnTo>
                      <a:lnTo>
                        <a:pt x="4496" y="20650"/>
                      </a:lnTo>
                      <a:lnTo>
                        <a:pt x="5202" y="20939"/>
                      </a:lnTo>
                      <a:lnTo>
                        <a:pt x="5202" y="21270"/>
                      </a:lnTo>
                      <a:lnTo>
                        <a:pt x="5995" y="21270"/>
                      </a:lnTo>
                      <a:lnTo>
                        <a:pt x="5995" y="21600"/>
                      </a:lnTo>
                      <a:lnTo>
                        <a:pt x="8904" y="21600"/>
                      </a:lnTo>
                      <a:lnTo>
                        <a:pt x="9698" y="21270"/>
                      </a:lnTo>
                      <a:lnTo>
                        <a:pt x="10580" y="20939"/>
                      </a:lnTo>
                      <a:lnTo>
                        <a:pt x="11020" y="20650"/>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14"/>
                      </a:lnTo>
                      <a:lnTo>
                        <a:pt x="18514" y="14414"/>
                      </a:lnTo>
                      <a:lnTo>
                        <a:pt x="18514" y="14083"/>
                      </a:lnTo>
                      <a:lnTo>
                        <a:pt x="19308" y="13794"/>
                      </a:lnTo>
                      <a:lnTo>
                        <a:pt x="20013" y="13464"/>
                      </a:lnTo>
                      <a:lnTo>
                        <a:pt x="20807" y="13175"/>
                      </a:lnTo>
                      <a:lnTo>
                        <a:pt x="21600" y="12927"/>
                      </a:lnTo>
                      <a:lnTo>
                        <a:pt x="21600" y="6938"/>
                      </a:lnTo>
                      <a:lnTo>
                        <a:pt x="20807" y="6608"/>
                      </a:lnTo>
                      <a:lnTo>
                        <a:pt x="20013" y="6608"/>
                      </a:lnTo>
                      <a:lnTo>
                        <a:pt x="19308" y="6278"/>
                      </a:lnTo>
                      <a:lnTo>
                        <a:pt x="17897" y="594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461" name="Group 1461"/>
            <p:cNvGrpSpPr/>
            <p:nvPr/>
          </p:nvGrpSpPr>
          <p:grpSpPr>
            <a:xfrm>
              <a:off x="4284653" y="1954203"/>
              <a:ext cx="206408" cy="357220"/>
              <a:chOff x="0" y="-1"/>
              <a:chExt cx="206406" cy="357219"/>
            </a:xfrm>
          </p:grpSpPr>
          <p:sp>
            <p:nvSpPr>
              <p:cNvPr id="1457" name="Shape 1457"/>
              <p:cNvSpPr/>
              <p:nvPr/>
            </p:nvSpPr>
            <p:spPr>
              <a:xfrm>
                <a:off x="4" y="2"/>
                <a:ext cx="206399"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053" y="5989"/>
                    </a:lnTo>
                    <a:lnTo>
                      <a:pt x="16266" y="5741"/>
                    </a:lnTo>
                    <a:lnTo>
                      <a:pt x="15653" y="5741"/>
                    </a:lnTo>
                    <a:lnTo>
                      <a:pt x="14866" y="5452"/>
                    </a:lnTo>
                    <a:lnTo>
                      <a:pt x="14167" y="5121"/>
                    </a:lnTo>
                    <a:lnTo>
                      <a:pt x="14167" y="4460"/>
                    </a:lnTo>
                    <a:lnTo>
                      <a:pt x="14866" y="4460"/>
                    </a:lnTo>
                    <a:lnTo>
                      <a:pt x="15653" y="4213"/>
                    </a:lnTo>
                    <a:lnTo>
                      <a:pt x="15653" y="3965"/>
                    </a:lnTo>
                    <a:lnTo>
                      <a:pt x="16266" y="3634"/>
                    </a:lnTo>
                    <a:lnTo>
                      <a:pt x="16266" y="1528"/>
                    </a:lnTo>
                    <a:lnTo>
                      <a:pt x="15653" y="1198"/>
                    </a:lnTo>
                    <a:lnTo>
                      <a:pt x="14866"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547"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547" y="14455"/>
                    </a:lnTo>
                    <a:lnTo>
                      <a:pt x="4547" y="14662"/>
                    </a:lnTo>
                    <a:lnTo>
                      <a:pt x="4547" y="9003"/>
                    </a:lnTo>
                    <a:lnTo>
                      <a:pt x="4547" y="20691"/>
                    </a:lnTo>
                    <a:lnTo>
                      <a:pt x="5334" y="20980"/>
                    </a:lnTo>
                    <a:lnTo>
                      <a:pt x="5334" y="21311"/>
                    </a:lnTo>
                    <a:lnTo>
                      <a:pt x="5947" y="21311"/>
                    </a:lnTo>
                    <a:lnTo>
                      <a:pt x="5947" y="21600"/>
                    </a:lnTo>
                    <a:lnTo>
                      <a:pt x="9007" y="21600"/>
                    </a:lnTo>
                    <a:lnTo>
                      <a:pt x="9707" y="21311"/>
                    </a:lnTo>
                    <a:lnTo>
                      <a:pt x="10494" y="20980"/>
                    </a:lnTo>
                    <a:lnTo>
                      <a:pt x="11106" y="20691"/>
                    </a:lnTo>
                    <a:lnTo>
                      <a:pt x="11106" y="20444"/>
                    </a:lnTo>
                    <a:lnTo>
                      <a:pt x="11106" y="20980"/>
                    </a:lnTo>
                    <a:lnTo>
                      <a:pt x="11893" y="20980"/>
                    </a:lnTo>
                    <a:lnTo>
                      <a:pt x="11893" y="21311"/>
                    </a:lnTo>
                    <a:lnTo>
                      <a:pt x="12593" y="21311"/>
                    </a:lnTo>
                    <a:lnTo>
                      <a:pt x="12593" y="21600"/>
                    </a:lnTo>
                    <a:lnTo>
                      <a:pt x="15653" y="21600"/>
                    </a:lnTo>
                    <a:lnTo>
                      <a:pt x="16266" y="21311"/>
                    </a:lnTo>
                    <a:lnTo>
                      <a:pt x="17053" y="20980"/>
                    </a:lnTo>
                    <a:lnTo>
                      <a:pt x="17053" y="14662"/>
                    </a:lnTo>
                    <a:lnTo>
                      <a:pt x="17927" y="14455"/>
                    </a:lnTo>
                    <a:lnTo>
                      <a:pt x="18539" y="14455"/>
                    </a:lnTo>
                    <a:lnTo>
                      <a:pt x="18539" y="14125"/>
                    </a:lnTo>
                    <a:lnTo>
                      <a:pt x="19326" y="13794"/>
                    </a:lnTo>
                    <a:lnTo>
                      <a:pt x="20026" y="13464"/>
                    </a:lnTo>
                    <a:lnTo>
                      <a:pt x="21600" y="12968"/>
                    </a:lnTo>
                    <a:lnTo>
                      <a:pt x="21600" y="6980"/>
                    </a:lnTo>
                    <a:lnTo>
                      <a:pt x="20813" y="6649"/>
                    </a:lnTo>
                    <a:lnTo>
                      <a:pt x="20026" y="6649"/>
                    </a:lnTo>
                    <a:lnTo>
                      <a:pt x="19326" y="6319"/>
                    </a:lnTo>
                    <a:lnTo>
                      <a:pt x="1792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460" name="Group 1460"/>
              <p:cNvGrpSpPr/>
              <p:nvPr/>
            </p:nvGrpSpPr>
            <p:grpSpPr>
              <a:xfrm>
                <a:off x="-1" y="-2"/>
                <a:ext cx="206408" cy="357220"/>
                <a:chOff x="0" y="0"/>
                <a:chExt cx="206406" cy="357219"/>
              </a:xfrm>
            </p:grpSpPr>
            <p:sp>
              <p:nvSpPr>
                <p:cNvPr id="1458" name="Shape 1458"/>
                <p:cNvSpPr/>
                <p:nvPr/>
              </p:nvSpPr>
              <p:spPr>
                <a:xfrm>
                  <a:off x="0" y="-1"/>
                  <a:ext cx="206408"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053" y="5989"/>
                      </a:lnTo>
                      <a:lnTo>
                        <a:pt x="16266" y="5741"/>
                      </a:lnTo>
                      <a:lnTo>
                        <a:pt x="15653" y="5741"/>
                      </a:lnTo>
                      <a:lnTo>
                        <a:pt x="14866" y="5452"/>
                      </a:lnTo>
                      <a:lnTo>
                        <a:pt x="14167" y="5121"/>
                      </a:lnTo>
                      <a:lnTo>
                        <a:pt x="14167" y="4460"/>
                      </a:lnTo>
                      <a:lnTo>
                        <a:pt x="14866" y="4460"/>
                      </a:lnTo>
                      <a:lnTo>
                        <a:pt x="15653" y="4213"/>
                      </a:lnTo>
                      <a:lnTo>
                        <a:pt x="15653" y="3965"/>
                      </a:lnTo>
                      <a:lnTo>
                        <a:pt x="16266" y="3634"/>
                      </a:lnTo>
                      <a:lnTo>
                        <a:pt x="16266" y="1528"/>
                      </a:lnTo>
                      <a:lnTo>
                        <a:pt x="15653" y="1198"/>
                      </a:lnTo>
                      <a:lnTo>
                        <a:pt x="14866"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547"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547" y="14455"/>
                      </a:lnTo>
                      <a:lnTo>
                        <a:pt x="4547" y="14662"/>
                      </a:lnTo>
                      <a:lnTo>
                        <a:pt x="4547" y="9003"/>
                      </a:lnTo>
                      <a:lnTo>
                        <a:pt x="4547" y="20691"/>
                      </a:lnTo>
                      <a:lnTo>
                        <a:pt x="5334" y="20980"/>
                      </a:lnTo>
                      <a:lnTo>
                        <a:pt x="5334" y="21311"/>
                      </a:lnTo>
                      <a:lnTo>
                        <a:pt x="5947" y="21311"/>
                      </a:lnTo>
                      <a:lnTo>
                        <a:pt x="5947" y="21600"/>
                      </a:lnTo>
                      <a:lnTo>
                        <a:pt x="9007" y="21600"/>
                      </a:lnTo>
                      <a:lnTo>
                        <a:pt x="9707" y="21311"/>
                      </a:lnTo>
                      <a:lnTo>
                        <a:pt x="10494" y="20980"/>
                      </a:lnTo>
                      <a:lnTo>
                        <a:pt x="11106" y="20691"/>
                      </a:lnTo>
                      <a:lnTo>
                        <a:pt x="11106" y="20444"/>
                      </a:lnTo>
                      <a:lnTo>
                        <a:pt x="11106" y="20980"/>
                      </a:lnTo>
                      <a:lnTo>
                        <a:pt x="11893" y="20980"/>
                      </a:lnTo>
                      <a:lnTo>
                        <a:pt x="11893" y="21311"/>
                      </a:lnTo>
                      <a:lnTo>
                        <a:pt x="12593" y="21311"/>
                      </a:lnTo>
                      <a:lnTo>
                        <a:pt x="12593" y="21600"/>
                      </a:lnTo>
                      <a:lnTo>
                        <a:pt x="15653" y="21600"/>
                      </a:lnTo>
                      <a:lnTo>
                        <a:pt x="16266" y="21311"/>
                      </a:lnTo>
                      <a:lnTo>
                        <a:pt x="17053" y="20980"/>
                      </a:lnTo>
                      <a:lnTo>
                        <a:pt x="17053" y="14662"/>
                      </a:lnTo>
                      <a:lnTo>
                        <a:pt x="17927" y="14455"/>
                      </a:lnTo>
                      <a:lnTo>
                        <a:pt x="18539" y="14455"/>
                      </a:lnTo>
                      <a:lnTo>
                        <a:pt x="18539" y="14125"/>
                      </a:lnTo>
                      <a:lnTo>
                        <a:pt x="19326" y="13794"/>
                      </a:lnTo>
                      <a:lnTo>
                        <a:pt x="20026" y="13464"/>
                      </a:lnTo>
                      <a:lnTo>
                        <a:pt x="21600" y="12968"/>
                      </a:lnTo>
                      <a:lnTo>
                        <a:pt x="21600" y="6980"/>
                      </a:lnTo>
                      <a:lnTo>
                        <a:pt x="20813" y="6649"/>
                      </a:lnTo>
                      <a:lnTo>
                        <a:pt x="20026" y="6649"/>
                      </a:lnTo>
                      <a:lnTo>
                        <a:pt x="19326" y="6319"/>
                      </a:lnTo>
                      <a:lnTo>
                        <a:pt x="1792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459" name="Shape 1459"/>
                <p:cNvSpPr/>
                <p:nvPr/>
              </p:nvSpPr>
              <p:spPr>
                <a:xfrm>
                  <a:off x="0" y="-1"/>
                  <a:ext cx="206408"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053" y="5989"/>
                      </a:lnTo>
                      <a:lnTo>
                        <a:pt x="16266" y="5741"/>
                      </a:lnTo>
                      <a:lnTo>
                        <a:pt x="15653" y="5741"/>
                      </a:lnTo>
                      <a:lnTo>
                        <a:pt x="14866" y="5452"/>
                      </a:lnTo>
                      <a:lnTo>
                        <a:pt x="14167" y="5121"/>
                      </a:lnTo>
                      <a:lnTo>
                        <a:pt x="14167" y="4460"/>
                      </a:lnTo>
                      <a:lnTo>
                        <a:pt x="14866" y="4460"/>
                      </a:lnTo>
                      <a:lnTo>
                        <a:pt x="15653" y="4213"/>
                      </a:lnTo>
                      <a:lnTo>
                        <a:pt x="15653" y="3965"/>
                      </a:lnTo>
                      <a:lnTo>
                        <a:pt x="16266" y="3634"/>
                      </a:lnTo>
                      <a:lnTo>
                        <a:pt x="16266" y="1528"/>
                      </a:lnTo>
                      <a:lnTo>
                        <a:pt x="15653" y="1198"/>
                      </a:lnTo>
                      <a:lnTo>
                        <a:pt x="14866" y="950"/>
                      </a:lnTo>
                      <a:lnTo>
                        <a:pt x="14167" y="661"/>
                      </a:lnTo>
                      <a:lnTo>
                        <a:pt x="13380" y="330"/>
                      </a:lnTo>
                      <a:lnTo>
                        <a:pt x="12593" y="330"/>
                      </a:lnTo>
                      <a:lnTo>
                        <a:pt x="11893" y="0"/>
                      </a:lnTo>
                      <a:lnTo>
                        <a:pt x="10494" y="0"/>
                      </a:lnTo>
                      <a:lnTo>
                        <a:pt x="9007" y="330"/>
                      </a:lnTo>
                      <a:lnTo>
                        <a:pt x="8220" y="330"/>
                      </a:lnTo>
                      <a:lnTo>
                        <a:pt x="7433" y="661"/>
                      </a:lnTo>
                      <a:lnTo>
                        <a:pt x="6734" y="950"/>
                      </a:lnTo>
                      <a:lnTo>
                        <a:pt x="6734" y="1198"/>
                      </a:lnTo>
                      <a:lnTo>
                        <a:pt x="5947" y="1528"/>
                      </a:lnTo>
                      <a:lnTo>
                        <a:pt x="5947" y="1859"/>
                      </a:lnTo>
                      <a:lnTo>
                        <a:pt x="5334" y="2106"/>
                      </a:lnTo>
                      <a:lnTo>
                        <a:pt x="5334" y="3015"/>
                      </a:lnTo>
                      <a:lnTo>
                        <a:pt x="5947" y="3304"/>
                      </a:lnTo>
                      <a:lnTo>
                        <a:pt x="5947" y="3965"/>
                      </a:lnTo>
                      <a:lnTo>
                        <a:pt x="6734" y="4213"/>
                      </a:lnTo>
                      <a:lnTo>
                        <a:pt x="7433" y="4460"/>
                      </a:lnTo>
                      <a:lnTo>
                        <a:pt x="7433" y="5452"/>
                      </a:lnTo>
                      <a:lnTo>
                        <a:pt x="6734" y="5741"/>
                      </a:lnTo>
                      <a:lnTo>
                        <a:pt x="5947" y="5741"/>
                      </a:lnTo>
                      <a:lnTo>
                        <a:pt x="5334" y="5989"/>
                      </a:lnTo>
                      <a:lnTo>
                        <a:pt x="4547" y="5989"/>
                      </a:lnTo>
                      <a:lnTo>
                        <a:pt x="3061" y="6319"/>
                      </a:lnTo>
                      <a:lnTo>
                        <a:pt x="2274" y="6649"/>
                      </a:lnTo>
                      <a:lnTo>
                        <a:pt x="1574" y="6649"/>
                      </a:lnTo>
                      <a:lnTo>
                        <a:pt x="787" y="6980"/>
                      </a:lnTo>
                      <a:lnTo>
                        <a:pt x="787" y="7186"/>
                      </a:lnTo>
                      <a:lnTo>
                        <a:pt x="0" y="7517"/>
                      </a:lnTo>
                      <a:lnTo>
                        <a:pt x="0" y="12018"/>
                      </a:lnTo>
                      <a:lnTo>
                        <a:pt x="787" y="12638"/>
                      </a:lnTo>
                      <a:lnTo>
                        <a:pt x="787" y="12968"/>
                      </a:lnTo>
                      <a:lnTo>
                        <a:pt x="1574" y="13216"/>
                      </a:lnTo>
                      <a:lnTo>
                        <a:pt x="1574" y="13794"/>
                      </a:lnTo>
                      <a:lnTo>
                        <a:pt x="2274" y="13794"/>
                      </a:lnTo>
                      <a:lnTo>
                        <a:pt x="3061" y="14125"/>
                      </a:lnTo>
                      <a:lnTo>
                        <a:pt x="3673" y="14455"/>
                      </a:lnTo>
                      <a:lnTo>
                        <a:pt x="4547" y="14455"/>
                      </a:lnTo>
                      <a:lnTo>
                        <a:pt x="4547" y="14662"/>
                      </a:lnTo>
                      <a:lnTo>
                        <a:pt x="4547" y="9003"/>
                      </a:lnTo>
                      <a:lnTo>
                        <a:pt x="4547" y="20691"/>
                      </a:lnTo>
                      <a:lnTo>
                        <a:pt x="5334" y="20980"/>
                      </a:lnTo>
                      <a:lnTo>
                        <a:pt x="5334" y="21311"/>
                      </a:lnTo>
                      <a:lnTo>
                        <a:pt x="5947" y="21311"/>
                      </a:lnTo>
                      <a:lnTo>
                        <a:pt x="5947" y="21600"/>
                      </a:lnTo>
                      <a:lnTo>
                        <a:pt x="9007" y="21600"/>
                      </a:lnTo>
                      <a:lnTo>
                        <a:pt x="9707" y="21311"/>
                      </a:lnTo>
                      <a:lnTo>
                        <a:pt x="10494" y="20980"/>
                      </a:lnTo>
                      <a:lnTo>
                        <a:pt x="11106" y="20691"/>
                      </a:lnTo>
                      <a:lnTo>
                        <a:pt x="11106" y="20444"/>
                      </a:lnTo>
                      <a:lnTo>
                        <a:pt x="11106" y="20980"/>
                      </a:lnTo>
                      <a:lnTo>
                        <a:pt x="11893" y="20980"/>
                      </a:lnTo>
                      <a:lnTo>
                        <a:pt x="11893" y="21311"/>
                      </a:lnTo>
                      <a:lnTo>
                        <a:pt x="12593" y="21311"/>
                      </a:lnTo>
                      <a:lnTo>
                        <a:pt x="12593" y="21600"/>
                      </a:lnTo>
                      <a:lnTo>
                        <a:pt x="15653" y="21600"/>
                      </a:lnTo>
                      <a:lnTo>
                        <a:pt x="16266" y="21311"/>
                      </a:lnTo>
                      <a:lnTo>
                        <a:pt x="17053" y="20980"/>
                      </a:lnTo>
                      <a:lnTo>
                        <a:pt x="17053" y="14662"/>
                      </a:lnTo>
                      <a:lnTo>
                        <a:pt x="17927" y="14455"/>
                      </a:lnTo>
                      <a:lnTo>
                        <a:pt x="18539" y="14455"/>
                      </a:lnTo>
                      <a:lnTo>
                        <a:pt x="18539" y="14125"/>
                      </a:lnTo>
                      <a:lnTo>
                        <a:pt x="19326" y="13794"/>
                      </a:lnTo>
                      <a:lnTo>
                        <a:pt x="20026" y="13464"/>
                      </a:lnTo>
                      <a:lnTo>
                        <a:pt x="21600" y="12968"/>
                      </a:lnTo>
                      <a:lnTo>
                        <a:pt x="21600" y="6980"/>
                      </a:lnTo>
                      <a:lnTo>
                        <a:pt x="20813" y="6649"/>
                      </a:lnTo>
                      <a:lnTo>
                        <a:pt x="20026" y="6649"/>
                      </a:lnTo>
                      <a:lnTo>
                        <a:pt x="19326" y="6319"/>
                      </a:lnTo>
                      <a:lnTo>
                        <a:pt x="1792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466" name="Group 1466"/>
            <p:cNvGrpSpPr/>
            <p:nvPr/>
          </p:nvGrpSpPr>
          <p:grpSpPr>
            <a:xfrm>
              <a:off x="3895719" y="1338253"/>
              <a:ext cx="200055" cy="357220"/>
              <a:chOff x="-2" y="-1"/>
              <a:chExt cx="200054" cy="357219"/>
            </a:xfrm>
          </p:grpSpPr>
          <p:sp>
            <p:nvSpPr>
              <p:cNvPr id="1462" name="Shape 1462"/>
              <p:cNvSpPr/>
              <p:nvPr/>
            </p:nvSpPr>
            <p:spPr>
              <a:xfrm>
                <a:off x="0" y="2"/>
                <a:ext cx="161938"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902" y="0"/>
                    </a:lnTo>
                    <a:lnTo>
                      <a:pt x="10580" y="0"/>
                    </a:lnTo>
                    <a:lnTo>
                      <a:pt x="8904" y="329"/>
                    </a:lnTo>
                    <a:lnTo>
                      <a:pt x="8111" y="329"/>
                    </a:lnTo>
                    <a:lnTo>
                      <a:pt x="7494" y="658"/>
                    </a:lnTo>
                    <a:lnTo>
                      <a:pt x="6877" y="946"/>
                    </a:lnTo>
                    <a:lnTo>
                      <a:pt x="6877" y="1193"/>
                    </a:lnTo>
                    <a:lnTo>
                      <a:pt x="5995" y="1522"/>
                    </a:lnTo>
                    <a:lnTo>
                      <a:pt x="5995" y="1851"/>
                    </a:lnTo>
                    <a:lnTo>
                      <a:pt x="5202" y="2098"/>
                    </a:lnTo>
                    <a:lnTo>
                      <a:pt x="5202" y="3045"/>
                    </a:lnTo>
                    <a:lnTo>
                      <a:pt x="5995" y="3374"/>
                    </a:lnTo>
                    <a:lnTo>
                      <a:pt x="5995" y="3950"/>
                    </a:lnTo>
                    <a:lnTo>
                      <a:pt x="6877" y="4197"/>
                    </a:lnTo>
                    <a:lnTo>
                      <a:pt x="7494" y="4526"/>
                    </a:lnTo>
                    <a:lnTo>
                      <a:pt x="7494" y="5431"/>
                    </a:lnTo>
                    <a:lnTo>
                      <a:pt x="6877" y="5719"/>
                    </a:lnTo>
                    <a:lnTo>
                      <a:pt x="5995" y="5719"/>
                    </a:lnTo>
                    <a:lnTo>
                      <a:pt x="5202" y="6048"/>
                    </a:lnTo>
                    <a:lnTo>
                      <a:pt x="4584" y="6048"/>
                    </a:lnTo>
                    <a:lnTo>
                      <a:pt x="3086" y="6295"/>
                    </a:lnTo>
                    <a:lnTo>
                      <a:pt x="2292" y="6624"/>
                    </a:lnTo>
                    <a:lnTo>
                      <a:pt x="1499" y="6624"/>
                    </a:lnTo>
                    <a:lnTo>
                      <a:pt x="793" y="6953"/>
                    </a:lnTo>
                    <a:lnTo>
                      <a:pt x="793" y="7200"/>
                    </a:lnTo>
                    <a:lnTo>
                      <a:pt x="0" y="7488"/>
                    </a:lnTo>
                    <a:lnTo>
                      <a:pt x="0" y="11973"/>
                    </a:lnTo>
                    <a:lnTo>
                      <a:pt x="793" y="12631"/>
                    </a:lnTo>
                    <a:lnTo>
                      <a:pt x="793"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5995" y="21271"/>
                    </a:lnTo>
                    <a:lnTo>
                      <a:pt x="5995" y="21600"/>
                    </a:lnTo>
                    <a:lnTo>
                      <a:pt x="8904" y="21600"/>
                    </a:lnTo>
                    <a:lnTo>
                      <a:pt x="9786" y="21271"/>
                    </a:lnTo>
                    <a:lnTo>
                      <a:pt x="10580" y="20942"/>
                    </a:lnTo>
                    <a:lnTo>
                      <a:pt x="11020" y="20695"/>
                    </a:lnTo>
                    <a:lnTo>
                      <a:pt x="11020" y="20448"/>
                    </a:lnTo>
                    <a:lnTo>
                      <a:pt x="11020"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08" y="13824"/>
                    </a:lnTo>
                    <a:lnTo>
                      <a:pt x="20013" y="13495"/>
                    </a:lnTo>
                    <a:lnTo>
                      <a:pt x="20807" y="13166"/>
                    </a:lnTo>
                    <a:lnTo>
                      <a:pt x="21600" y="12919"/>
                    </a:lnTo>
                    <a:lnTo>
                      <a:pt x="21600" y="6953"/>
                    </a:lnTo>
                    <a:lnTo>
                      <a:pt x="20807" y="6624"/>
                    </a:lnTo>
                    <a:lnTo>
                      <a:pt x="20013" y="6624"/>
                    </a:lnTo>
                    <a:lnTo>
                      <a:pt x="19308"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465" name="Group 1465"/>
              <p:cNvGrpSpPr/>
              <p:nvPr/>
            </p:nvGrpSpPr>
            <p:grpSpPr>
              <a:xfrm>
                <a:off x="-3" y="-2"/>
                <a:ext cx="200056" cy="357220"/>
                <a:chOff x="-1" y="0"/>
                <a:chExt cx="200054" cy="357219"/>
              </a:xfrm>
            </p:grpSpPr>
            <p:sp>
              <p:nvSpPr>
                <p:cNvPr id="1463" name="Shape 1463"/>
                <p:cNvSpPr/>
                <p:nvPr/>
              </p:nvSpPr>
              <p:spPr>
                <a:xfrm>
                  <a:off x="-2" y="-1"/>
                  <a:ext cx="200056"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902" y="0"/>
                      </a:lnTo>
                      <a:lnTo>
                        <a:pt x="10580" y="0"/>
                      </a:lnTo>
                      <a:lnTo>
                        <a:pt x="8904" y="329"/>
                      </a:lnTo>
                      <a:lnTo>
                        <a:pt x="8111" y="329"/>
                      </a:lnTo>
                      <a:lnTo>
                        <a:pt x="7494" y="658"/>
                      </a:lnTo>
                      <a:lnTo>
                        <a:pt x="6877" y="946"/>
                      </a:lnTo>
                      <a:lnTo>
                        <a:pt x="6877" y="1193"/>
                      </a:lnTo>
                      <a:lnTo>
                        <a:pt x="5995" y="1522"/>
                      </a:lnTo>
                      <a:lnTo>
                        <a:pt x="5995" y="1851"/>
                      </a:lnTo>
                      <a:lnTo>
                        <a:pt x="5202" y="2098"/>
                      </a:lnTo>
                      <a:lnTo>
                        <a:pt x="5202" y="3045"/>
                      </a:lnTo>
                      <a:lnTo>
                        <a:pt x="5995" y="3374"/>
                      </a:lnTo>
                      <a:lnTo>
                        <a:pt x="5995" y="3950"/>
                      </a:lnTo>
                      <a:lnTo>
                        <a:pt x="6877" y="4197"/>
                      </a:lnTo>
                      <a:lnTo>
                        <a:pt x="7494" y="4526"/>
                      </a:lnTo>
                      <a:lnTo>
                        <a:pt x="7494" y="5431"/>
                      </a:lnTo>
                      <a:lnTo>
                        <a:pt x="6877" y="5719"/>
                      </a:lnTo>
                      <a:lnTo>
                        <a:pt x="5995" y="5719"/>
                      </a:lnTo>
                      <a:lnTo>
                        <a:pt x="5202" y="6048"/>
                      </a:lnTo>
                      <a:lnTo>
                        <a:pt x="4584" y="6048"/>
                      </a:lnTo>
                      <a:lnTo>
                        <a:pt x="3086" y="6295"/>
                      </a:lnTo>
                      <a:lnTo>
                        <a:pt x="2292" y="6624"/>
                      </a:lnTo>
                      <a:lnTo>
                        <a:pt x="1499" y="6624"/>
                      </a:lnTo>
                      <a:lnTo>
                        <a:pt x="793" y="6953"/>
                      </a:lnTo>
                      <a:lnTo>
                        <a:pt x="793" y="7200"/>
                      </a:lnTo>
                      <a:lnTo>
                        <a:pt x="0" y="7488"/>
                      </a:lnTo>
                      <a:lnTo>
                        <a:pt x="0" y="11973"/>
                      </a:lnTo>
                      <a:lnTo>
                        <a:pt x="793" y="12631"/>
                      </a:lnTo>
                      <a:lnTo>
                        <a:pt x="793"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5995" y="21271"/>
                      </a:lnTo>
                      <a:lnTo>
                        <a:pt x="5995" y="21600"/>
                      </a:lnTo>
                      <a:lnTo>
                        <a:pt x="8904" y="21600"/>
                      </a:lnTo>
                      <a:lnTo>
                        <a:pt x="9786" y="21271"/>
                      </a:lnTo>
                      <a:lnTo>
                        <a:pt x="10580" y="20942"/>
                      </a:lnTo>
                      <a:lnTo>
                        <a:pt x="11020" y="20695"/>
                      </a:lnTo>
                      <a:lnTo>
                        <a:pt x="11020" y="20448"/>
                      </a:lnTo>
                      <a:lnTo>
                        <a:pt x="11020"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08" y="13824"/>
                      </a:lnTo>
                      <a:lnTo>
                        <a:pt x="20013" y="13495"/>
                      </a:lnTo>
                      <a:lnTo>
                        <a:pt x="20807" y="13166"/>
                      </a:lnTo>
                      <a:lnTo>
                        <a:pt x="21600" y="12919"/>
                      </a:lnTo>
                      <a:lnTo>
                        <a:pt x="21600" y="6953"/>
                      </a:lnTo>
                      <a:lnTo>
                        <a:pt x="20807" y="6624"/>
                      </a:lnTo>
                      <a:lnTo>
                        <a:pt x="20013" y="6624"/>
                      </a:lnTo>
                      <a:lnTo>
                        <a:pt x="19308"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464" name="Shape 1464"/>
                <p:cNvSpPr/>
                <p:nvPr/>
              </p:nvSpPr>
              <p:spPr>
                <a:xfrm>
                  <a:off x="-2" y="-1"/>
                  <a:ext cx="200056"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902" y="0"/>
                      </a:lnTo>
                      <a:lnTo>
                        <a:pt x="10580" y="0"/>
                      </a:lnTo>
                      <a:lnTo>
                        <a:pt x="8904" y="329"/>
                      </a:lnTo>
                      <a:lnTo>
                        <a:pt x="8111" y="329"/>
                      </a:lnTo>
                      <a:lnTo>
                        <a:pt x="7494" y="658"/>
                      </a:lnTo>
                      <a:lnTo>
                        <a:pt x="6877" y="946"/>
                      </a:lnTo>
                      <a:lnTo>
                        <a:pt x="6877" y="1193"/>
                      </a:lnTo>
                      <a:lnTo>
                        <a:pt x="5995" y="1522"/>
                      </a:lnTo>
                      <a:lnTo>
                        <a:pt x="5995" y="1851"/>
                      </a:lnTo>
                      <a:lnTo>
                        <a:pt x="5202" y="2098"/>
                      </a:lnTo>
                      <a:lnTo>
                        <a:pt x="5202" y="3045"/>
                      </a:lnTo>
                      <a:lnTo>
                        <a:pt x="5995" y="3374"/>
                      </a:lnTo>
                      <a:lnTo>
                        <a:pt x="5995" y="3950"/>
                      </a:lnTo>
                      <a:lnTo>
                        <a:pt x="6877" y="4197"/>
                      </a:lnTo>
                      <a:lnTo>
                        <a:pt x="7494" y="4526"/>
                      </a:lnTo>
                      <a:lnTo>
                        <a:pt x="7494" y="5431"/>
                      </a:lnTo>
                      <a:lnTo>
                        <a:pt x="6877" y="5719"/>
                      </a:lnTo>
                      <a:lnTo>
                        <a:pt x="5995" y="5719"/>
                      </a:lnTo>
                      <a:lnTo>
                        <a:pt x="5202" y="6048"/>
                      </a:lnTo>
                      <a:lnTo>
                        <a:pt x="4584" y="6048"/>
                      </a:lnTo>
                      <a:lnTo>
                        <a:pt x="3086" y="6295"/>
                      </a:lnTo>
                      <a:lnTo>
                        <a:pt x="2292" y="6624"/>
                      </a:lnTo>
                      <a:lnTo>
                        <a:pt x="1499" y="6624"/>
                      </a:lnTo>
                      <a:lnTo>
                        <a:pt x="793" y="6953"/>
                      </a:lnTo>
                      <a:lnTo>
                        <a:pt x="793" y="7200"/>
                      </a:lnTo>
                      <a:lnTo>
                        <a:pt x="0" y="7488"/>
                      </a:lnTo>
                      <a:lnTo>
                        <a:pt x="0" y="11973"/>
                      </a:lnTo>
                      <a:lnTo>
                        <a:pt x="793" y="12631"/>
                      </a:lnTo>
                      <a:lnTo>
                        <a:pt x="793"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5995" y="21271"/>
                      </a:lnTo>
                      <a:lnTo>
                        <a:pt x="5995" y="21600"/>
                      </a:lnTo>
                      <a:lnTo>
                        <a:pt x="8904" y="21600"/>
                      </a:lnTo>
                      <a:lnTo>
                        <a:pt x="9786" y="21271"/>
                      </a:lnTo>
                      <a:lnTo>
                        <a:pt x="10580" y="20942"/>
                      </a:lnTo>
                      <a:lnTo>
                        <a:pt x="11020" y="20695"/>
                      </a:lnTo>
                      <a:lnTo>
                        <a:pt x="11020" y="20448"/>
                      </a:lnTo>
                      <a:lnTo>
                        <a:pt x="11020"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08" y="13824"/>
                      </a:lnTo>
                      <a:lnTo>
                        <a:pt x="20013" y="13495"/>
                      </a:lnTo>
                      <a:lnTo>
                        <a:pt x="20807" y="13166"/>
                      </a:lnTo>
                      <a:lnTo>
                        <a:pt x="21600" y="12919"/>
                      </a:lnTo>
                      <a:lnTo>
                        <a:pt x="21600" y="6953"/>
                      </a:lnTo>
                      <a:lnTo>
                        <a:pt x="20807" y="6624"/>
                      </a:lnTo>
                      <a:lnTo>
                        <a:pt x="20013" y="6624"/>
                      </a:lnTo>
                      <a:lnTo>
                        <a:pt x="19308" y="6295"/>
                      </a:lnTo>
                      <a:lnTo>
                        <a:pt x="17897"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471" name="Group 1471"/>
            <p:cNvGrpSpPr/>
            <p:nvPr/>
          </p:nvGrpSpPr>
          <p:grpSpPr>
            <a:xfrm>
              <a:off x="3957623" y="665153"/>
              <a:ext cx="198474" cy="357221"/>
              <a:chOff x="-2" y="-1"/>
              <a:chExt cx="198473" cy="357220"/>
            </a:xfrm>
          </p:grpSpPr>
          <p:sp>
            <p:nvSpPr>
              <p:cNvPr id="1467" name="Shape 1467"/>
              <p:cNvSpPr/>
              <p:nvPr/>
            </p:nvSpPr>
            <p:spPr>
              <a:xfrm>
                <a:off x="7" y="3"/>
                <a:ext cx="161940" cy="350858"/>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06" y="5121"/>
                    </a:lnTo>
                    <a:lnTo>
                      <a:pt x="14106" y="4460"/>
                    </a:lnTo>
                    <a:lnTo>
                      <a:pt x="14811" y="4460"/>
                    </a:lnTo>
                    <a:lnTo>
                      <a:pt x="15605" y="4213"/>
                    </a:lnTo>
                    <a:lnTo>
                      <a:pt x="15605" y="3965"/>
                    </a:lnTo>
                    <a:lnTo>
                      <a:pt x="16398" y="3634"/>
                    </a:lnTo>
                    <a:lnTo>
                      <a:pt x="16398" y="1528"/>
                    </a:lnTo>
                    <a:lnTo>
                      <a:pt x="15605" y="1198"/>
                    </a:lnTo>
                    <a:lnTo>
                      <a:pt x="14811" y="950"/>
                    </a:lnTo>
                    <a:lnTo>
                      <a:pt x="14106" y="661"/>
                    </a:lnTo>
                    <a:lnTo>
                      <a:pt x="13489" y="330"/>
                    </a:lnTo>
                    <a:lnTo>
                      <a:pt x="12696" y="330"/>
                    </a:lnTo>
                    <a:lnTo>
                      <a:pt x="11902" y="0"/>
                    </a:lnTo>
                    <a:lnTo>
                      <a:pt x="10580" y="0"/>
                    </a:lnTo>
                    <a:lnTo>
                      <a:pt x="8993" y="330"/>
                    </a:lnTo>
                    <a:lnTo>
                      <a:pt x="8111" y="330"/>
                    </a:lnTo>
                    <a:lnTo>
                      <a:pt x="7494" y="661"/>
                    </a:lnTo>
                    <a:lnTo>
                      <a:pt x="6877" y="950"/>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517"/>
                    </a:lnTo>
                    <a:lnTo>
                      <a:pt x="0" y="12018"/>
                    </a:lnTo>
                    <a:lnTo>
                      <a:pt x="793" y="12638"/>
                    </a:lnTo>
                    <a:lnTo>
                      <a:pt x="793" y="12968"/>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80"/>
                    </a:lnTo>
                    <a:lnTo>
                      <a:pt x="5202" y="21270"/>
                    </a:lnTo>
                    <a:lnTo>
                      <a:pt x="5995" y="21270"/>
                    </a:lnTo>
                    <a:lnTo>
                      <a:pt x="5995" y="21600"/>
                    </a:lnTo>
                    <a:lnTo>
                      <a:pt x="8993" y="21600"/>
                    </a:lnTo>
                    <a:lnTo>
                      <a:pt x="9786" y="21270"/>
                    </a:lnTo>
                    <a:lnTo>
                      <a:pt x="10580" y="20980"/>
                    </a:lnTo>
                    <a:lnTo>
                      <a:pt x="11020" y="20691"/>
                    </a:lnTo>
                    <a:lnTo>
                      <a:pt x="11020" y="20444"/>
                    </a:lnTo>
                    <a:lnTo>
                      <a:pt x="11020" y="20980"/>
                    </a:lnTo>
                    <a:lnTo>
                      <a:pt x="11902" y="20980"/>
                    </a:lnTo>
                    <a:lnTo>
                      <a:pt x="11902" y="21270"/>
                    </a:lnTo>
                    <a:lnTo>
                      <a:pt x="12696" y="21270"/>
                    </a:lnTo>
                    <a:lnTo>
                      <a:pt x="12696" y="21600"/>
                    </a:lnTo>
                    <a:lnTo>
                      <a:pt x="15605" y="21600"/>
                    </a:lnTo>
                    <a:lnTo>
                      <a:pt x="16398" y="21270"/>
                    </a:lnTo>
                    <a:lnTo>
                      <a:pt x="17104" y="20980"/>
                    </a:lnTo>
                    <a:lnTo>
                      <a:pt x="17104" y="14662"/>
                    </a:lnTo>
                    <a:lnTo>
                      <a:pt x="17897" y="14455"/>
                    </a:lnTo>
                    <a:lnTo>
                      <a:pt x="18514" y="14455"/>
                    </a:lnTo>
                    <a:lnTo>
                      <a:pt x="18514" y="14125"/>
                    </a:lnTo>
                    <a:lnTo>
                      <a:pt x="19308" y="13794"/>
                    </a:lnTo>
                    <a:lnTo>
                      <a:pt x="20013" y="13464"/>
                    </a:lnTo>
                    <a:lnTo>
                      <a:pt x="21600" y="12968"/>
                    </a:lnTo>
                    <a:lnTo>
                      <a:pt x="21600" y="6980"/>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470" name="Group 1470"/>
              <p:cNvGrpSpPr/>
              <p:nvPr/>
            </p:nvGrpSpPr>
            <p:grpSpPr>
              <a:xfrm>
                <a:off x="-3" y="-2"/>
                <a:ext cx="198475" cy="357221"/>
                <a:chOff x="-1" y="0"/>
                <a:chExt cx="198473" cy="357220"/>
              </a:xfrm>
            </p:grpSpPr>
            <p:sp>
              <p:nvSpPr>
                <p:cNvPr id="1468" name="Shape 1468"/>
                <p:cNvSpPr/>
                <p:nvPr/>
              </p:nvSpPr>
              <p:spPr>
                <a:xfrm>
                  <a:off x="-2" y="-1"/>
                  <a:ext cx="198475" cy="3572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06" y="5121"/>
                      </a:lnTo>
                      <a:lnTo>
                        <a:pt x="14106" y="4460"/>
                      </a:lnTo>
                      <a:lnTo>
                        <a:pt x="14811" y="4460"/>
                      </a:lnTo>
                      <a:lnTo>
                        <a:pt x="15605" y="4213"/>
                      </a:lnTo>
                      <a:lnTo>
                        <a:pt x="15605" y="3965"/>
                      </a:lnTo>
                      <a:lnTo>
                        <a:pt x="16398" y="3634"/>
                      </a:lnTo>
                      <a:lnTo>
                        <a:pt x="16398" y="1528"/>
                      </a:lnTo>
                      <a:lnTo>
                        <a:pt x="15605" y="1198"/>
                      </a:lnTo>
                      <a:lnTo>
                        <a:pt x="14811" y="950"/>
                      </a:lnTo>
                      <a:lnTo>
                        <a:pt x="14106" y="661"/>
                      </a:lnTo>
                      <a:lnTo>
                        <a:pt x="13489" y="330"/>
                      </a:lnTo>
                      <a:lnTo>
                        <a:pt x="12696" y="330"/>
                      </a:lnTo>
                      <a:lnTo>
                        <a:pt x="11902" y="0"/>
                      </a:lnTo>
                      <a:lnTo>
                        <a:pt x="10580" y="0"/>
                      </a:lnTo>
                      <a:lnTo>
                        <a:pt x="8993" y="330"/>
                      </a:lnTo>
                      <a:lnTo>
                        <a:pt x="8111" y="330"/>
                      </a:lnTo>
                      <a:lnTo>
                        <a:pt x="7494" y="661"/>
                      </a:lnTo>
                      <a:lnTo>
                        <a:pt x="6877" y="950"/>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517"/>
                      </a:lnTo>
                      <a:lnTo>
                        <a:pt x="0" y="12018"/>
                      </a:lnTo>
                      <a:lnTo>
                        <a:pt x="793" y="12638"/>
                      </a:lnTo>
                      <a:lnTo>
                        <a:pt x="793" y="12968"/>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80"/>
                      </a:lnTo>
                      <a:lnTo>
                        <a:pt x="5202" y="21270"/>
                      </a:lnTo>
                      <a:lnTo>
                        <a:pt x="5995" y="21270"/>
                      </a:lnTo>
                      <a:lnTo>
                        <a:pt x="5995" y="21600"/>
                      </a:lnTo>
                      <a:lnTo>
                        <a:pt x="8993" y="21600"/>
                      </a:lnTo>
                      <a:lnTo>
                        <a:pt x="9786" y="21270"/>
                      </a:lnTo>
                      <a:lnTo>
                        <a:pt x="10580" y="20980"/>
                      </a:lnTo>
                      <a:lnTo>
                        <a:pt x="11020" y="20691"/>
                      </a:lnTo>
                      <a:lnTo>
                        <a:pt x="11020" y="20444"/>
                      </a:lnTo>
                      <a:lnTo>
                        <a:pt x="11020" y="20980"/>
                      </a:lnTo>
                      <a:lnTo>
                        <a:pt x="11902" y="20980"/>
                      </a:lnTo>
                      <a:lnTo>
                        <a:pt x="11902" y="21270"/>
                      </a:lnTo>
                      <a:lnTo>
                        <a:pt x="12696" y="21270"/>
                      </a:lnTo>
                      <a:lnTo>
                        <a:pt x="12696" y="21600"/>
                      </a:lnTo>
                      <a:lnTo>
                        <a:pt x="15605" y="21600"/>
                      </a:lnTo>
                      <a:lnTo>
                        <a:pt x="16398" y="21270"/>
                      </a:lnTo>
                      <a:lnTo>
                        <a:pt x="17104" y="20980"/>
                      </a:lnTo>
                      <a:lnTo>
                        <a:pt x="17104" y="14662"/>
                      </a:lnTo>
                      <a:lnTo>
                        <a:pt x="17897" y="14455"/>
                      </a:lnTo>
                      <a:lnTo>
                        <a:pt x="18514" y="14455"/>
                      </a:lnTo>
                      <a:lnTo>
                        <a:pt x="18514" y="14125"/>
                      </a:lnTo>
                      <a:lnTo>
                        <a:pt x="19308" y="13794"/>
                      </a:lnTo>
                      <a:lnTo>
                        <a:pt x="20013" y="13464"/>
                      </a:lnTo>
                      <a:lnTo>
                        <a:pt x="21600" y="12968"/>
                      </a:lnTo>
                      <a:lnTo>
                        <a:pt x="21600" y="6980"/>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469" name="Shape 1469"/>
                <p:cNvSpPr/>
                <p:nvPr/>
              </p:nvSpPr>
              <p:spPr>
                <a:xfrm>
                  <a:off x="-2" y="-1"/>
                  <a:ext cx="198475" cy="3572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06" y="5121"/>
                      </a:lnTo>
                      <a:lnTo>
                        <a:pt x="14106" y="4460"/>
                      </a:lnTo>
                      <a:lnTo>
                        <a:pt x="14811" y="4460"/>
                      </a:lnTo>
                      <a:lnTo>
                        <a:pt x="15605" y="4213"/>
                      </a:lnTo>
                      <a:lnTo>
                        <a:pt x="15605" y="3965"/>
                      </a:lnTo>
                      <a:lnTo>
                        <a:pt x="16398" y="3634"/>
                      </a:lnTo>
                      <a:lnTo>
                        <a:pt x="16398" y="1528"/>
                      </a:lnTo>
                      <a:lnTo>
                        <a:pt x="15605" y="1198"/>
                      </a:lnTo>
                      <a:lnTo>
                        <a:pt x="14811" y="950"/>
                      </a:lnTo>
                      <a:lnTo>
                        <a:pt x="14106" y="661"/>
                      </a:lnTo>
                      <a:lnTo>
                        <a:pt x="13489" y="330"/>
                      </a:lnTo>
                      <a:lnTo>
                        <a:pt x="12696" y="330"/>
                      </a:lnTo>
                      <a:lnTo>
                        <a:pt x="11902" y="0"/>
                      </a:lnTo>
                      <a:lnTo>
                        <a:pt x="10580" y="0"/>
                      </a:lnTo>
                      <a:lnTo>
                        <a:pt x="8993" y="330"/>
                      </a:lnTo>
                      <a:lnTo>
                        <a:pt x="8111" y="330"/>
                      </a:lnTo>
                      <a:lnTo>
                        <a:pt x="7494" y="661"/>
                      </a:lnTo>
                      <a:lnTo>
                        <a:pt x="6877" y="950"/>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517"/>
                      </a:lnTo>
                      <a:lnTo>
                        <a:pt x="0" y="12018"/>
                      </a:lnTo>
                      <a:lnTo>
                        <a:pt x="793" y="12638"/>
                      </a:lnTo>
                      <a:lnTo>
                        <a:pt x="793" y="12968"/>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80"/>
                      </a:lnTo>
                      <a:lnTo>
                        <a:pt x="5202" y="21270"/>
                      </a:lnTo>
                      <a:lnTo>
                        <a:pt x="5995" y="21270"/>
                      </a:lnTo>
                      <a:lnTo>
                        <a:pt x="5995" y="21600"/>
                      </a:lnTo>
                      <a:lnTo>
                        <a:pt x="8993" y="21600"/>
                      </a:lnTo>
                      <a:lnTo>
                        <a:pt x="9786" y="21270"/>
                      </a:lnTo>
                      <a:lnTo>
                        <a:pt x="10580" y="20980"/>
                      </a:lnTo>
                      <a:lnTo>
                        <a:pt x="11020" y="20691"/>
                      </a:lnTo>
                      <a:lnTo>
                        <a:pt x="11020" y="20444"/>
                      </a:lnTo>
                      <a:lnTo>
                        <a:pt x="11020" y="20980"/>
                      </a:lnTo>
                      <a:lnTo>
                        <a:pt x="11902" y="20980"/>
                      </a:lnTo>
                      <a:lnTo>
                        <a:pt x="11902" y="21270"/>
                      </a:lnTo>
                      <a:lnTo>
                        <a:pt x="12696" y="21270"/>
                      </a:lnTo>
                      <a:lnTo>
                        <a:pt x="12696" y="21600"/>
                      </a:lnTo>
                      <a:lnTo>
                        <a:pt x="15605" y="21600"/>
                      </a:lnTo>
                      <a:lnTo>
                        <a:pt x="16398" y="21270"/>
                      </a:lnTo>
                      <a:lnTo>
                        <a:pt x="17104" y="20980"/>
                      </a:lnTo>
                      <a:lnTo>
                        <a:pt x="17104" y="14662"/>
                      </a:lnTo>
                      <a:lnTo>
                        <a:pt x="17897" y="14455"/>
                      </a:lnTo>
                      <a:lnTo>
                        <a:pt x="18514" y="14455"/>
                      </a:lnTo>
                      <a:lnTo>
                        <a:pt x="18514" y="14125"/>
                      </a:lnTo>
                      <a:lnTo>
                        <a:pt x="19308" y="13794"/>
                      </a:lnTo>
                      <a:lnTo>
                        <a:pt x="20013" y="13464"/>
                      </a:lnTo>
                      <a:lnTo>
                        <a:pt x="21600" y="12968"/>
                      </a:lnTo>
                      <a:lnTo>
                        <a:pt x="21600" y="6980"/>
                      </a:lnTo>
                      <a:lnTo>
                        <a:pt x="20807" y="6649"/>
                      </a:lnTo>
                      <a:lnTo>
                        <a:pt x="20013"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476" name="Group 1476"/>
            <p:cNvGrpSpPr/>
            <p:nvPr/>
          </p:nvGrpSpPr>
          <p:grpSpPr>
            <a:xfrm>
              <a:off x="4138602" y="1055678"/>
              <a:ext cx="203233" cy="357220"/>
              <a:chOff x="-1" y="-1"/>
              <a:chExt cx="203231" cy="357219"/>
            </a:xfrm>
          </p:grpSpPr>
          <p:sp>
            <p:nvSpPr>
              <p:cNvPr id="1472" name="Shape 1472"/>
              <p:cNvSpPr/>
              <p:nvPr/>
            </p:nvSpPr>
            <p:spPr>
              <a:xfrm>
                <a:off x="3" y="2"/>
                <a:ext cx="203223"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104" y="5947"/>
                    </a:lnTo>
                    <a:lnTo>
                      <a:pt x="16398" y="5699"/>
                    </a:lnTo>
                    <a:lnTo>
                      <a:pt x="15605" y="5699"/>
                    </a:lnTo>
                    <a:lnTo>
                      <a:pt x="14811" y="5452"/>
                    </a:lnTo>
                    <a:lnTo>
                      <a:pt x="14194" y="5121"/>
                    </a:lnTo>
                    <a:lnTo>
                      <a:pt x="14194" y="4460"/>
                    </a:lnTo>
                    <a:lnTo>
                      <a:pt x="14811" y="4460"/>
                    </a:lnTo>
                    <a:lnTo>
                      <a:pt x="15605" y="4171"/>
                    </a:lnTo>
                    <a:lnTo>
                      <a:pt x="15605" y="3924"/>
                    </a:lnTo>
                    <a:lnTo>
                      <a:pt x="16398" y="3593"/>
                    </a:lnTo>
                    <a:lnTo>
                      <a:pt x="16398" y="1487"/>
                    </a:lnTo>
                    <a:lnTo>
                      <a:pt x="15605" y="1156"/>
                    </a:lnTo>
                    <a:lnTo>
                      <a:pt x="14811" y="909"/>
                    </a:lnTo>
                    <a:lnTo>
                      <a:pt x="14194" y="661"/>
                    </a:lnTo>
                    <a:lnTo>
                      <a:pt x="13489" y="330"/>
                    </a:lnTo>
                    <a:lnTo>
                      <a:pt x="12696" y="330"/>
                    </a:lnTo>
                    <a:lnTo>
                      <a:pt x="11902" y="0"/>
                    </a:lnTo>
                    <a:lnTo>
                      <a:pt x="10580" y="0"/>
                    </a:lnTo>
                    <a:lnTo>
                      <a:pt x="8993" y="330"/>
                    </a:lnTo>
                    <a:lnTo>
                      <a:pt x="8111" y="330"/>
                    </a:lnTo>
                    <a:lnTo>
                      <a:pt x="7494" y="661"/>
                    </a:lnTo>
                    <a:lnTo>
                      <a:pt x="6877" y="909"/>
                    </a:lnTo>
                    <a:lnTo>
                      <a:pt x="6877" y="1156"/>
                    </a:lnTo>
                    <a:lnTo>
                      <a:pt x="5995" y="1487"/>
                    </a:lnTo>
                    <a:lnTo>
                      <a:pt x="5995" y="1817"/>
                    </a:lnTo>
                    <a:lnTo>
                      <a:pt x="5202" y="2106"/>
                    </a:lnTo>
                    <a:lnTo>
                      <a:pt x="5202" y="3015"/>
                    </a:lnTo>
                    <a:lnTo>
                      <a:pt x="5995" y="3263"/>
                    </a:lnTo>
                    <a:lnTo>
                      <a:pt x="5995" y="3924"/>
                    </a:lnTo>
                    <a:lnTo>
                      <a:pt x="6877" y="4171"/>
                    </a:lnTo>
                    <a:lnTo>
                      <a:pt x="7494" y="4460"/>
                    </a:lnTo>
                    <a:lnTo>
                      <a:pt x="7494" y="5452"/>
                    </a:lnTo>
                    <a:lnTo>
                      <a:pt x="6877" y="5699"/>
                    </a:lnTo>
                    <a:lnTo>
                      <a:pt x="5995" y="5699"/>
                    </a:lnTo>
                    <a:lnTo>
                      <a:pt x="5202" y="5947"/>
                    </a:lnTo>
                    <a:lnTo>
                      <a:pt x="4584" y="5947"/>
                    </a:lnTo>
                    <a:lnTo>
                      <a:pt x="3086" y="6278"/>
                    </a:lnTo>
                    <a:lnTo>
                      <a:pt x="2292" y="6608"/>
                    </a:lnTo>
                    <a:lnTo>
                      <a:pt x="1499" y="6608"/>
                    </a:lnTo>
                    <a:lnTo>
                      <a:pt x="793" y="6938"/>
                    </a:lnTo>
                    <a:lnTo>
                      <a:pt x="793" y="7145"/>
                    </a:lnTo>
                    <a:lnTo>
                      <a:pt x="0" y="7475"/>
                    </a:lnTo>
                    <a:lnTo>
                      <a:pt x="0" y="12018"/>
                    </a:lnTo>
                    <a:lnTo>
                      <a:pt x="793" y="12597"/>
                    </a:lnTo>
                    <a:lnTo>
                      <a:pt x="793" y="12927"/>
                    </a:lnTo>
                    <a:lnTo>
                      <a:pt x="1499" y="13175"/>
                    </a:lnTo>
                    <a:lnTo>
                      <a:pt x="1499" y="13794"/>
                    </a:lnTo>
                    <a:lnTo>
                      <a:pt x="2292" y="13794"/>
                    </a:lnTo>
                    <a:lnTo>
                      <a:pt x="3086" y="14125"/>
                    </a:lnTo>
                    <a:lnTo>
                      <a:pt x="3791" y="14455"/>
                    </a:lnTo>
                    <a:lnTo>
                      <a:pt x="4584" y="14455"/>
                    </a:lnTo>
                    <a:lnTo>
                      <a:pt x="4584" y="14620"/>
                    </a:lnTo>
                    <a:lnTo>
                      <a:pt x="4584" y="9003"/>
                    </a:lnTo>
                    <a:lnTo>
                      <a:pt x="4584" y="20691"/>
                    </a:lnTo>
                    <a:lnTo>
                      <a:pt x="5202" y="20939"/>
                    </a:lnTo>
                    <a:lnTo>
                      <a:pt x="5202" y="21270"/>
                    </a:lnTo>
                    <a:lnTo>
                      <a:pt x="5995" y="21270"/>
                    </a:lnTo>
                    <a:lnTo>
                      <a:pt x="5995" y="21600"/>
                    </a:lnTo>
                    <a:lnTo>
                      <a:pt x="8993" y="21600"/>
                    </a:lnTo>
                    <a:lnTo>
                      <a:pt x="10580" y="20939"/>
                    </a:lnTo>
                    <a:lnTo>
                      <a:pt x="11109" y="20691"/>
                    </a:lnTo>
                    <a:lnTo>
                      <a:pt x="11109" y="20402"/>
                    </a:lnTo>
                    <a:lnTo>
                      <a:pt x="11109" y="20939"/>
                    </a:lnTo>
                    <a:lnTo>
                      <a:pt x="11902" y="20939"/>
                    </a:lnTo>
                    <a:lnTo>
                      <a:pt x="11902" y="21270"/>
                    </a:lnTo>
                    <a:lnTo>
                      <a:pt x="12696" y="21270"/>
                    </a:lnTo>
                    <a:lnTo>
                      <a:pt x="12696" y="21600"/>
                    </a:lnTo>
                    <a:lnTo>
                      <a:pt x="15605" y="21600"/>
                    </a:lnTo>
                    <a:lnTo>
                      <a:pt x="16398" y="21270"/>
                    </a:lnTo>
                    <a:lnTo>
                      <a:pt x="17104" y="20939"/>
                    </a:lnTo>
                    <a:lnTo>
                      <a:pt x="17104" y="14620"/>
                    </a:lnTo>
                    <a:lnTo>
                      <a:pt x="17897" y="14455"/>
                    </a:lnTo>
                    <a:lnTo>
                      <a:pt x="18514" y="14455"/>
                    </a:lnTo>
                    <a:lnTo>
                      <a:pt x="18514" y="14125"/>
                    </a:lnTo>
                    <a:lnTo>
                      <a:pt x="19396" y="13794"/>
                    </a:lnTo>
                    <a:lnTo>
                      <a:pt x="20013" y="13464"/>
                    </a:lnTo>
                    <a:lnTo>
                      <a:pt x="20807" y="13175"/>
                    </a:lnTo>
                    <a:lnTo>
                      <a:pt x="21600" y="12927"/>
                    </a:lnTo>
                    <a:lnTo>
                      <a:pt x="21600" y="6938"/>
                    </a:lnTo>
                    <a:lnTo>
                      <a:pt x="20807" y="6608"/>
                    </a:lnTo>
                    <a:lnTo>
                      <a:pt x="20013" y="6608"/>
                    </a:lnTo>
                    <a:lnTo>
                      <a:pt x="19396" y="6278"/>
                    </a:lnTo>
                    <a:lnTo>
                      <a:pt x="17897" y="5947"/>
                    </a:lnTo>
                    <a:close/>
                  </a:path>
                </a:pathLst>
              </a:custGeom>
              <a:solidFill>
                <a:srgbClr val="3333CC"/>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475" name="Group 1475"/>
              <p:cNvGrpSpPr/>
              <p:nvPr/>
            </p:nvGrpSpPr>
            <p:grpSpPr>
              <a:xfrm>
                <a:off x="-2" y="-2"/>
                <a:ext cx="203233" cy="357220"/>
                <a:chOff x="0" y="0"/>
                <a:chExt cx="203231" cy="357219"/>
              </a:xfrm>
            </p:grpSpPr>
            <p:sp>
              <p:nvSpPr>
                <p:cNvPr id="1473" name="Shape 1473"/>
                <p:cNvSpPr/>
                <p:nvPr/>
              </p:nvSpPr>
              <p:spPr>
                <a:xfrm>
                  <a:off x="-1" y="-1"/>
                  <a:ext cx="203233"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104" y="5947"/>
                      </a:lnTo>
                      <a:lnTo>
                        <a:pt x="16398" y="5699"/>
                      </a:lnTo>
                      <a:lnTo>
                        <a:pt x="15605" y="5699"/>
                      </a:lnTo>
                      <a:lnTo>
                        <a:pt x="14811" y="5452"/>
                      </a:lnTo>
                      <a:lnTo>
                        <a:pt x="14194" y="5121"/>
                      </a:lnTo>
                      <a:lnTo>
                        <a:pt x="14194" y="4460"/>
                      </a:lnTo>
                      <a:lnTo>
                        <a:pt x="14811" y="4460"/>
                      </a:lnTo>
                      <a:lnTo>
                        <a:pt x="15605" y="4171"/>
                      </a:lnTo>
                      <a:lnTo>
                        <a:pt x="15605" y="3924"/>
                      </a:lnTo>
                      <a:lnTo>
                        <a:pt x="16398" y="3593"/>
                      </a:lnTo>
                      <a:lnTo>
                        <a:pt x="16398" y="1487"/>
                      </a:lnTo>
                      <a:lnTo>
                        <a:pt x="15605" y="1156"/>
                      </a:lnTo>
                      <a:lnTo>
                        <a:pt x="14811" y="909"/>
                      </a:lnTo>
                      <a:lnTo>
                        <a:pt x="14194" y="661"/>
                      </a:lnTo>
                      <a:lnTo>
                        <a:pt x="13489" y="330"/>
                      </a:lnTo>
                      <a:lnTo>
                        <a:pt x="12696" y="330"/>
                      </a:lnTo>
                      <a:lnTo>
                        <a:pt x="11902" y="0"/>
                      </a:lnTo>
                      <a:lnTo>
                        <a:pt x="10580" y="0"/>
                      </a:lnTo>
                      <a:lnTo>
                        <a:pt x="8993" y="330"/>
                      </a:lnTo>
                      <a:lnTo>
                        <a:pt x="8111" y="330"/>
                      </a:lnTo>
                      <a:lnTo>
                        <a:pt x="7494" y="661"/>
                      </a:lnTo>
                      <a:lnTo>
                        <a:pt x="6877" y="909"/>
                      </a:lnTo>
                      <a:lnTo>
                        <a:pt x="6877" y="1156"/>
                      </a:lnTo>
                      <a:lnTo>
                        <a:pt x="5995" y="1487"/>
                      </a:lnTo>
                      <a:lnTo>
                        <a:pt x="5995" y="1817"/>
                      </a:lnTo>
                      <a:lnTo>
                        <a:pt x="5202" y="2106"/>
                      </a:lnTo>
                      <a:lnTo>
                        <a:pt x="5202" y="3015"/>
                      </a:lnTo>
                      <a:lnTo>
                        <a:pt x="5995" y="3263"/>
                      </a:lnTo>
                      <a:lnTo>
                        <a:pt x="5995" y="3924"/>
                      </a:lnTo>
                      <a:lnTo>
                        <a:pt x="6877" y="4171"/>
                      </a:lnTo>
                      <a:lnTo>
                        <a:pt x="7494" y="4460"/>
                      </a:lnTo>
                      <a:lnTo>
                        <a:pt x="7494" y="5452"/>
                      </a:lnTo>
                      <a:lnTo>
                        <a:pt x="6877" y="5699"/>
                      </a:lnTo>
                      <a:lnTo>
                        <a:pt x="5995" y="5699"/>
                      </a:lnTo>
                      <a:lnTo>
                        <a:pt x="5202" y="5947"/>
                      </a:lnTo>
                      <a:lnTo>
                        <a:pt x="4584" y="5947"/>
                      </a:lnTo>
                      <a:lnTo>
                        <a:pt x="3086" y="6278"/>
                      </a:lnTo>
                      <a:lnTo>
                        <a:pt x="2292" y="6608"/>
                      </a:lnTo>
                      <a:lnTo>
                        <a:pt x="1499" y="6608"/>
                      </a:lnTo>
                      <a:lnTo>
                        <a:pt x="793" y="6938"/>
                      </a:lnTo>
                      <a:lnTo>
                        <a:pt x="793" y="7145"/>
                      </a:lnTo>
                      <a:lnTo>
                        <a:pt x="0" y="7475"/>
                      </a:lnTo>
                      <a:lnTo>
                        <a:pt x="0" y="12018"/>
                      </a:lnTo>
                      <a:lnTo>
                        <a:pt x="793" y="12597"/>
                      </a:lnTo>
                      <a:lnTo>
                        <a:pt x="793" y="12927"/>
                      </a:lnTo>
                      <a:lnTo>
                        <a:pt x="1499" y="13175"/>
                      </a:lnTo>
                      <a:lnTo>
                        <a:pt x="1499" y="13794"/>
                      </a:lnTo>
                      <a:lnTo>
                        <a:pt x="2292" y="13794"/>
                      </a:lnTo>
                      <a:lnTo>
                        <a:pt x="3086" y="14125"/>
                      </a:lnTo>
                      <a:lnTo>
                        <a:pt x="3791" y="14455"/>
                      </a:lnTo>
                      <a:lnTo>
                        <a:pt x="4584" y="14455"/>
                      </a:lnTo>
                      <a:lnTo>
                        <a:pt x="4584" y="14620"/>
                      </a:lnTo>
                      <a:lnTo>
                        <a:pt x="4584" y="9003"/>
                      </a:lnTo>
                      <a:lnTo>
                        <a:pt x="4584" y="20691"/>
                      </a:lnTo>
                      <a:lnTo>
                        <a:pt x="5202" y="20939"/>
                      </a:lnTo>
                      <a:lnTo>
                        <a:pt x="5202" y="21270"/>
                      </a:lnTo>
                      <a:lnTo>
                        <a:pt x="5995" y="21270"/>
                      </a:lnTo>
                      <a:lnTo>
                        <a:pt x="5995" y="21600"/>
                      </a:lnTo>
                      <a:lnTo>
                        <a:pt x="8993" y="21600"/>
                      </a:lnTo>
                      <a:lnTo>
                        <a:pt x="10580" y="20939"/>
                      </a:lnTo>
                      <a:lnTo>
                        <a:pt x="11109" y="20691"/>
                      </a:lnTo>
                      <a:lnTo>
                        <a:pt x="11109" y="20402"/>
                      </a:lnTo>
                      <a:lnTo>
                        <a:pt x="11109" y="20939"/>
                      </a:lnTo>
                      <a:lnTo>
                        <a:pt x="11902" y="20939"/>
                      </a:lnTo>
                      <a:lnTo>
                        <a:pt x="11902" y="21270"/>
                      </a:lnTo>
                      <a:lnTo>
                        <a:pt x="12696" y="21270"/>
                      </a:lnTo>
                      <a:lnTo>
                        <a:pt x="12696" y="21600"/>
                      </a:lnTo>
                      <a:lnTo>
                        <a:pt x="15605" y="21600"/>
                      </a:lnTo>
                      <a:lnTo>
                        <a:pt x="16398" y="21270"/>
                      </a:lnTo>
                      <a:lnTo>
                        <a:pt x="17104" y="20939"/>
                      </a:lnTo>
                      <a:lnTo>
                        <a:pt x="17104" y="14620"/>
                      </a:lnTo>
                      <a:lnTo>
                        <a:pt x="17897" y="14455"/>
                      </a:lnTo>
                      <a:lnTo>
                        <a:pt x="18514" y="14455"/>
                      </a:lnTo>
                      <a:lnTo>
                        <a:pt x="18514" y="14125"/>
                      </a:lnTo>
                      <a:lnTo>
                        <a:pt x="19396" y="13794"/>
                      </a:lnTo>
                      <a:lnTo>
                        <a:pt x="20013" y="13464"/>
                      </a:lnTo>
                      <a:lnTo>
                        <a:pt x="20807" y="13175"/>
                      </a:lnTo>
                      <a:lnTo>
                        <a:pt x="21600" y="12927"/>
                      </a:lnTo>
                      <a:lnTo>
                        <a:pt x="21600" y="6938"/>
                      </a:lnTo>
                      <a:lnTo>
                        <a:pt x="20807" y="6608"/>
                      </a:lnTo>
                      <a:lnTo>
                        <a:pt x="20013" y="6608"/>
                      </a:lnTo>
                      <a:lnTo>
                        <a:pt x="19396" y="6278"/>
                      </a:lnTo>
                      <a:lnTo>
                        <a:pt x="17897" y="5947"/>
                      </a:lnTo>
                      <a:close/>
                    </a:path>
                  </a:pathLst>
                </a:custGeom>
                <a:solidFill>
                  <a:srgbClr val="3333CC"/>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474" name="Shape 1474"/>
                <p:cNvSpPr/>
                <p:nvPr/>
              </p:nvSpPr>
              <p:spPr>
                <a:xfrm>
                  <a:off x="-1" y="-1"/>
                  <a:ext cx="203233"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104" y="5947"/>
                      </a:lnTo>
                      <a:lnTo>
                        <a:pt x="16398" y="5699"/>
                      </a:lnTo>
                      <a:lnTo>
                        <a:pt x="15605" y="5699"/>
                      </a:lnTo>
                      <a:lnTo>
                        <a:pt x="14811" y="5452"/>
                      </a:lnTo>
                      <a:lnTo>
                        <a:pt x="14194" y="5121"/>
                      </a:lnTo>
                      <a:lnTo>
                        <a:pt x="14194" y="4460"/>
                      </a:lnTo>
                      <a:lnTo>
                        <a:pt x="14811" y="4460"/>
                      </a:lnTo>
                      <a:lnTo>
                        <a:pt x="15605" y="4171"/>
                      </a:lnTo>
                      <a:lnTo>
                        <a:pt x="15605" y="3924"/>
                      </a:lnTo>
                      <a:lnTo>
                        <a:pt x="16398" y="3593"/>
                      </a:lnTo>
                      <a:lnTo>
                        <a:pt x="16398" y="1487"/>
                      </a:lnTo>
                      <a:lnTo>
                        <a:pt x="15605" y="1156"/>
                      </a:lnTo>
                      <a:lnTo>
                        <a:pt x="14811" y="909"/>
                      </a:lnTo>
                      <a:lnTo>
                        <a:pt x="14194" y="661"/>
                      </a:lnTo>
                      <a:lnTo>
                        <a:pt x="13489" y="330"/>
                      </a:lnTo>
                      <a:lnTo>
                        <a:pt x="12696" y="330"/>
                      </a:lnTo>
                      <a:lnTo>
                        <a:pt x="11902" y="0"/>
                      </a:lnTo>
                      <a:lnTo>
                        <a:pt x="10580" y="0"/>
                      </a:lnTo>
                      <a:lnTo>
                        <a:pt x="8993" y="330"/>
                      </a:lnTo>
                      <a:lnTo>
                        <a:pt x="8111" y="330"/>
                      </a:lnTo>
                      <a:lnTo>
                        <a:pt x="7494" y="661"/>
                      </a:lnTo>
                      <a:lnTo>
                        <a:pt x="6877" y="909"/>
                      </a:lnTo>
                      <a:lnTo>
                        <a:pt x="6877" y="1156"/>
                      </a:lnTo>
                      <a:lnTo>
                        <a:pt x="5995" y="1487"/>
                      </a:lnTo>
                      <a:lnTo>
                        <a:pt x="5995" y="1817"/>
                      </a:lnTo>
                      <a:lnTo>
                        <a:pt x="5202" y="2106"/>
                      </a:lnTo>
                      <a:lnTo>
                        <a:pt x="5202" y="3015"/>
                      </a:lnTo>
                      <a:lnTo>
                        <a:pt x="5995" y="3263"/>
                      </a:lnTo>
                      <a:lnTo>
                        <a:pt x="5995" y="3924"/>
                      </a:lnTo>
                      <a:lnTo>
                        <a:pt x="6877" y="4171"/>
                      </a:lnTo>
                      <a:lnTo>
                        <a:pt x="7494" y="4460"/>
                      </a:lnTo>
                      <a:lnTo>
                        <a:pt x="7494" y="5452"/>
                      </a:lnTo>
                      <a:lnTo>
                        <a:pt x="6877" y="5699"/>
                      </a:lnTo>
                      <a:lnTo>
                        <a:pt x="5995" y="5699"/>
                      </a:lnTo>
                      <a:lnTo>
                        <a:pt x="5202" y="5947"/>
                      </a:lnTo>
                      <a:lnTo>
                        <a:pt x="4584" y="5947"/>
                      </a:lnTo>
                      <a:lnTo>
                        <a:pt x="3086" y="6278"/>
                      </a:lnTo>
                      <a:lnTo>
                        <a:pt x="2292" y="6608"/>
                      </a:lnTo>
                      <a:lnTo>
                        <a:pt x="1499" y="6608"/>
                      </a:lnTo>
                      <a:lnTo>
                        <a:pt x="793" y="6938"/>
                      </a:lnTo>
                      <a:lnTo>
                        <a:pt x="793" y="7145"/>
                      </a:lnTo>
                      <a:lnTo>
                        <a:pt x="0" y="7475"/>
                      </a:lnTo>
                      <a:lnTo>
                        <a:pt x="0" y="12018"/>
                      </a:lnTo>
                      <a:lnTo>
                        <a:pt x="793" y="12597"/>
                      </a:lnTo>
                      <a:lnTo>
                        <a:pt x="793" y="12927"/>
                      </a:lnTo>
                      <a:lnTo>
                        <a:pt x="1499" y="13175"/>
                      </a:lnTo>
                      <a:lnTo>
                        <a:pt x="1499" y="13794"/>
                      </a:lnTo>
                      <a:lnTo>
                        <a:pt x="2292" y="13794"/>
                      </a:lnTo>
                      <a:lnTo>
                        <a:pt x="3086" y="14125"/>
                      </a:lnTo>
                      <a:lnTo>
                        <a:pt x="3791" y="14455"/>
                      </a:lnTo>
                      <a:lnTo>
                        <a:pt x="4584" y="14455"/>
                      </a:lnTo>
                      <a:lnTo>
                        <a:pt x="4584" y="14620"/>
                      </a:lnTo>
                      <a:lnTo>
                        <a:pt x="4584" y="9003"/>
                      </a:lnTo>
                      <a:lnTo>
                        <a:pt x="4584" y="20691"/>
                      </a:lnTo>
                      <a:lnTo>
                        <a:pt x="5202" y="20939"/>
                      </a:lnTo>
                      <a:lnTo>
                        <a:pt x="5202" y="21270"/>
                      </a:lnTo>
                      <a:lnTo>
                        <a:pt x="5995" y="21270"/>
                      </a:lnTo>
                      <a:lnTo>
                        <a:pt x="5995" y="21600"/>
                      </a:lnTo>
                      <a:lnTo>
                        <a:pt x="8993" y="21600"/>
                      </a:lnTo>
                      <a:lnTo>
                        <a:pt x="10580" y="20939"/>
                      </a:lnTo>
                      <a:lnTo>
                        <a:pt x="11109" y="20691"/>
                      </a:lnTo>
                      <a:lnTo>
                        <a:pt x="11109" y="20402"/>
                      </a:lnTo>
                      <a:lnTo>
                        <a:pt x="11109" y="20939"/>
                      </a:lnTo>
                      <a:lnTo>
                        <a:pt x="11902" y="20939"/>
                      </a:lnTo>
                      <a:lnTo>
                        <a:pt x="11902" y="21270"/>
                      </a:lnTo>
                      <a:lnTo>
                        <a:pt x="12696" y="21270"/>
                      </a:lnTo>
                      <a:lnTo>
                        <a:pt x="12696" y="21600"/>
                      </a:lnTo>
                      <a:lnTo>
                        <a:pt x="15605" y="21600"/>
                      </a:lnTo>
                      <a:lnTo>
                        <a:pt x="16398" y="21270"/>
                      </a:lnTo>
                      <a:lnTo>
                        <a:pt x="17104" y="20939"/>
                      </a:lnTo>
                      <a:lnTo>
                        <a:pt x="17104" y="14620"/>
                      </a:lnTo>
                      <a:lnTo>
                        <a:pt x="17897" y="14455"/>
                      </a:lnTo>
                      <a:lnTo>
                        <a:pt x="18514" y="14455"/>
                      </a:lnTo>
                      <a:lnTo>
                        <a:pt x="18514" y="14125"/>
                      </a:lnTo>
                      <a:lnTo>
                        <a:pt x="19396" y="13794"/>
                      </a:lnTo>
                      <a:lnTo>
                        <a:pt x="20013" y="13464"/>
                      </a:lnTo>
                      <a:lnTo>
                        <a:pt x="20807" y="13175"/>
                      </a:lnTo>
                      <a:lnTo>
                        <a:pt x="21600" y="12927"/>
                      </a:lnTo>
                      <a:lnTo>
                        <a:pt x="21600" y="6938"/>
                      </a:lnTo>
                      <a:lnTo>
                        <a:pt x="20807" y="6608"/>
                      </a:lnTo>
                      <a:lnTo>
                        <a:pt x="20013" y="6608"/>
                      </a:lnTo>
                      <a:lnTo>
                        <a:pt x="19396" y="6278"/>
                      </a:lnTo>
                      <a:lnTo>
                        <a:pt x="17897" y="594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sp>
          <p:nvSpPr>
            <p:cNvPr id="1477" name="Shape 1477"/>
            <p:cNvSpPr/>
            <p:nvPr/>
          </p:nvSpPr>
          <p:spPr>
            <a:xfrm>
              <a:off x="550863" y="9523"/>
              <a:ext cx="3151684" cy="22195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a:solidFill>
                    <a:srgbClr val="000066"/>
                  </a:solidFill>
                  <a:latin typeface="Arial Bold"/>
                  <a:ea typeface="Arial Bold"/>
                  <a:cs typeface="Arial Bold"/>
                  <a:sym typeface="Arial Bold"/>
                </a:defRPr>
              </a:lvl1pPr>
            </a:lstStyle>
            <a:p>
              <a:pPr marL="0" marR="0" lvl="0" indent="0" defTabSz="449262"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000000"/>
                  </a:solidFill>
                </a:defRPr>
              </a:pPr>
              <a:r>
                <a:rPr kumimoji="0" sz="1600" b="0" i="0" u="none" strike="noStrike" kern="0" cap="none" spc="0" normalizeH="0" baseline="0" noProof="0">
                  <a:ln>
                    <a:noFill/>
                  </a:ln>
                  <a:solidFill>
                    <a:srgbClr val="000066"/>
                  </a:solidFill>
                  <a:effectLst/>
                  <a:uLnTx/>
                  <a:uFillTx/>
                  <a:latin typeface="Arial Bold"/>
                  <a:sym typeface="Arial Bold"/>
                </a:rPr>
                <a:t>All patients with same diagnosis</a:t>
              </a:r>
            </a:p>
          </p:txBody>
        </p:sp>
        <p:grpSp>
          <p:nvGrpSpPr>
            <p:cNvPr id="1480" name="Group 1480"/>
            <p:cNvGrpSpPr/>
            <p:nvPr/>
          </p:nvGrpSpPr>
          <p:grpSpPr>
            <a:xfrm>
              <a:off x="3355967" y="2311395"/>
              <a:ext cx="344510" cy="679474"/>
              <a:chOff x="-1" y="-1"/>
              <a:chExt cx="344509" cy="679473"/>
            </a:xfrm>
          </p:grpSpPr>
          <p:sp>
            <p:nvSpPr>
              <p:cNvPr id="1478" name="Shape 1478"/>
              <p:cNvSpPr/>
              <p:nvPr/>
            </p:nvSpPr>
            <p:spPr>
              <a:xfrm>
                <a:off x="-2" y="-2"/>
                <a:ext cx="257191" cy="515955"/>
              </a:xfrm>
              <a:custGeom>
                <a:avLst/>
                <a:gdLst/>
                <a:ahLst/>
                <a:cxnLst>
                  <a:cxn ang="0">
                    <a:pos x="wd2" y="hd2"/>
                  </a:cxn>
                  <a:cxn ang="5400000">
                    <a:pos x="wd2" y="hd2"/>
                  </a:cxn>
                  <a:cxn ang="10800000">
                    <a:pos x="wd2" y="hd2"/>
                  </a:cxn>
                  <a:cxn ang="16200000">
                    <a:pos x="wd2" y="hd2"/>
                  </a:cxn>
                </a:cxnLst>
                <a:rect l="0" t="0" r="r" b="b"/>
                <a:pathLst>
                  <a:path w="21600" h="21600" extrusionOk="0">
                    <a:moveTo>
                      <a:pt x="15677" y="21600"/>
                    </a:moveTo>
                    <a:lnTo>
                      <a:pt x="21600" y="20988"/>
                    </a:lnTo>
                    <a:lnTo>
                      <a:pt x="5923" y="0"/>
                    </a:lnTo>
                    <a:lnTo>
                      <a:pt x="0" y="583"/>
                    </a:lnTo>
                    <a:lnTo>
                      <a:pt x="15677" y="21600"/>
                    </a:lnTo>
                    <a:close/>
                  </a:path>
                </a:pathLst>
              </a:custGeom>
              <a:solidFill>
                <a:srgbClr val="000000"/>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479" name="Shape 1479"/>
              <p:cNvSpPr/>
              <p:nvPr/>
            </p:nvSpPr>
            <p:spPr>
              <a:xfrm>
                <a:off x="100016" y="482606"/>
                <a:ext cx="244493" cy="196867"/>
              </a:xfrm>
              <a:custGeom>
                <a:avLst/>
                <a:gdLst/>
                <a:ahLst/>
                <a:cxnLst>
                  <a:cxn ang="0">
                    <a:pos x="wd2" y="hd2"/>
                  </a:cxn>
                  <a:cxn ang="5400000">
                    <a:pos x="wd2" y="hd2"/>
                  </a:cxn>
                  <a:cxn ang="10800000">
                    <a:pos x="wd2" y="hd2"/>
                  </a:cxn>
                  <a:cxn ang="16200000">
                    <a:pos x="wd2" y="hd2"/>
                  </a:cxn>
                </a:cxnLst>
                <a:rect l="0" t="0" r="r" b="b"/>
                <a:pathLst>
                  <a:path w="21600" h="21600" extrusionOk="0">
                    <a:moveTo>
                      <a:pt x="0" y="5196"/>
                    </a:moveTo>
                    <a:lnTo>
                      <a:pt x="16727" y="21600"/>
                    </a:lnTo>
                    <a:lnTo>
                      <a:pt x="21600" y="0"/>
                    </a:lnTo>
                    <a:lnTo>
                      <a:pt x="0" y="5196"/>
                    </a:lnTo>
                    <a:close/>
                  </a:path>
                </a:pathLst>
              </a:custGeom>
              <a:solidFill>
                <a:srgbClr val="000000"/>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483" name="Group 1483"/>
            <p:cNvGrpSpPr/>
            <p:nvPr/>
          </p:nvGrpSpPr>
          <p:grpSpPr>
            <a:xfrm>
              <a:off x="4264022" y="3159125"/>
              <a:ext cx="201634" cy="357206"/>
              <a:chOff x="-1" y="0"/>
              <a:chExt cx="201633" cy="357205"/>
            </a:xfrm>
          </p:grpSpPr>
          <p:sp>
            <p:nvSpPr>
              <p:cNvPr id="1481" name="Shape 1481"/>
              <p:cNvSpPr/>
              <p:nvPr/>
            </p:nvSpPr>
            <p:spPr>
              <a:xfrm>
                <a:off x="-2"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07"/>
                    </a:moveTo>
                    <a:lnTo>
                      <a:pt x="17067" y="6007"/>
                    </a:lnTo>
                    <a:lnTo>
                      <a:pt x="16533" y="5678"/>
                    </a:lnTo>
                    <a:lnTo>
                      <a:pt x="15733" y="5678"/>
                    </a:lnTo>
                    <a:lnTo>
                      <a:pt x="14933" y="5431"/>
                    </a:lnTo>
                    <a:lnTo>
                      <a:pt x="14044" y="5102"/>
                    </a:lnTo>
                    <a:lnTo>
                      <a:pt x="14044" y="4526"/>
                    </a:lnTo>
                    <a:lnTo>
                      <a:pt x="14933" y="4526"/>
                    </a:lnTo>
                    <a:lnTo>
                      <a:pt x="14933" y="4197"/>
                    </a:lnTo>
                    <a:lnTo>
                      <a:pt x="15733" y="3909"/>
                    </a:lnTo>
                    <a:lnTo>
                      <a:pt x="16533" y="3579"/>
                    </a:lnTo>
                    <a:lnTo>
                      <a:pt x="16533" y="1851"/>
                    </a:lnTo>
                    <a:lnTo>
                      <a:pt x="15733" y="1522"/>
                    </a:lnTo>
                    <a:lnTo>
                      <a:pt x="15733" y="1193"/>
                    </a:lnTo>
                    <a:lnTo>
                      <a:pt x="14933" y="905"/>
                    </a:lnTo>
                    <a:lnTo>
                      <a:pt x="14044" y="658"/>
                    </a:lnTo>
                    <a:lnTo>
                      <a:pt x="13422" y="329"/>
                    </a:lnTo>
                    <a:lnTo>
                      <a:pt x="12800" y="329"/>
                    </a:lnTo>
                    <a:lnTo>
                      <a:pt x="11911" y="0"/>
                    </a:lnTo>
                    <a:lnTo>
                      <a:pt x="9689" y="0"/>
                    </a:lnTo>
                    <a:lnTo>
                      <a:pt x="8978" y="329"/>
                    </a:lnTo>
                    <a:lnTo>
                      <a:pt x="8178" y="329"/>
                    </a:lnTo>
                    <a:lnTo>
                      <a:pt x="7556" y="658"/>
                    </a:lnTo>
                    <a:lnTo>
                      <a:pt x="6667" y="905"/>
                    </a:lnTo>
                    <a:lnTo>
                      <a:pt x="5867" y="1193"/>
                    </a:lnTo>
                    <a:lnTo>
                      <a:pt x="5867" y="1522"/>
                    </a:lnTo>
                    <a:lnTo>
                      <a:pt x="5244" y="1851"/>
                    </a:lnTo>
                    <a:lnTo>
                      <a:pt x="5244" y="3333"/>
                    </a:lnTo>
                    <a:lnTo>
                      <a:pt x="5867" y="3579"/>
                    </a:lnTo>
                    <a:lnTo>
                      <a:pt x="5867" y="3909"/>
                    </a:lnTo>
                    <a:lnTo>
                      <a:pt x="6667" y="4197"/>
                    </a:lnTo>
                    <a:lnTo>
                      <a:pt x="7556" y="4526"/>
                    </a:lnTo>
                    <a:lnTo>
                      <a:pt x="7556" y="5431"/>
                    </a:lnTo>
                    <a:lnTo>
                      <a:pt x="6667" y="5678"/>
                    </a:lnTo>
                    <a:lnTo>
                      <a:pt x="5867" y="5678"/>
                    </a:lnTo>
                    <a:lnTo>
                      <a:pt x="5244" y="6007"/>
                    </a:lnTo>
                    <a:lnTo>
                      <a:pt x="4533" y="6007"/>
                    </a:lnTo>
                    <a:lnTo>
                      <a:pt x="2933" y="6295"/>
                    </a:lnTo>
                    <a:lnTo>
                      <a:pt x="2133" y="6624"/>
                    </a:lnTo>
                    <a:lnTo>
                      <a:pt x="1422" y="6624"/>
                    </a:lnTo>
                    <a:lnTo>
                      <a:pt x="800" y="6953"/>
                    </a:lnTo>
                    <a:lnTo>
                      <a:pt x="800" y="7200"/>
                    </a:lnTo>
                    <a:lnTo>
                      <a:pt x="0" y="7447"/>
                    </a:lnTo>
                    <a:lnTo>
                      <a:pt x="0" y="12631"/>
                    </a:lnTo>
                    <a:lnTo>
                      <a:pt x="800" y="12878"/>
                    </a:lnTo>
                    <a:lnTo>
                      <a:pt x="1422" y="13166"/>
                    </a:lnTo>
                    <a:lnTo>
                      <a:pt x="1422" y="13824"/>
                    </a:lnTo>
                    <a:lnTo>
                      <a:pt x="2133" y="13824"/>
                    </a:lnTo>
                    <a:lnTo>
                      <a:pt x="3733" y="14400"/>
                    </a:lnTo>
                    <a:lnTo>
                      <a:pt x="4533" y="14400"/>
                    </a:lnTo>
                    <a:lnTo>
                      <a:pt x="4533" y="14647"/>
                    </a:lnTo>
                    <a:lnTo>
                      <a:pt x="4533" y="8969"/>
                    </a:lnTo>
                    <a:lnTo>
                      <a:pt x="4533" y="20695"/>
                    </a:lnTo>
                    <a:lnTo>
                      <a:pt x="5244" y="20942"/>
                    </a:lnTo>
                    <a:lnTo>
                      <a:pt x="5244" y="21271"/>
                    </a:lnTo>
                    <a:lnTo>
                      <a:pt x="5867" y="21271"/>
                    </a:lnTo>
                    <a:lnTo>
                      <a:pt x="5867" y="21600"/>
                    </a:lnTo>
                    <a:lnTo>
                      <a:pt x="8978" y="21600"/>
                    </a:lnTo>
                    <a:lnTo>
                      <a:pt x="9689" y="21271"/>
                    </a:lnTo>
                    <a:lnTo>
                      <a:pt x="10489" y="20942"/>
                    </a:lnTo>
                    <a:lnTo>
                      <a:pt x="10489" y="20407"/>
                    </a:lnTo>
                    <a:lnTo>
                      <a:pt x="11111" y="20078"/>
                    </a:lnTo>
                    <a:lnTo>
                      <a:pt x="11111" y="11973"/>
                    </a:lnTo>
                    <a:lnTo>
                      <a:pt x="11111" y="20942"/>
                    </a:lnTo>
                    <a:lnTo>
                      <a:pt x="11911" y="20942"/>
                    </a:lnTo>
                    <a:lnTo>
                      <a:pt x="11911" y="21271"/>
                    </a:lnTo>
                    <a:lnTo>
                      <a:pt x="12800" y="21600"/>
                    </a:lnTo>
                    <a:lnTo>
                      <a:pt x="15733" y="21600"/>
                    </a:lnTo>
                    <a:lnTo>
                      <a:pt x="15733" y="21271"/>
                    </a:lnTo>
                    <a:lnTo>
                      <a:pt x="16533" y="21271"/>
                    </a:lnTo>
                    <a:lnTo>
                      <a:pt x="16533" y="20942"/>
                    </a:lnTo>
                    <a:lnTo>
                      <a:pt x="17067" y="20942"/>
                    </a:lnTo>
                    <a:lnTo>
                      <a:pt x="17067" y="14647"/>
                    </a:lnTo>
                    <a:lnTo>
                      <a:pt x="17867" y="14400"/>
                    </a:lnTo>
                    <a:lnTo>
                      <a:pt x="18667" y="14400"/>
                    </a:lnTo>
                    <a:lnTo>
                      <a:pt x="18667" y="14112"/>
                    </a:lnTo>
                    <a:lnTo>
                      <a:pt x="19467" y="13824"/>
                    </a:lnTo>
                    <a:lnTo>
                      <a:pt x="20178" y="13495"/>
                    </a:lnTo>
                    <a:lnTo>
                      <a:pt x="20800" y="13166"/>
                    </a:lnTo>
                    <a:lnTo>
                      <a:pt x="21600" y="12878"/>
                    </a:lnTo>
                    <a:lnTo>
                      <a:pt x="21600" y="6953"/>
                    </a:lnTo>
                    <a:lnTo>
                      <a:pt x="20800" y="6624"/>
                    </a:lnTo>
                    <a:lnTo>
                      <a:pt x="20178" y="6624"/>
                    </a:lnTo>
                    <a:lnTo>
                      <a:pt x="19467" y="6295"/>
                    </a:lnTo>
                    <a:lnTo>
                      <a:pt x="1786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482" name="Shape 1482"/>
              <p:cNvSpPr/>
              <p:nvPr/>
            </p:nvSpPr>
            <p:spPr>
              <a:xfrm>
                <a:off x="-2" y="-1"/>
                <a:ext cx="201635"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07"/>
                    </a:moveTo>
                    <a:lnTo>
                      <a:pt x="17067" y="6007"/>
                    </a:lnTo>
                    <a:lnTo>
                      <a:pt x="16533" y="5678"/>
                    </a:lnTo>
                    <a:lnTo>
                      <a:pt x="15733" y="5678"/>
                    </a:lnTo>
                    <a:lnTo>
                      <a:pt x="14933" y="5431"/>
                    </a:lnTo>
                    <a:lnTo>
                      <a:pt x="14044" y="5102"/>
                    </a:lnTo>
                    <a:lnTo>
                      <a:pt x="14044" y="4526"/>
                    </a:lnTo>
                    <a:lnTo>
                      <a:pt x="14933" y="4526"/>
                    </a:lnTo>
                    <a:lnTo>
                      <a:pt x="14933" y="4197"/>
                    </a:lnTo>
                    <a:lnTo>
                      <a:pt x="15733" y="3909"/>
                    </a:lnTo>
                    <a:lnTo>
                      <a:pt x="16533" y="3579"/>
                    </a:lnTo>
                    <a:lnTo>
                      <a:pt x="16533" y="1851"/>
                    </a:lnTo>
                    <a:lnTo>
                      <a:pt x="15733" y="1522"/>
                    </a:lnTo>
                    <a:lnTo>
                      <a:pt x="15733" y="1193"/>
                    </a:lnTo>
                    <a:lnTo>
                      <a:pt x="14933" y="905"/>
                    </a:lnTo>
                    <a:lnTo>
                      <a:pt x="14044" y="658"/>
                    </a:lnTo>
                    <a:lnTo>
                      <a:pt x="13422" y="329"/>
                    </a:lnTo>
                    <a:lnTo>
                      <a:pt x="12800" y="329"/>
                    </a:lnTo>
                    <a:lnTo>
                      <a:pt x="11911" y="0"/>
                    </a:lnTo>
                    <a:lnTo>
                      <a:pt x="9689" y="0"/>
                    </a:lnTo>
                    <a:lnTo>
                      <a:pt x="8978" y="329"/>
                    </a:lnTo>
                    <a:lnTo>
                      <a:pt x="8178" y="329"/>
                    </a:lnTo>
                    <a:lnTo>
                      <a:pt x="7556" y="658"/>
                    </a:lnTo>
                    <a:lnTo>
                      <a:pt x="6667" y="905"/>
                    </a:lnTo>
                    <a:lnTo>
                      <a:pt x="5867" y="1193"/>
                    </a:lnTo>
                    <a:lnTo>
                      <a:pt x="5867" y="1522"/>
                    </a:lnTo>
                    <a:lnTo>
                      <a:pt x="5244" y="1851"/>
                    </a:lnTo>
                    <a:lnTo>
                      <a:pt x="5244" y="3333"/>
                    </a:lnTo>
                    <a:lnTo>
                      <a:pt x="5867" y="3579"/>
                    </a:lnTo>
                    <a:lnTo>
                      <a:pt x="5867" y="3909"/>
                    </a:lnTo>
                    <a:lnTo>
                      <a:pt x="6667" y="4197"/>
                    </a:lnTo>
                    <a:lnTo>
                      <a:pt x="7556" y="4526"/>
                    </a:lnTo>
                    <a:lnTo>
                      <a:pt x="7556" y="5431"/>
                    </a:lnTo>
                    <a:lnTo>
                      <a:pt x="6667" y="5678"/>
                    </a:lnTo>
                    <a:lnTo>
                      <a:pt x="5867" y="5678"/>
                    </a:lnTo>
                    <a:lnTo>
                      <a:pt x="5244" y="6007"/>
                    </a:lnTo>
                    <a:lnTo>
                      <a:pt x="4533" y="6007"/>
                    </a:lnTo>
                    <a:lnTo>
                      <a:pt x="2933" y="6295"/>
                    </a:lnTo>
                    <a:lnTo>
                      <a:pt x="2133" y="6624"/>
                    </a:lnTo>
                    <a:lnTo>
                      <a:pt x="1422" y="6624"/>
                    </a:lnTo>
                    <a:lnTo>
                      <a:pt x="800" y="6953"/>
                    </a:lnTo>
                    <a:lnTo>
                      <a:pt x="800" y="7200"/>
                    </a:lnTo>
                    <a:lnTo>
                      <a:pt x="0" y="7447"/>
                    </a:lnTo>
                    <a:lnTo>
                      <a:pt x="0" y="12631"/>
                    </a:lnTo>
                    <a:lnTo>
                      <a:pt x="800" y="12878"/>
                    </a:lnTo>
                    <a:lnTo>
                      <a:pt x="1422" y="13166"/>
                    </a:lnTo>
                    <a:lnTo>
                      <a:pt x="1422" y="13824"/>
                    </a:lnTo>
                    <a:lnTo>
                      <a:pt x="2133" y="13824"/>
                    </a:lnTo>
                    <a:lnTo>
                      <a:pt x="3733" y="14400"/>
                    </a:lnTo>
                    <a:lnTo>
                      <a:pt x="4533" y="14400"/>
                    </a:lnTo>
                    <a:lnTo>
                      <a:pt x="4533" y="14647"/>
                    </a:lnTo>
                    <a:lnTo>
                      <a:pt x="4533" y="8969"/>
                    </a:lnTo>
                    <a:lnTo>
                      <a:pt x="4533" y="20695"/>
                    </a:lnTo>
                    <a:lnTo>
                      <a:pt x="5244" y="20942"/>
                    </a:lnTo>
                    <a:lnTo>
                      <a:pt x="5244" y="21271"/>
                    </a:lnTo>
                    <a:lnTo>
                      <a:pt x="5867" y="21271"/>
                    </a:lnTo>
                    <a:lnTo>
                      <a:pt x="5867" y="21600"/>
                    </a:lnTo>
                    <a:lnTo>
                      <a:pt x="8978" y="21600"/>
                    </a:lnTo>
                    <a:lnTo>
                      <a:pt x="9689" y="21271"/>
                    </a:lnTo>
                    <a:lnTo>
                      <a:pt x="10489" y="20942"/>
                    </a:lnTo>
                    <a:lnTo>
                      <a:pt x="10489" y="20407"/>
                    </a:lnTo>
                    <a:lnTo>
                      <a:pt x="11111" y="20078"/>
                    </a:lnTo>
                    <a:lnTo>
                      <a:pt x="11111" y="11973"/>
                    </a:lnTo>
                    <a:lnTo>
                      <a:pt x="11111" y="20942"/>
                    </a:lnTo>
                    <a:lnTo>
                      <a:pt x="11911" y="20942"/>
                    </a:lnTo>
                    <a:lnTo>
                      <a:pt x="11911" y="21271"/>
                    </a:lnTo>
                    <a:lnTo>
                      <a:pt x="12800" y="21600"/>
                    </a:lnTo>
                    <a:lnTo>
                      <a:pt x="15733" y="21600"/>
                    </a:lnTo>
                    <a:lnTo>
                      <a:pt x="15733" y="21271"/>
                    </a:lnTo>
                    <a:lnTo>
                      <a:pt x="16533" y="21271"/>
                    </a:lnTo>
                    <a:lnTo>
                      <a:pt x="16533" y="20942"/>
                    </a:lnTo>
                    <a:lnTo>
                      <a:pt x="17067" y="20942"/>
                    </a:lnTo>
                    <a:lnTo>
                      <a:pt x="17067" y="14647"/>
                    </a:lnTo>
                    <a:lnTo>
                      <a:pt x="17867" y="14400"/>
                    </a:lnTo>
                    <a:lnTo>
                      <a:pt x="18667" y="14400"/>
                    </a:lnTo>
                    <a:lnTo>
                      <a:pt x="18667" y="14112"/>
                    </a:lnTo>
                    <a:lnTo>
                      <a:pt x="19467" y="13824"/>
                    </a:lnTo>
                    <a:lnTo>
                      <a:pt x="20178" y="13495"/>
                    </a:lnTo>
                    <a:lnTo>
                      <a:pt x="20800" y="13166"/>
                    </a:lnTo>
                    <a:lnTo>
                      <a:pt x="21600" y="12878"/>
                    </a:lnTo>
                    <a:lnTo>
                      <a:pt x="21600" y="6953"/>
                    </a:lnTo>
                    <a:lnTo>
                      <a:pt x="20800" y="6624"/>
                    </a:lnTo>
                    <a:lnTo>
                      <a:pt x="20178" y="6624"/>
                    </a:lnTo>
                    <a:lnTo>
                      <a:pt x="19467" y="6295"/>
                    </a:lnTo>
                    <a:lnTo>
                      <a:pt x="1786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488" name="Group 1488"/>
            <p:cNvGrpSpPr/>
            <p:nvPr/>
          </p:nvGrpSpPr>
          <p:grpSpPr>
            <a:xfrm>
              <a:off x="4070336" y="3475032"/>
              <a:ext cx="201650" cy="357220"/>
              <a:chOff x="-1" y="-1"/>
              <a:chExt cx="201649" cy="357219"/>
            </a:xfrm>
          </p:grpSpPr>
          <p:sp>
            <p:nvSpPr>
              <p:cNvPr id="1484" name="Shape 1484"/>
              <p:cNvSpPr/>
              <p:nvPr/>
            </p:nvSpPr>
            <p:spPr>
              <a:xfrm>
                <a:off x="7" y="2"/>
                <a:ext cx="201635"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06" y="5111"/>
                    </a:lnTo>
                    <a:lnTo>
                      <a:pt x="14106" y="4493"/>
                    </a:lnTo>
                    <a:lnTo>
                      <a:pt x="14811" y="4493"/>
                    </a:lnTo>
                    <a:lnTo>
                      <a:pt x="15605" y="4205"/>
                    </a:lnTo>
                    <a:lnTo>
                      <a:pt x="15605" y="3957"/>
                    </a:lnTo>
                    <a:lnTo>
                      <a:pt x="16398" y="3627"/>
                    </a:lnTo>
                    <a:lnTo>
                      <a:pt x="16398" y="1525"/>
                    </a:lnTo>
                    <a:lnTo>
                      <a:pt x="15605" y="1195"/>
                    </a:lnTo>
                    <a:lnTo>
                      <a:pt x="14811" y="948"/>
                    </a:lnTo>
                    <a:lnTo>
                      <a:pt x="14106" y="660"/>
                    </a:lnTo>
                    <a:lnTo>
                      <a:pt x="13489" y="330"/>
                    </a:lnTo>
                    <a:lnTo>
                      <a:pt x="12696" y="330"/>
                    </a:lnTo>
                    <a:lnTo>
                      <a:pt x="11902" y="0"/>
                    </a:lnTo>
                    <a:lnTo>
                      <a:pt x="10580" y="0"/>
                    </a:lnTo>
                    <a:lnTo>
                      <a:pt x="8904" y="330"/>
                    </a:lnTo>
                    <a:lnTo>
                      <a:pt x="8111" y="330"/>
                    </a:lnTo>
                    <a:lnTo>
                      <a:pt x="7494" y="660"/>
                    </a:lnTo>
                    <a:lnTo>
                      <a:pt x="6789" y="948"/>
                    </a:lnTo>
                    <a:lnTo>
                      <a:pt x="6789" y="1195"/>
                    </a:lnTo>
                    <a:lnTo>
                      <a:pt x="5995" y="1525"/>
                    </a:lnTo>
                    <a:lnTo>
                      <a:pt x="5995" y="1855"/>
                    </a:lnTo>
                    <a:lnTo>
                      <a:pt x="5202" y="2102"/>
                    </a:lnTo>
                    <a:lnTo>
                      <a:pt x="5202" y="3050"/>
                    </a:lnTo>
                    <a:lnTo>
                      <a:pt x="5995" y="3298"/>
                    </a:lnTo>
                    <a:lnTo>
                      <a:pt x="5995" y="3957"/>
                    </a:lnTo>
                    <a:lnTo>
                      <a:pt x="6789" y="4205"/>
                    </a:lnTo>
                    <a:lnTo>
                      <a:pt x="7494" y="4493"/>
                    </a:lnTo>
                    <a:lnTo>
                      <a:pt x="7494" y="5441"/>
                    </a:lnTo>
                    <a:lnTo>
                      <a:pt x="6789" y="5730"/>
                    </a:lnTo>
                    <a:lnTo>
                      <a:pt x="5995" y="5730"/>
                    </a:lnTo>
                    <a:lnTo>
                      <a:pt x="5202" y="5977"/>
                    </a:lnTo>
                    <a:lnTo>
                      <a:pt x="4584" y="5977"/>
                    </a:lnTo>
                    <a:lnTo>
                      <a:pt x="3086" y="6307"/>
                    </a:lnTo>
                    <a:lnTo>
                      <a:pt x="2292" y="6637"/>
                    </a:lnTo>
                    <a:lnTo>
                      <a:pt x="1499" y="6637"/>
                    </a:lnTo>
                    <a:lnTo>
                      <a:pt x="793" y="6966"/>
                    </a:lnTo>
                    <a:lnTo>
                      <a:pt x="793" y="7173"/>
                    </a:lnTo>
                    <a:lnTo>
                      <a:pt x="0" y="7502"/>
                    </a:lnTo>
                    <a:lnTo>
                      <a:pt x="0" y="11995"/>
                    </a:lnTo>
                    <a:lnTo>
                      <a:pt x="793" y="12614"/>
                    </a:lnTo>
                    <a:lnTo>
                      <a:pt x="793" y="12944"/>
                    </a:lnTo>
                    <a:lnTo>
                      <a:pt x="1499" y="13191"/>
                    </a:lnTo>
                    <a:lnTo>
                      <a:pt x="1499" y="13768"/>
                    </a:lnTo>
                    <a:lnTo>
                      <a:pt x="2292" y="13768"/>
                    </a:lnTo>
                    <a:lnTo>
                      <a:pt x="3086" y="14098"/>
                    </a:lnTo>
                    <a:lnTo>
                      <a:pt x="3703" y="14427"/>
                    </a:lnTo>
                    <a:lnTo>
                      <a:pt x="4584" y="14427"/>
                    </a:lnTo>
                    <a:lnTo>
                      <a:pt x="4584" y="14634"/>
                    </a:lnTo>
                    <a:lnTo>
                      <a:pt x="4584" y="8986"/>
                    </a:lnTo>
                    <a:lnTo>
                      <a:pt x="4584" y="20652"/>
                    </a:lnTo>
                    <a:lnTo>
                      <a:pt x="5202" y="20940"/>
                    </a:lnTo>
                    <a:lnTo>
                      <a:pt x="5202" y="21270"/>
                    </a:lnTo>
                    <a:lnTo>
                      <a:pt x="5995" y="21270"/>
                    </a:lnTo>
                    <a:lnTo>
                      <a:pt x="5995" y="21600"/>
                    </a:lnTo>
                    <a:lnTo>
                      <a:pt x="8904" y="21600"/>
                    </a:lnTo>
                    <a:lnTo>
                      <a:pt x="9786" y="21270"/>
                    </a:lnTo>
                    <a:lnTo>
                      <a:pt x="10580" y="20940"/>
                    </a:lnTo>
                    <a:lnTo>
                      <a:pt x="11020" y="20652"/>
                    </a:lnTo>
                    <a:lnTo>
                      <a:pt x="11020" y="20405"/>
                    </a:lnTo>
                    <a:lnTo>
                      <a:pt x="11020"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08" y="13768"/>
                    </a:lnTo>
                    <a:lnTo>
                      <a:pt x="20013" y="13438"/>
                    </a:lnTo>
                    <a:lnTo>
                      <a:pt x="21600" y="12944"/>
                    </a:lnTo>
                    <a:lnTo>
                      <a:pt x="21600" y="6966"/>
                    </a:lnTo>
                    <a:lnTo>
                      <a:pt x="20807" y="6637"/>
                    </a:lnTo>
                    <a:lnTo>
                      <a:pt x="20013" y="6637"/>
                    </a:lnTo>
                    <a:lnTo>
                      <a:pt x="19308" y="6307"/>
                    </a:lnTo>
                    <a:lnTo>
                      <a:pt x="1789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487" name="Group 1487"/>
              <p:cNvGrpSpPr/>
              <p:nvPr/>
            </p:nvGrpSpPr>
            <p:grpSpPr>
              <a:xfrm>
                <a:off x="-2" y="-2"/>
                <a:ext cx="201650" cy="357220"/>
                <a:chOff x="0" y="0"/>
                <a:chExt cx="201649" cy="357219"/>
              </a:xfrm>
            </p:grpSpPr>
            <p:sp>
              <p:nvSpPr>
                <p:cNvPr id="1485" name="Shape 1485"/>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06" y="5111"/>
                      </a:lnTo>
                      <a:lnTo>
                        <a:pt x="14106" y="4493"/>
                      </a:lnTo>
                      <a:lnTo>
                        <a:pt x="14811" y="4493"/>
                      </a:lnTo>
                      <a:lnTo>
                        <a:pt x="15605" y="4205"/>
                      </a:lnTo>
                      <a:lnTo>
                        <a:pt x="15605" y="3957"/>
                      </a:lnTo>
                      <a:lnTo>
                        <a:pt x="16398" y="3627"/>
                      </a:lnTo>
                      <a:lnTo>
                        <a:pt x="16398" y="1525"/>
                      </a:lnTo>
                      <a:lnTo>
                        <a:pt x="15605" y="1195"/>
                      </a:lnTo>
                      <a:lnTo>
                        <a:pt x="14811" y="948"/>
                      </a:lnTo>
                      <a:lnTo>
                        <a:pt x="14106" y="660"/>
                      </a:lnTo>
                      <a:lnTo>
                        <a:pt x="13489" y="330"/>
                      </a:lnTo>
                      <a:lnTo>
                        <a:pt x="12696" y="330"/>
                      </a:lnTo>
                      <a:lnTo>
                        <a:pt x="11902" y="0"/>
                      </a:lnTo>
                      <a:lnTo>
                        <a:pt x="10580" y="0"/>
                      </a:lnTo>
                      <a:lnTo>
                        <a:pt x="8904" y="330"/>
                      </a:lnTo>
                      <a:lnTo>
                        <a:pt x="8111" y="330"/>
                      </a:lnTo>
                      <a:lnTo>
                        <a:pt x="7494" y="660"/>
                      </a:lnTo>
                      <a:lnTo>
                        <a:pt x="6789" y="948"/>
                      </a:lnTo>
                      <a:lnTo>
                        <a:pt x="6789" y="1195"/>
                      </a:lnTo>
                      <a:lnTo>
                        <a:pt x="5995" y="1525"/>
                      </a:lnTo>
                      <a:lnTo>
                        <a:pt x="5995" y="1855"/>
                      </a:lnTo>
                      <a:lnTo>
                        <a:pt x="5202" y="2102"/>
                      </a:lnTo>
                      <a:lnTo>
                        <a:pt x="5202" y="3050"/>
                      </a:lnTo>
                      <a:lnTo>
                        <a:pt x="5995" y="3298"/>
                      </a:lnTo>
                      <a:lnTo>
                        <a:pt x="5995" y="3957"/>
                      </a:lnTo>
                      <a:lnTo>
                        <a:pt x="6789" y="4205"/>
                      </a:lnTo>
                      <a:lnTo>
                        <a:pt x="7494" y="4493"/>
                      </a:lnTo>
                      <a:lnTo>
                        <a:pt x="7494" y="5441"/>
                      </a:lnTo>
                      <a:lnTo>
                        <a:pt x="6789" y="5730"/>
                      </a:lnTo>
                      <a:lnTo>
                        <a:pt x="5995" y="5730"/>
                      </a:lnTo>
                      <a:lnTo>
                        <a:pt x="5202" y="5977"/>
                      </a:lnTo>
                      <a:lnTo>
                        <a:pt x="4584" y="5977"/>
                      </a:lnTo>
                      <a:lnTo>
                        <a:pt x="3086" y="6307"/>
                      </a:lnTo>
                      <a:lnTo>
                        <a:pt x="2292" y="6637"/>
                      </a:lnTo>
                      <a:lnTo>
                        <a:pt x="1499" y="6637"/>
                      </a:lnTo>
                      <a:lnTo>
                        <a:pt x="793" y="6966"/>
                      </a:lnTo>
                      <a:lnTo>
                        <a:pt x="793" y="7173"/>
                      </a:lnTo>
                      <a:lnTo>
                        <a:pt x="0" y="7502"/>
                      </a:lnTo>
                      <a:lnTo>
                        <a:pt x="0" y="11995"/>
                      </a:lnTo>
                      <a:lnTo>
                        <a:pt x="793" y="12614"/>
                      </a:lnTo>
                      <a:lnTo>
                        <a:pt x="793" y="12944"/>
                      </a:lnTo>
                      <a:lnTo>
                        <a:pt x="1499" y="13191"/>
                      </a:lnTo>
                      <a:lnTo>
                        <a:pt x="1499" y="13768"/>
                      </a:lnTo>
                      <a:lnTo>
                        <a:pt x="2292" y="13768"/>
                      </a:lnTo>
                      <a:lnTo>
                        <a:pt x="3086" y="14098"/>
                      </a:lnTo>
                      <a:lnTo>
                        <a:pt x="3703" y="14427"/>
                      </a:lnTo>
                      <a:lnTo>
                        <a:pt x="4584" y="14427"/>
                      </a:lnTo>
                      <a:lnTo>
                        <a:pt x="4584" y="14634"/>
                      </a:lnTo>
                      <a:lnTo>
                        <a:pt x="4584" y="8986"/>
                      </a:lnTo>
                      <a:lnTo>
                        <a:pt x="4584" y="20652"/>
                      </a:lnTo>
                      <a:lnTo>
                        <a:pt x="5202" y="20940"/>
                      </a:lnTo>
                      <a:lnTo>
                        <a:pt x="5202" y="21270"/>
                      </a:lnTo>
                      <a:lnTo>
                        <a:pt x="5995" y="21270"/>
                      </a:lnTo>
                      <a:lnTo>
                        <a:pt x="5995" y="21600"/>
                      </a:lnTo>
                      <a:lnTo>
                        <a:pt x="8904" y="21600"/>
                      </a:lnTo>
                      <a:lnTo>
                        <a:pt x="9786" y="21270"/>
                      </a:lnTo>
                      <a:lnTo>
                        <a:pt x="10580" y="20940"/>
                      </a:lnTo>
                      <a:lnTo>
                        <a:pt x="11020" y="20652"/>
                      </a:lnTo>
                      <a:lnTo>
                        <a:pt x="11020" y="20405"/>
                      </a:lnTo>
                      <a:lnTo>
                        <a:pt x="11020"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08" y="13768"/>
                      </a:lnTo>
                      <a:lnTo>
                        <a:pt x="20013" y="13438"/>
                      </a:lnTo>
                      <a:lnTo>
                        <a:pt x="21600" y="12944"/>
                      </a:lnTo>
                      <a:lnTo>
                        <a:pt x="21600" y="6966"/>
                      </a:lnTo>
                      <a:lnTo>
                        <a:pt x="20807" y="6637"/>
                      </a:lnTo>
                      <a:lnTo>
                        <a:pt x="20013" y="6637"/>
                      </a:lnTo>
                      <a:lnTo>
                        <a:pt x="19308" y="6307"/>
                      </a:lnTo>
                      <a:lnTo>
                        <a:pt x="1789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486" name="Shape 1486"/>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06" y="5111"/>
                      </a:lnTo>
                      <a:lnTo>
                        <a:pt x="14106" y="4493"/>
                      </a:lnTo>
                      <a:lnTo>
                        <a:pt x="14811" y="4493"/>
                      </a:lnTo>
                      <a:lnTo>
                        <a:pt x="15605" y="4205"/>
                      </a:lnTo>
                      <a:lnTo>
                        <a:pt x="15605" y="3957"/>
                      </a:lnTo>
                      <a:lnTo>
                        <a:pt x="16398" y="3627"/>
                      </a:lnTo>
                      <a:lnTo>
                        <a:pt x="16398" y="1525"/>
                      </a:lnTo>
                      <a:lnTo>
                        <a:pt x="15605" y="1195"/>
                      </a:lnTo>
                      <a:lnTo>
                        <a:pt x="14811" y="948"/>
                      </a:lnTo>
                      <a:lnTo>
                        <a:pt x="14106" y="660"/>
                      </a:lnTo>
                      <a:lnTo>
                        <a:pt x="13489" y="330"/>
                      </a:lnTo>
                      <a:lnTo>
                        <a:pt x="12696" y="330"/>
                      </a:lnTo>
                      <a:lnTo>
                        <a:pt x="11902" y="0"/>
                      </a:lnTo>
                      <a:lnTo>
                        <a:pt x="10580" y="0"/>
                      </a:lnTo>
                      <a:lnTo>
                        <a:pt x="8904" y="330"/>
                      </a:lnTo>
                      <a:lnTo>
                        <a:pt x="8111" y="330"/>
                      </a:lnTo>
                      <a:lnTo>
                        <a:pt x="7494" y="660"/>
                      </a:lnTo>
                      <a:lnTo>
                        <a:pt x="6789" y="948"/>
                      </a:lnTo>
                      <a:lnTo>
                        <a:pt x="6789" y="1195"/>
                      </a:lnTo>
                      <a:lnTo>
                        <a:pt x="5995" y="1525"/>
                      </a:lnTo>
                      <a:lnTo>
                        <a:pt x="5995" y="1855"/>
                      </a:lnTo>
                      <a:lnTo>
                        <a:pt x="5202" y="2102"/>
                      </a:lnTo>
                      <a:lnTo>
                        <a:pt x="5202" y="3050"/>
                      </a:lnTo>
                      <a:lnTo>
                        <a:pt x="5995" y="3298"/>
                      </a:lnTo>
                      <a:lnTo>
                        <a:pt x="5995" y="3957"/>
                      </a:lnTo>
                      <a:lnTo>
                        <a:pt x="6789" y="4205"/>
                      </a:lnTo>
                      <a:lnTo>
                        <a:pt x="7494" y="4493"/>
                      </a:lnTo>
                      <a:lnTo>
                        <a:pt x="7494" y="5441"/>
                      </a:lnTo>
                      <a:lnTo>
                        <a:pt x="6789" y="5730"/>
                      </a:lnTo>
                      <a:lnTo>
                        <a:pt x="5995" y="5730"/>
                      </a:lnTo>
                      <a:lnTo>
                        <a:pt x="5202" y="5977"/>
                      </a:lnTo>
                      <a:lnTo>
                        <a:pt x="4584" y="5977"/>
                      </a:lnTo>
                      <a:lnTo>
                        <a:pt x="3086" y="6307"/>
                      </a:lnTo>
                      <a:lnTo>
                        <a:pt x="2292" y="6637"/>
                      </a:lnTo>
                      <a:lnTo>
                        <a:pt x="1499" y="6637"/>
                      </a:lnTo>
                      <a:lnTo>
                        <a:pt x="793" y="6966"/>
                      </a:lnTo>
                      <a:lnTo>
                        <a:pt x="793" y="7173"/>
                      </a:lnTo>
                      <a:lnTo>
                        <a:pt x="0" y="7502"/>
                      </a:lnTo>
                      <a:lnTo>
                        <a:pt x="0" y="11995"/>
                      </a:lnTo>
                      <a:lnTo>
                        <a:pt x="793" y="12614"/>
                      </a:lnTo>
                      <a:lnTo>
                        <a:pt x="793" y="12944"/>
                      </a:lnTo>
                      <a:lnTo>
                        <a:pt x="1499" y="13191"/>
                      </a:lnTo>
                      <a:lnTo>
                        <a:pt x="1499" y="13768"/>
                      </a:lnTo>
                      <a:lnTo>
                        <a:pt x="2292" y="13768"/>
                      </a:lnTo>
                      <a:lnTo>
                        <a:pt x="3086" y="14098"/>
                      </a:lnTo>
                      <a:lnTo>
                        <a:pt x="3703" y="14427"/>
                      </a:lnTo>
                      <a:lnTo>
                        <a:pt x="4584" y="14427"/>
                      </a:lnTo>
                      <a:lnTo>
                        <a:pt x="4584" y="14634"/>
                      </a:lnTo>
                      <a:lnTo>
                        <a:pt x="4584" y="8986"/>
                      </a:lnTo>
                      <a:lnTo>
                        <a:pt x="4584" y="20652"/>
                      </a:lnTo>
                      <a:lnTo>
                        <a:pt x="5202" y="20940"/>
                      </a:lnTo>
                      <a:lnTo>
                        <a:pt x="5202" y="21270"/>
                      </a:lnTo>
                      <a:lnTo>
                        <a:pt x="5995" y="21270"/>
                      </a:lnTo>
                      <a:lnTo>
                        <a:pt x="5995" y="21600"/>
                      </a:lnTo>
                      <a:lnTo>
                        <a:pt x="8904" y="21600"/>
                      </a:lnTo>
                      <a:lnTo>
                        <a:pt x="9786" y="21270"/>
                      </a:lnTo>
                      <a:lnTo>
                        <a:pt x="10580" y="20940"/>
                      </a:lnTo>
                      <a:lnTo>
                        <a:pt x="11020" y="20652"/>
                      </a:lnTo>
                      <a:lnTo>
                        <a:pt x="11020" y="20405"/>
                      </a:lnTo>
                      <a:lnTo>
                        <a:pt x="11020"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08" y="13768"/>
                      </a:lnTo>
                      <a:lnTo>
                        <a:pt x="20013" y="13438"/>
                      </a:lnTo>
                      <a:lnTo>
                        <a:pt x="21600" y="12944"/>
                      </a:lnTo>
                      <a:lnTo>
                        <a:pt x="21600" y="6966"/>
                      </a:lnTo>
                      <a:lnTo>
                        <a:pt x="20807" y="6637"/>
                      </a:lnTo>
                      <a:lnTo>
                        <a:pt x="20013" y="6637"/>
                      </a:lnTo>
                      <a:lnTo>
                        <a:pt x="19308" y="6307"/>
                      </a:lnTo>
                      <a:lnTo>
                        <a:pt x="17897" y="597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493" name="Group 1493"/>
            <p:cNvGrpSpPr/>
            <p:nvPr/>
          </p:nvGrpSpPr>
          <p:grpSpPr>
            <a:xfrm>
              <a:off x="1617648" y="3475032"/>
              <a:ext cx="201650" cy="357220"/>
              <a:chOff x="-1" y="-1"/>
              <a:chExt cx="201649" cy="357219"/>
            </a:xfrm>
          </p:grpSpPr>
          <p:sp>
            <p:nvSpPr>
              <p:cNvPr id="1489" name="Shape 1489"/>
              <p:cNvSpPr/>
              <p:nvPr/>
            </p:nvSpPr>
            <p:spPr>
              <a:xfrm>
                <a:off x="9" y="2"/>
                <a:ext cx="201633"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140" y="5977"/>
                    </a:lnTo>
                    <a:lnTo>
                      <a:pt x="16266" y="5730"/>
                    </a:lnTo>
                    <a:lnTo>
                      <a:pt x="15653" y="5730"/>
                    </a:lnTo>
                    <a:lnTo>
                      <a:pt x="14866" y="5441"/>
                    </a:lnTo>
                    <a:lnTo>
                      <a:pt x="14167" y="5111"/>
                    </a:lnTo>
                    <a:lnTo>
                      <a:pt x="14167" y="4493"/>
                    </a:lnTo>
                    <a:lnTo>
                      <a:pt x="14866" y="4493"/>
                    </a:lnTo>
                    <a:lnTo>
                      <a:pt x="15653" y="4205"/>
                    </a:lnTo>
                    <a:lnTo>
                      <a:pt x="15653" y="3957"/>
                    </a:lnTo>
                    <a:lnTo>
                      <a:pt x="16266" y="3627"/>
                    </a:lnTo>
                    <a:lnTo>
                      <a:pt x="16266" y="1525"/>
                    </a:lnTo>
                    <a:lnTo>
                      <a:pt x="15653" y="1195"/>
                    </a:lnTo>
                    <a:lnTo>
                      <a:pt x="14866" y="948"/>
                    </a:lnTo>
                    <a:lnTo>
                      <a:pt x="14167" y="660"/>
                    </a:lnTo>
                    <a:lnTo>
                      <a:pt x="13380" y="330"/>
                    </a:lnTo>
                    <a:lnTo>
                      <a:pt x="12593" y="330"/>
                    </a:lnTo>
                    <a:lnTo>
                      <a:pt x="11981" y="0"/>
                    </a:lnTo>
                    <a:lnTo>
                      <a:pt x="10494" y="0"/>
                    </a:lnTo>
                    <a:lnTo>
                      <a:pt x="9007" y="330"/>
                    </a:lnTo>
                    <a:lnTo>
                      <a:pt x="8220" y="330"/>
                    </a:lnTo>
                    <a:lnTo>
                      <a:pt x="7433" y="660"/>
                    </a:lnTo>
                    <a:lnTo>
                      <a:pt x="6821" y="948"/>
                    </a:lnTo>
                    <a:lnTo>
                      <a:pt x="6821" y="1195"/>
                    </a:lnTo>
                    <a:lnTo>
                      <a:pt x="5947" y="1525"/>
                    </a:lnTo>
                    <a:lnTo>
                      <a:pt x="5947" y="1855"/>
                    </a:lnTo>
                    <a:lnTo>
                      <a:pt x="5334" y="2102"/>
                    </a:lnTo>
                    <a:lnTo>
                      <a:pt x="5334" y="3050"/>
                    </a:lnTo>
                    <a:lnTo>
                      <a:pt x="5947" y="3298"/>
                    </a:lnTo>
                    <a:lnTo>
                      <a:pt x="5947" y="3957"/>
                    </a:lnTo>
                    <a:lnTo>
                      <a:pt x="6821" y="4205"/>
                    </a:lnTo>
                    <a:lnTo>
                      <a:pt x="7433" y="4493"/>
                    </a:lnTo>
                    <a:lnTo>
                      <a:pt x="7433" y="5441"/>
                    </a:lnTo>
                    <a:lnTo>
                      <a:pt x="6821" y="5730"/>
                    </a:lnTo>
                    <a:lnTo>
                      <a:pt x="5947" y="5730"/>
                    </a:lnTo>
                    <a:lnTo>
                      <a:pt x="5334" y="5977"/>
                    </a:lnTo>
                    <a:lnTo>
                      <a:pt x="4547" y="5977"/>
                    </a:lnTo>
                    <a:lnTo>
                      <a:pt x="3061" y="6307"/>
                    </a:lnTo>
                    <a:lnTo>
                      <a:pt x="2274" y="6637"/>
                    </a:lnTo>
                    <a:lnTo>
                      <a:pt x="1662" y="6637"/>
                    </a:lnTo>
                    <a:lnTo>
                      <a:pt x="787" y="6966"/>
                    </a:lnTo>
                    <a:lnTo>
                      <a:pt x="787" y="7173"/>
                    </a:lnTo>
                    <a:lnTo>
                      <a:pt x="0" y="7502"/>
                    </a:lnTo>
                    <a:lnTo>
                      <a:pt x="0" y="11995"/>
                    </a:lnTo>
                    <a:lnTo>
                      <a:pt x="787" y="12614"/>
                    </a:lnTo>
                    <a:lnTo>
                      <a:pt x="787" y="12944"/>
                    </a:lnTo>
                    <a:lnTo>
                      <a:pt x="1662" y="13191"/>
                    </a:lnTo>
                    <a:lnTo>
                      <a:pt x="1662" y="13768"/>
                    </a:lnTo>
                    <a:lnTo>
                      <a:pt x="2274" y="13768"/>
                    </a:lnTo>
                    <a:lnTo>
                      <a:pt x="3061" y="14098"/>
                    </a:lnTo>
                    <a:lnTo>
                      <a:pt x="3760"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981" y="20940"/>
                    </a:lnTo>
                    <a:lnTo>
                      <a:pt x="11981" y="21270"/>
                    </a:lnTo>
                    <a:lnTo>
                      <a:pt x="12593" y="21270"/>
                    </a:lnTo>
                    <a:lnTo>
                      <a:pt x="12593" y="21600"/>
                    </a:lnTo>
                    <a:lnTo>
                      <a:pt x="15653" y="21600"/>
                    </a:lnTo>
                    <a:lnTo>
                      <a:pt x="16266" y="21270"/>
                    </a:lnTo>
                    <a:lnTo>
                      <a:pt x="17140" y="20940"/>
                    </a:lnTo>
                    <a:lnTo>
                      <a:pt x="17140" y="14634"/>
                    </a:lnTo>
                    <a:lnTo>
                      <a:pt x="17927" y="14427"/>
                    </a:lnTo>
                    <a:lnTo>
                      <a:pt x="18539" y="14427"/>
                    </a:lnTo>
                    <a:lnTo>
                      <a:pt x="18539" y="14098"/>
                    </a:lnTo>
                    <a:lnTo>
                      <a:pt x="19326" y="13768"/>
                    </a:lnTo>
                    <a:lnTo>
                      <a:pt x="20026" y="13438"/>
                    </a:lnTo>
                    <a:lnTo>
                      <a:pt x="21600" y="12944"/>
                    </a:lnTo>
                    <a:lnTo>
                      <a:pt x="21600" y="6966"/>
                    </a:lnTo>
                    <a:lnTo>
                      <a:pt x="20813" y="6637"/>
                    </a:lnTo>
                    <a:lnTo>
                      <a:pt x="20026" y="6637"/>
                    </a:lnTo>
                    <a:lnTo>
                      <a:pt x="19326" y="6307"/>
                    </a:lnTo>
                    <a:lnTo>
                      <a:pt x="1792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492" name="Group 1492"/>
              <p:cNvGrpSpPr/>
              <p:nvPr/>
            </p:nvGrpSpPr>
            <p:grpSpPr>
              <a:xfrm>
                <a:off x="-2" y="-2"/>
                <a:ext cx="201650" cy="357220"/>
                <a:chOff x="0" y="0"/>
                <a:chExt cx="201649" cy="357219"/>
              </a:xfrm>
            </p:grpSpPr>
            <p:sp>
              <p:nvSpPr>
                <p:cNvPr id="1490" name="Shape 1490"/>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140" y="5977"/>
                      </a:lnTo>
                      <a:lnTo>
                        <a:pt x="16266" y="5730"/>
                      </a:lnTo>
                      <a:lnTo>
                        <a:pt x="15653" y="5730"/>
                      </a:lnTo>
                      <a:lnTo>
                        <a:pt x="14866" y="5441"/>
                      </a:lnTo>
                      <a:lnTo>
                        <a:pt x="14167" y="5111"/>
                      </a:lnTo>
                      <a:lnTo>
                        <a:pt x="14167" y="4493"/>
                      </a:lnTo>
                      <a:lnTo>
                        <a:pt x="14866" y="4493"/>
                      </a:lnTo>
                      <a:lnTo>
                        <a:pt x="15653" y="4205"/>
                      </a:lnTo>
                      <a:lnTo>
                        <a:pt x="15653" y="3957"/>
                      </a:lnTo>
                      <a:lnTo>
                        <a:pt x="16266" y="3627"/>
                      </a:lnTo>
                      <a:lnTo>
                        <a:pt x="16266" y="1525"/>
                      </a:lnTo>
                      <a:lnTo>
                        <a:pt x="15653" y="1195"/>
                      </a:lnTo>
                      <a:lnTo>
                        <a:pt x="14866" y="948"/>
                      </a:lnTo>
                      <a:lnTo>
                        <a:pt x="14167" y="660"/>
                      </a:lnTo>
                      <a:lnTo>
                        <a:pt x="13380" y="330"/>
                      </a:lnTo>
                      <a:lnTo>
                        <a:pt x="12593" y="330"/>
                      </a:lnTo>
                      <a:lnTo>
                        <a:pt x="11981" y="0"/>
                      </a:lnTo>
                      <a:lnTo>
                        <a:pt x="10494" y="0"/>
                      </a:lnTo>
                      <a:lnTo>
                        <a:pt x="9007" y="330"/>
                      </a:lnTo>
                      <a:lnTo>
                        <a:pt x="8220" y="330"/>
                      </a:lnTo>
                      <a:lnTo>
                        <a:pt x="7433" y="660"/>
                      </a:lnTo>
                      <a:lnTo>
                        <a:pt x="6821" y="948"/>
                      </a:lnTo>
                      <a:lnTo>
                        <a:pt x="6821" y="1195"/>
                      </a:lnTo>
                      <a:lnTo>
                        <a:pt x="5947" y="1525"/>
                      </a:lnTo>
                      <a:lnTo>
                        <a:pt x="5947" y="1855"/>
                      </a:lnTo>
                      <a:lnTo>
                        <a:pt x="5334" y="2102"/>
                      </a:lnTo>
                      <a:lnTo>
                        <a:pt x="5334" y="3050"/>
                      </a:lnTo>
                      <a:lnTo>
                        <a:pt x="5947" y="3298"/>
                      </a:lnTo>
                      <a:lnTo>
                        <a:pt x="5947" y="3957"/>
                      </a:lnTo>
                      <a:lnTo>
                        <a:pt x="6821" y="4205"/>
                      </a:lnTo>
                      <a:lnTo>
                        <a:pt x="7433" y="4493"/>
                      </a:lnTo>
                      <a:lnTo>
                        <a:pt x="7433" y="5441"/>
                      </a:lnTo>
                      <a:lnTo>
                        <a:pt x="6821" y="5730"/>
                      </a:lnTo>
                      <a:lnTo>
                        <a:pt x="5947" y="5730"/>
                      </a:lnTo>
                      <a:lnTo>
                        <a:pt x="5334" y="5977"/>
                      </a:lnTo>
                      <a:lnTo>
                        <a:pt x="4547" y="5977"/>
                      </a:lnTo>
                      <a:lnTo>
                        <a:pt x="3061" y="6307"/>
                      </a:lnTo>
                      <a:lnTo>
                        <a:pt x="2274" y="6637"/>
                      </a:lnTo>
                      <a:lnTo>
                        <a:pt x="1662" y="6637"/>
                      </a:lnTo>
                      <a:lnTo>
                        <a:pt x="787" y="6966"/>
                      </a:lnTo>
                      <a:lnTo>
                        <a:pt x="787" y="7173"/>
                      </a:lnTo>
                      <a:lnTo>
                        <a:pt x="0" y="7502"/>
                      </a:lnTo>
                      <a:lnTo>
                        <a:pt x="0" y="11995"/>
                      </a:lnTo>
                      <a:lnTo>
                        <a:pt x="787" y="12614"/>
                      </a:lnTo>
                      <a:lnTo>
                        <a:pt x="787" y="12944"/>
                      </a:lnTo>
                      <a:lnTo>
                        <a:pt x="1662" y="13191"/>
                      </a:lnTo>
                      <a:lnTo>
                        <a:pt x="1662" y="13768"/>
                      </a:lnTo>
                      <a:lnTo>
                        <a:pt x="2274" y="13768"/>
                      </a:lnTo>
                      <a:lnTo>
                        <a:pt x="3061" y="14098"/>
                      </a:lnTo>
                      <a:lnTo>
                        <a:pt x="3760"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981" y="20940"/>
                      </a:lnTo>
                      <a:lnTo>
                        <a:pt x="11981" y="21270"/>
                      </a:lnTo>
                      <a:lnTo>
                        <a:pt x="12593" y="21270"/>
                      </a:lnTo>
                      <a:lnTo>
                        <a:pt x="12593" y="21600"/>
                      </a:lnTo>
                      <a:lnTo>
                        <a:pt x="15653" y="21600"/>
                      </a:lnTo>
                      <a:lnTo>
                        <a:pt x="16266" y="21270"/>
                      </a:lnTo>
                      <a:lnTo>
                        <a:pt x="17140" y="20940"/>
                      </a:lnTo>
                      <a:lnTo>
                        <a:pt x="17140" y="14634"/>
                      </a:lnTo>
                      <a:lnTo>
                        <a:pt x="17927" y="14427"/>
                      </a:lnTo>
                      <a:lnTo>
                        <a:pt x="18539" y="14427"/>
                      </a:lnTo>
                      <a:lnTo>
                        <a:pt x="18539" y="14098"/>
                      </a:lnTo>
                      <a:lnTo>
                        <a:pt x="19326" y="13768"/>
                      </a:lnTo>
                      <a:lnTo>
                        <a:pt x="20026" y="13438"/>
                      </a:lnTo>
                      <a:lnTo>
                        <a:pt x="21600" y="12944"/>
                      </a:lnTo>
                      <a:lnTo>
                        <a:pt x="21600" y="6966"/>
                      </a:lnTo>
                      <a:lnTo>
                        <a:pt x="20813" y="6637"/>
                      </a:lnTo>
                      <a:lnTo>
                        <a:pt x="20026" y="6637"/>
                      </a:lnTo>
                      <a:lnTo>
                        <a:pt x="19326" y="6307"/>
                      </a:lnTo>
                      <a:lnTo>
                        <a:pt x="1792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491" name="Shape 1491"/>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140" y="5977"/>
                      </a:lnTo>
                      <a:lnTo>
                        <a:pt x="16266" y="5730"/>
                      </a:lnTo>
                      <a:lnTo>
                        <a:pt x="15653" y="5730"/>
                      </a:lnTo>
                      <a:lnTo>
                        <a:pt x="14866" y="5441"/>
                      </a:lnTo>
                      <a:lnTo>
                        <a:pt x="14167" y="5111"/>
                      </a:lnTo>
                      <a:lnTo>
                        <a:pt x="14167" y="4493"/>
                      </a:lnTo>
                      <a:lnTo>
                        <a:pt x="14866" y="4493"/>
                      </a:lnTo>
                      <a:lnTo>
                        <a:pt x="15653" y="4205"/>
                      </a:lnTo>
                      <a:lnTo>
                        <a:pt x="15653" y="3957"/>
                      </a:lnTo>
                      <a:lnTo>
                        <a:pt x="16266" y="3627"/>
                      </a:lnTo>
                      <a:lnTo>
                        <a:pt x="16266" y="1525"/>
                      </a:lnTo>
                      <a:lnTo>
                        <a:pt x="15653" y="1195"/>
                      </a:lnTo>
                      <a:lnTo>
                        <a:pt x="14866" y="948"/>
                      </a:lnTo>
                      <a:lnTo>
                        <a:pt x="14167" y="660"/>
                      </a:lnTo>
                      <a:lnTo>
                        <a:pt x="13380" y="330"/>
                      </a:lnTo>
                      <a:lnTo>
                        <a:pt x="12593" y="330"/>
                      </a:lnTo>
                      <a:lnTo>
                        <a:pt x="11981" y="0"/>
                      </a:lnTo>
                      <a:lnTo>
                        <a:pt x="10494" y="0"/>
                      </a:lnTo>
                      <a:lnTo>
                        <a:pt x="9007" y="330"/>
                      </a:lnTo>
                      <a:lnTo>
                        <a:pt x="8220" y="330"/>
                      </a:lnTo>
                      <a:lnTo>
                        <a:pt x="7433" y="660"/>
                      </a:lnTo>
                      <a:lnTo>
                        <a:pt x="6821" y="948"/>
                      </a:lnTo>
                      <a:lnTo>
                        <a:pt x="6821" y="1195"/>
                      </a:lnTo>
                      <a:lnTo>
                        <a:pt x="5947" y="1525"/>
                      </a:lnTo>
                      <a:lnTo>
                        <a:pt x="5947" y="1855"/>
                      </a:lnTo>
                      <a:lnTo>
                        <a:pt x="5334" y="2102"/>
                      </a:lnTo>
                      <a:lnTo>
                        <a:pt x="5334" y="3050"/>
                      </a:lnTo>
                      <a:lnTo>
                        <a:pt x="5947" y="3298"/>
                      </a:lnTo>
                      <a:lnTo>
                        <a:pt x="5947" y="3957"/>
                      </a:lnTo>
                      <a:lnTo>
                        <a:pt x="6821" y="4205"/>
                      </a:lnTo>
                      <a:lnTo>
                        <a:pt x="7433" y="4493"/>
                      </a:lnTo>
                      <a:lnTo>
                        <a:pt x="7433" y="5441"/>
                      </a:lnTo>
                      <a:lnTo>
                        <a:pt x="6821" y="5730"/>
                      </a:lnTo>
                      <a:lnTo>
                        <a:pt x="5947" y="5730"/>
                      </a:lnTo>
                      <a:lnTo>
                        <a:pt x="5334" y="5977"/>
                      </a:lnTo>
                      <a:lnTo>
                        <a:pt x="4547" y="5977"/>
                      </a:lnTo>
                      <a:lnTo>
                        <a:pt x="3061" y="6307"/>
                      </a:lnTo>
                      <a:lnTo>
                        <a:pt x="2274" y="6637"/>
                      </a:lnTo>
                      <a:lnTo>
                        <a:pt x="1662" y="6637"/>
                      </a:lnTo>
                      <a:lnTo>
                        <a:pt x="787" y="6966"/>
                      </a:lnTo>
                      <a:lnTo>
                        <a:pt x="787" y="7173"/>
                      </a:lnTo>
                      <a:lnTo>
                        <a:pt x="0" y="7502"/>
                      </a:lnTo>
                      <a:lnTo>
                        <a:pt x="0" y="11995"/>
                      </a:lnTo>
                      <a:lnTo>
                        <a:pt x="787" y="12614"/>
                      </a:lnTo>
                      <a:lnTo>
                        <a:pt x="787" y="12944"/>
                      </a:lnTo>
                      <a:lnTo>
                        <a:pt x="1662" y="13191"/>
                      </a:lnTo>
                      <a:lnTo>
                        <a:pt x="1662" y="13768"/>
                      </a:lnTo>
                      <a:lnTo>
                        <a:pt x="2274" y="13768"/>
                      </a:lnTo>
                      <a:lnTo>
                        <a:pt x="3061" y="14098"/>
                      </a:lnTo>
                      <a:lnTo>
                        <a:pt x="3760"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981" y="20940"/>
                      </a:lnTo>
                      <a:lnTo>
                        <a:pt x="11981" y="21270"/>
                      </a:lnTo>
                      <a:lnTo>
                        <a:pt x="12593" y="21270"/>
                      </a:lnTo>
                      <a:lnTo>
                        <a:pt x="12593" y="21600"/>
                      </a:lnTo>
                      <a:lnTo>
                        <a:pt x="15653" y="21600"/>
                      </a:lnTo>
                      <a:lnTo>
                        <a:pt x="16266" y="21270"/>
                      </a:lnTo>
                      <a:lnTo>
                        <a:pt x="17140" y="20940"/>
                      </a:lnTo>
                      <a:lnTo>
                        <a:pt x="17140" y="14634"/>
                      </a:lnTo>
                      <a:lnTo>
                        <a:pt x="17927" y="14427"/>
                      </a:lnTo>
                      <a:lnTo>
                        <a:pt x="18539" y="14427"/>
                      </a:lnTo>
                      <a:lnTo>
                        <a:pt x="18539" y="14098"/>
                      </a:lnTo>
                      <a:lnTo>
                        <a:pt x="19326" y="13768"/>
                      </a:lnTo>
                      <a:lnTo>
                        <a:pt x="20026" y="13438"/>
                      </a:lnTo>
                      <a:lnTo>
                        <a:pt x="21600" y="12944"/>
                      </a:lnTo>
                      <a:lnTo>
                        <a:pt x="21600" y="6966"/>
                      </a:lnTo>
                      <a:lnTo>
                        <a:pt x="20813" y="6637"/>
                      </a:lnTo>
                      <a:lnTo>
                        <a:pt x="20026" y="6637"/>
                      </a:lnTo>
                      <a:lnTo>
                        <a:pt x="19326" y="6307"/>
                      </a:lnTo>
                      <a:lnTo>
                        <a:pt x="17927" y="597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498" name="Group 1498"/>
            <p:cNvGrpSpPr/>
            <p:nvPr/>
          </p:nvGrpSpPr>
          <p:grpSpPr>
            <a:xfrm>
              <a:off x="1630352" y="3914772"/>
              <a:ext cx="203231" cy="357214"/>
              <a:chOff x="-1" y="-2"/>
              <a:chExt cx="203230" cy="357213"/>
            </a:xfrm>
          </p:grpSpPr>
          <p:sp>
            <p:nvSpPr>
              <p:cNvPr id="1494" name="Shape 1494"/>
              <p:cNvSpPr/>
              <p:nvPr/>
            </p:nvSpPr>
            <p:spPr>
              <a:xfrm>
                <a:off x="4" y="6352"/>
                <a:ext cx="203220" cy="35085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89"/>
                    </a:lnTo>
                    <a:lnTo>
                      <a:pt x="4584" y="5989"/>
                    </a:lnTo>
                    <a:lnTo>
                      <a:pt x="3086" y="6319"/>
                    </a:lnTo>
                    <a:lnTo>
                      <a:pt x="2292" y="6649"/>
                    </a:lnTo>
                    <a:lnTo>
                      <a:pt x="1499" y="6649"/>
                    </a:lnTo>
                    <a:lnTo>
                      <a:pt x="793" y="6938"/>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38"/>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497" name="Group 1497"/>
              <p:cNvGrpSpPr/>
              <p:nvPr/>
            </p:nvGrpSpPr>
            <p:grpSpPr>
              <a:xfrm>
                <a:off x="-2" y="-3"/>
                <a:ext cx="203231" cy="357215"/>
                <a:chOff x="0" y="-1"/>
                <a:chExt cx="203230" cy="357213"/>
              </a:xfrm>
            </p:grpSpPr>
            <p:sp>
              <p:nvSpPr>
                <p:cNvPr id="1495" name="Shape 1495"/>
                <p:cNvSpPr/>
                <p:nvPr/>
              </p:nvSpPr>
              <p:spPr>
                <a:xfrm>
                  <a:off x="-1" y="-2"/>
                  <a:ext cx="20323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89"/>
                      </a:lnTo>
                      <a:lnTo>
                        <a:pt x="4584" y="5989"/>
                      </a:lnTo>
                      <a:lnTo>
                        <a:pt x="3086" y="6319"/>
                      </a:lnTo>
                      <a:lnTo>
                        <a:pt x="2292" y="6649"/>
                      </a:lnTo>
                      <a:lnTo>
                        <a:pt x="1499" y="6649"/>
                      </a:lnTo>
                      <a:lnTo>
                        <a:pt x="793" y="6938"/>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38"/>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496" name="Shape 1496"/>
                <p:cNvSpPr/>
                <p:nvPr/>
              </p:nvSpPr>
              <p:spPr>
                <a:xfrm>
                  <a:off x="-1" y="-2"/>
                  <a:ext cx="203231"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89"/>
                      </a:lnTo>
                      <a:lnTo>
                        <a:pt x="4584" y="5989"/>
                      </a:lnTo>
                      <a:lnTo>
                        <a:pt x="3086" y="6319"/>
                      </a:lnTo>
                      <a:lnTo>
                        <a:pt x="2292" y="6649"/>
                      </a:lnTo>
                      <a:lnTo>
                        <a:pt x="1499" y="6649"/>
                      </a:lnTo>
                      <a:lnTo>
                        <a:pt x="793" y="6938"/>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38"/>
                      </a:lnTo>
                      <a:lnTo>
                        <a:pt x="20807" y="6649"/>
                      </a:lnTo>
                      <a:lnTo>
                        <a:pt x="20013"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503" name="Group 1503"/>
            <p:cNvGrpSpPr/>
            <p:nvPr/>
          </p:nvGrpSpPr>
          <p:grpSpPr>
            <a:xfrm>
              <a:off x="2055800" y="3829046"/>
              <a:ext cx="204823" cy="357214"/>
              <a:chOff x="-1" y="-2"/>
              <a:chExt cx="204822" cy="357213"/>
            </a:xfrm>
          </p:grpSpPr>
          <p:sp>
            <p:nvSpPr>
              <p:cNvPr id="1499" name="Shape 1499"/>
              <p:cNvSpPr/>
              <p:nvPr/>
            </p:nvSpPr>
            <p:spPr>
              <a:xfrm>
                <a:off x="6" y="-2"/>
                <a:ext cx="204808"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09"/>
                    </a:lnTo>
                    <a:lnTo>
                      <a:pt x="16398" y="3579"/>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6083" y="1522"/>
                    </a:lnTo>
                    <a:lnTo>
                      <a:pt x="6083" y="1851"/>
                    </a:lnTo>
                    <a:lnTo>
                      <a:pt x="5202" y="2098"/>
                    </a:lnTo>
                    <a:lnTo>
                      <a:pt x="5202" y="3003"/>
                    </a:lnTo>
                    <a:lnTo>
                      <a:pt x="6083" y="3333"/>
                    </a:lnTo>
                    <a:lnTo>
                      <a:pt x="6083" y="3909"/>
                    </a:lnTo>
                    <a:lnTo>
                      <a:pt x="6877" y="4197"/>
                    </a:lnTo>
                    <a:lnTo>
                      <a:pt x="7494" y="4526"/>
                    </a:lnTo>
                    <a:lnTo>
                      <a:pt x="7494" y="5431"/>
                    </a:lnTo>
                    <a:lnTo>
                      <a:pt x="6877" y="5678"/>
                    </a:lnTo>
                    <a:lnTo>
                      <a:pt x="6083" y="5678"/>
                    </a:lnTo>
                    <a:lnTo>
                      <a:pt x="5202" y="6007"/>
                    </a:lnTo>
                    <a:lnTo>
                      <a:pt x="4584" y="6007"/>
                    </a:lnTo>
                    <a:lnTo>
                      <a:pt x="3086" y="6295"/>
                    </a:lnTo>
                    <a:lnTo>
                      <a:pt x="2292" y="6624"/>
                    </a:lnTo>
                    <a:lnTo>
                      <a:pt x="1499" y="6624"/>
                    </a:lnTo>
                    <a:lnTo>
                      <a:pt x="882" y="6953"/>
                    </a:lnTo>
                    <a:lnTo>
                      <a:pt x="882" y="7200"/>
                    </a:lnTo>
                    <a:lnTo>
                      <a:pt x="0" y="7447"/>
                    </a:lnTo>
                    <a:lnTo>
                      <a:pt x="0" y="11973"/>
                    </a:lnTo>
                    <a:lnTo>
                      <a:pt x="882" y="12631"/>
                    </a:lnTo>
                    <a:lnTo>
                      <a:pt x="882"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6083" y="21271"/>
                    </a:lnTo>
                    <a:lnTo>
                      <a:pt x="6083"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502" name="Group 1502"/>
              <p:cNvGrpSpPr/>
              <p:nvPr/>
            </p:nvGrpSpPr>
            <p:grpSpPr>
              <a:xfrm>
                <a:off x="-2" y="-3"/>
                <a:ext cx="204823" cy="357215"/>
                <a:chOff x="0" y="-1"/>
                <a:chExt cx="204822" cy="357213"/>
              </a:xfrm>
            </p:grpSpPr>
            <p:sp>
              <p:nvSpPr>
                <p:cNvPr id="1500" name="Shape 1500"/>
                <p:cNvSpPr/>
                <p:nvPr/>
              </p:nvSpPr>
              <p:spPr>
                <a:xfrm>
                  <a:off x="-2" y="-2"/>
                  <a:ext cx="204824"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09"/>
                      </a:lnTo>
                      <a:lnTo>
                        <a:pt x="16398" y="3579"/>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6083" y="1522"/>
                      </a:lnTo>
                      <a:lnTo>
                        <a:pt x="6083" y="1851"/>
                      </a:lnTo>
                      <a:lnTo>
                        <a:pt x="5202" y="2098"/>
                      </a:lnTo>
                      <a:lnTo>
                        <a:pt x="5202" y="3003"/>
                      </a:lnTo>
                      <a:lnTo>
                        <a:pt x="6083" y="3333"/>
                      </a:lnTo>
                      <a:lnTo>
                        <a:pt x="6083" y="3909"/>
                      </a:lnTo>
                      <a:lnTo>
                        <a:pt x="6877" y="4197"/>
                      </a:lnTo>
                      <a:lnTo>
                        <a:pt x="7494" y="4526"/>
                      </a:lnTo>
                      <a:lnTo>
                        <a:pt x="7494" y="5431"/>
                      </a:lnTo>
                      <a:lnTo>
                        <a:pt x="6877" y="5678"/>
                      </a:lnTo>
                      <a:lnTo>
                        <a:pt x="6083" y="5678"/>
                      </a:lnTo>
                      <a:lnTo>
                        <a:pt x="5202" y="6007"/>
                      </a:lnTo>
                      <a:lnTo>
                        <a:pt x="4584" y="6007"/>
                      </a:lnTo>
                      <a:lnTo>
                        <a:pt x="3086" y="6295"/>
                      </a:lnTo>
                      <a:lnTo>
                        <a:pt x="2292" y="6624"/>
                      </a:lnTo>
                      <a:lnTo>
                        <a:pt x="1499" y="6624"/>
                      </a:lnTo>
                      <a:lnTo>
                        <a:pt x="882" y="6953"/>
                      </a:lnTo>
                      <a:lnTo>
                        <a:pt x="882" y="7200"/>
                      </a:lnTo>
                      <a:lnTo>
                        <a:pt x="0" y="7447"/>
                      </a:lnTo>
                      <a:lnTo>
                        <a:pt x="0" y="11973"/>
                      </a:lnTo>
                      <a:lnTo>
                        <a:pt x="882" y="12631"/>
                      </a:lnTo>
                      <a:lnTo>
                        <a:pt x="882"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6083" y="21271"/>
                      </a:lnTo>
                      <a:lnTo>
                        <a:pt x="6083"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01" name="Shape 1501"/>
                <p:cNvSpPr/>
                <p:nvPr/>
              </p:nvSpPr>
              <p:spPr>
                <a:xfrm>
                  <a:off x="-2" y="-2"/>
                  <a:ext cx="204824"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6007"/>
                      </a:moveTo>
                      <a:lnTo>
                        <a:pt x="17104" y="6007"/>
                      </a:lnTo>
                      <a:lnTo>
                        <a:pt x="16398" y="5678"/>
                      </a:lnTo>
                      <a:lnTo>
                        <a:pt x="15605" y="5678"/>
                      </a:lnTo>
                      <a:lnTo>
                        <a:pt x="14811" y="5431"/>
                      </a:lnTo>
                      <a:lnTo>
                        <a:pt x="14194" y="5102"/>
                      </a:lnTo>
                      <a:lnTo>
                        <a:pt x="14194" y="4526"/>
                      </a:lnTo>
                      <a:lnTo>
                        <a:pt x="14811" y="4526"/>
                      </a:lnTo>
                      <a:lnTo>
                        <a:pt x="15605" y="4197"/>
                      </a:lnTo>
                      <a:lnTo>
                        <a:pt x="15605" y="3909"/>
                      </a:lnTo>
                      <a:lnTo>
                        <a:pt x="16398" y="3579"/>
                      </a:lnTo>
                      <a:lnTo>
                        <a:pt x="16398" y="1522"/>
                      </a:lnTo>
                      <a:lnTo>
                        <a:pt x="15605" y="1193"/>
                      </a:lnTo>
                      <a:lnTo>
                        <a:pt x="14811" y="905"/>
                      </a:lnTo>
                      <a:lnTo>
                        <a:pt x="14194" y="658"/>
                      </a:lnTo>
                      <a:lnTo>
                        <a:pt x="13489" y="329"/>
                      </a:lnTo>
                      <a:lnTo>
                        <a:pt x="12696" y="329"/>
                      </a:lnTo>
                      <a:lnTo>
                        <a:pt x="11902" y="0"/>
                      </a:lnTo>
                      <a:lnTo>
                        <a:pt x="10580" y="0"/>
                      </a:lnTo>
                      <a:lnTo>
                        <a:pt x="8993" y="329"/>
                      </a:lnTo>
                      <a:lnTo>
                        <a:pt x="8111" y="329"/>
                      </a:lnTo>
                      <a:lnTo>
                        <a:pt x="7494" y="658"/>
                      </a:lnTo>
                      <a:lnTo>
                        <a:pt x="6877" y="905"/>
                      </a:lnTo>
                      <a:lnTo>
                        <a:pt x="6877" y="1193"/>
                      </a:lnTo>
                      <a:lnTo>
                        <a:pt x="6083" y="1522"/>
                      </a:lnTo>
                      <a:lnTo>
                        <a:pt x="6083" y="1851"/>
                      </a:lnTo>
                      <a:lnTo>
                        <a:pt x="5202" y="2098"/>
                      </a:lnTo>
                      <a:lnTo>
                        <a:pt x="5202" y="3003"/>
                      </a:lnTo>
                      <a:lnTo>
                        <a:pt x="6083" y="3333"/>
                      </a:lnTo>
                      <a:lnTo>
                        <a:pt x="6083" y="3909"/>
                      </a:lnTo>
                      <a:lnTo>
                        <a:pt x="6877" y="4197"/>
                      </a:lnTo>
                      <a:lnTo>
                        <a:pt x="7494" y="4526"/>
                      </a:lnTo>
                      <a:lnTo>
                        <a:pt x="7494" y="5431"/>
                      </a:lnTo>
                      <a:lnTo>
                        <a:pt x="6877" y="5678"/>
                      </a:lnTo>
                      <a:lnTo>
                        <a:pt x="6083" y="5678"/>
                      </a:lnTo>
                      <a:lnTo>
                        <a:pt x="5202" y="6007"/>
                      </a:lnTo>
                      <a:lnTo>
                        <a:pt x="4584" y="6007"/>
                      </a:lnTo>
                      <a:lnTo>
                        <a:pt x="3086" y="6295"/>
                      </a:lnTo>
                      <a:lnTo>
                        <a:pt x="2292" y="6624"/>
                      </a:lnTo>
                      <a:lnTo>
                        <a:pt x="1499" y="6624"/>
                      </a:lnTo>
                      <a:lnTo>
                        <a:pt x="882" y="6953"/>
                      </a:lnTo>
                      <a:lnTo>
                        <a:pt x="882" y="7200"/>
                      </a:lnTo>
                      <a:lnTo>
                        <a:pt x="0" y="7447"/>
                      </a:lnTo>
                      <a:lnTo>
                        <a:pt x="0" y="11973"/>
                      </a:lnTo>
                      <a:lnTo>
                        <a:pt x="882" y="12631"/>
                      </a:lnTo>
                      <a:lnTo>
                        <a:pt x="882" y="12878"/>
                      </a:lnTo>
                      <a:lnTo>
                        <a:pt x="1499" y="13166"/>
                      </a:lnTo>
                      <a:lnTo>
                        <a:pt x="1499" y="13824"/>
                      </a:lnTo>
                      <a:lnTo>
                        <a:pt x="2292" y="13824"/>
                      </a:lnTo>
                      <a:lnTo>
                        <a:pt x="3086" y="14153"/>
                      </a:lnTo>
                      <a:lnTo>
                        <a:pt x="3791" y="14400"/>
                      </a:lnTo>
                      <a:lnTo>
                        <a:pt x="4584" y="14400"/>
                      </a:lnTo>
                      <a:lnTo>
                        <a:pt x="4584" y="14647"/>
                      </a:lnTo>
                      <a:lnTo>
                        <a:pt x="4584" y="8969"/>
                      </a:lnTo>
                      <a:lnTo>
                        <a:pt x="4584" y="20695"/>
                      </a:lnTo>
                      <a:lnTo>
                        <a:pt x="5202" y="20942"/>
                      </a:lnTo>
                      <a:lnTo>
                        <a:pt x="5202" y="21271"/>
                      </a:lnTo>
                      <a:lnTo>
                        <a:pt x="6083" y="21271"/>
                      </a:lnTo>
                      <a:lnTo>
                        <a:pt x="6083"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47"/>
                      </a:lnTo>
                      <a:lnTo>
                        <a:pt x="17897" y="14400"/>
                      </a:lnTo>
                      <a:lnTo>
                        <a:pt x="18514" y="14400"/>
                      </a:lnTo>
                      <a:lnTo>
                        <a:pt x="18514" y="14153"/>
                      </a:lnTo>
                      <a:lnTo>
                        <a:pt x="19396" y="13824"/>
                      </a:lnTo>
                      <a:lnTo>
                        <a:pt x="20013" y="13495"/>
                      </a:lnTo>
                      <a:lnTo>
                        <a:pt x="20807" y="13166"/>
                      </a:lnTo>
                      <a:lnTo>
                        <a:pt x="21600" y="12878"/>
                      </a:lnTo>
                      <a:lnTo>
                        <a:pt x="21600" y="6953"/>
                      </a:lnTo>
                      <a:lnTo>
                        <a:pt x="20807" y="6624"/>
                      </a:lnTo>
                      <a:lnTo>
                        <a:pt x="20013" y="6624"/>
                      </a:lnTo>
                      <a:lnTo>
                        <a:pt x="19396" y="6295"/>
                      </a:lnTo>
                      <a:lnTo>
                        <a:pt x="1789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508" name="Group 1508"/>
            <p:cNvGrpSpPr/>
            <p:nvPr/>
          </p:nvGrpSpPr>
          <p:grpSpPr>
            <a:xfrm>
              <a:off x="1198552" y="4054467"/>
              <a:ext cx="203231" cy="355635"/>
              <a:chOff x="-1" y="0"/>
              <a:chExt cx="203230" cy="355634"/>
            </a:xfrm>
          </p:grpSpPr>
          <p:sp>
            <p:nvSpPr>
              <p:cNvPr id="1504" name="Shape 1504"/>
              <p:cNvSpPr/>
              <p:nvPr/>
            </p:nvSpPr>
            <p:spPr>
              <a:xfrm>
                <a:off x="4" y="6"/>
                <a:ext cx="203220"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24"/>
                    </a:lnTo>
                    <a:lnTo>
                      <a:pt x="6789" y="4213"/>
                    </a:lnTo>
                    <a:lnTo>
                      <a:pt x="7494" y="4460"/>
                    </a:lnTo>
                    <a:lnTo>
                      <a:pt x="7494" y="5452"/>
                    </a:lnTo>
                    <a:lnTo>
                      <a:pt x="6789" y="5699"/>
                    </a:lnTo>
                    <a:lnTo>
                      <a:pt x="5995" y="5699"/>
                    </a:lnTo>
                    <a:lnTo>
                      <a:pt x="5202" y="5989"/>
                    </a:lnTo>
                    <a:lnTo>
                      <a:pt x="4496" y="5989"/>
                    </a:lnTo>
                    <a:lnTo>
                      <a:pt x="3086" y="6319"/>
                    </a:lnTo>
                    <a:lnTo>
                      <a:pt x="2292" y="6649"/>
                    </a:lnTo>
                    <a:lnTo>
                      <a:pt x="1411" y="6649"/>
                    </a:lnTo>
                    <a:lnTo>
                      <a:pt x="793" y="6980"/>
                    </a:lnTo>
                    <a:lnTo>
                      <a:pt x="793" y="7145"/>
                    </a:lnTo>
                    <a:lnTo>
                      <a:pt x="0" y="7475"/>
                    </a:lnTo>
                    <a:lnTo>
                      <a:pt x="0" y="12018"/>
                    </a:lnTo>
                    <a:lnTo>
                      <a:pt x="793" y="12597"/>
                    </a:lnTo>
                    <a:lnTo>
                      <a:pt x="793" y="12927"/>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44"/>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507" name="Group 1507"/>
              <p:cNvGrpSpPr/>
              <p:nvPr/>
            </p:nvGrpSpPr>
            <p:grpSpPr>
              <a:xfrm>
                <a:off x="-2" y="-1"/>
                <a:ext cx="203231" cy="355635"/>
                <a:chOff x="0" y="0"/>
                <a:chExt cx="203230" cy="355634"/>
              </a:xfrm>
            </p:grpSpPr>
            <p:sp>
              <p:nvSpPr>
                <p:cNvPr id="1505" name="Shape 1505"/>
                <p:cNvSpPr/>
                <p:nvPr/>
              </p:nvSpPr>
              <p:spPr>
                <a:xfrm>
                  <a:off x="-1" y="0"/>
                  <a:ext cx="203231"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24"/>
                      </a:lnTo>
                      <a:lnTo>
                        <a:pt x="6789" y="4213"/>
                      </a:lnTo>
                      <a:lnTo>
                        <a:pt x="7494" y="4460"/>
                      </a:lnTo>
                      <a:lnTo>
                        <a:pt x="7494" y="5452"/>
                      </a:lnTo>
                      <a:lnTo>
                        <a:pt x="6789" y="5699"/>
                      </a:lnTo>
                      <a:lnTo>
                        <a:pt x="5995" y="5699"/>
                      </a:lnTo>
                      <a:lnTo>
                        <a:pt x="5202" y="5989"/>
                      </a:lnTo>
                      <a:lnTo>
                        <a:pt x="4496" y="5989"/>
                      </a:lnTo>
                      <a:lnTo>
                        <a:pt x="3086" y="6319"/>
                      </a:lnTo>
                      <a:lnTo>
                        <a:pt x="2292" y="6649"/>
                      </a:lnTo>
                      <a:lnTo>
                        <a:pt x="1411" y="6649"/>
                      </a:lnTo>
                      <a:lnTo>
                        <a:pt x="793" y="6980"/>
                      </a:lnTo>
                      <a:lnTo>
                        <a:pt x="793" y="7145"/>
                      </a:lnTo>
                      <a:lnTo>
                        <a:pt x="0" y="7475"/>
                      </a:lnTo>
                      <a:lnTo>
                        <a:pt x="0" y="12018"/>
                      </a:lnTo>
                      <a:lnTo>
                        <a:pt x="793" y="12597"/>
                      </a:lnTo>
                      <a:lnTo>
                        <a:pt x="793" y="12927"/>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44"/>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06" name="Shape 1506"/>
                <p:cNvSpPr/>
                <p:nvPr/>
              </p:nvSpPr>
              <p:spPr>
                <a:xfrm>
                  <a:off x="-1" y="0"/>
                  <a:ext cx="203231"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24"/>
                      </a:lnTo>
                      <a:lnTo>
                        <a:pt x="6789" y="4213"/>
                      </a:lnTo>
                      <a:lnTo>
                        <a:pt x="7494" y="4460"/>
                      </a:lnTo>
                      <a:lnTo>
                        <a:pt x="7494" y="5452"/>
                      </a:lnTo>
                      <a:lnTo>
                        <a:pt x="6789" y="5699"/>
                      </a:lnTo>
                      <a:lnTo>
                        <a:pt x="5995" y="5699"/>
                      </a:lnTo>
                      <a:lnTo>
                        <a:pt x="5202" y="5989"/>
                      </a:lnTo>
                      <a:lnTo>
                        <a:pt x="4496" y="5989"/>
                      </a:lnTo>
                      <a:lnTo>
                        <a:pt x="3086" y="6319"/>
                      </a:lnTo>
                      <a:lnTo>
                        <a:pt x="2292" y="6649"/>
                      </a:lnTo>
                      <a:lnTo>
                        <a:pt x="1411" y="6649"/>
                      </a:lnTo>
                      <a:lnTo>
                        <a:pt x="793" y="6980"/>
                      </a:lnTo>
                      <a:lnTo>
                        <a:pt x="793" y="7145"/>
                      </a:lnTo>
                      <a:lnTo>
                        <a:pt x="0" y="7475"/>
                      </a:lnTo>
                      <a:lnTo>
                        <a:pt x="0" y="12018"/>
                      </a:lnTo>
                      <a:lnTo>
                        <a:pt x="793" y="12597"/>
                      </a:lnTo>
                      <a:lnTo>
                        <a:pt x="793" y="12927"/>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44"/>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513" name="Group 1513"/>
            <p:cNvGrpSpPr/>
            <p:nvPr/>
          </p:nvGrpSpPr>
          <p:grpSpPr>
            <a:xfrm>
              <a:off x="2482835" y="3370266"/>
              <a:ext cx="204823" cy="355625"/>
              <a:chOff x="-1" y="-1"/>
              <a:chExt cx="204822" cy="355624"/>
            </a:xfrm>
          </p:grpSpPr>
          <p:sp>
            <p:nvSpPr>
              <p:cNvPr id="1509" name="Shape 1509"/>
              <p:cNvSpPr/>
              <p:nvPr/>
            </p:nvSpPr>
            <p:spPr>
              <a:xfrm>
                <a:off x="4" y="-2"/>
                <a:ext cx="204811" cy="349269"/>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06" y="0"/>
                    </a:lnTo>
                    <a:lnTo>
                      <a:pt x="9007" y="330"/>
                    </a:lnTo>
                    <a:lnTo>
                      <a:pt x="8220" y="330"/>
                    </a:lnTo>
                    <a:lnTo>
                      <a:pt x="7346" y="661"/>
                    </a:lnTo>
                    <a:lnTo>
                      <a:pt x="6734" y="909"/>
                    </a:lnTo>
                    <a:lnTo>
                      <a:pt x="6734" y="1156"/>
                    </a:lnTo>
                    <a:lnTo>
                      <a:pt x="5947" y="1487"/>
                    </a:lnTo>
                    <a:lnTo>
                      <a:pt x="5947" y="1817"/>
                    </a:lnTo>
                    <a:lnTo>
                      <a:pt x="5247" y="2106"/>
                    </a:lnTo>
                    <a:lnTo>
                      <a:pt x="5247" y="3015"/>
                    </a:lnTo>
                    <a:lnTo>
                      <a:pt x="5947" y="3263"/>
                    </a:lnTo>
                    <a:lnTo>
                      <a:pt x="5947" y="3924"/>
                    </a:lnTo>
                    <a:lnTo>
                      <a:pt x="6734" y="4171"/>
                    </a:lnTo>
                    <a:lnTo>
                      <a:pt x="7346" y="4460"/>
                    </a:lnTo>
                    <a:lnTo>
                      <a:pt x="7346" y="5452"/>
                    </a:lnTo>
                    <a:lnTo>
                      <a:pt x="6734" y="5699"/>
                    </a:lnTo>
                    <a:lnTo>
                      <a:pt x="5947" y="5699"/>
                    </a:lnTo>
                    <a:lnTo>
                      <a:pt x="5247" y="5947"/>
                    </a:lnTo>
                    <a:lnTo>
                      <a:pt x="4460" y="5947"/>
                    </a:lnTo>
                    <a:lnTo>
                      <a:pt x="3061" y="6278"/>
                    </a:lnTo>
                    <a:lnTo>
                      <a:pt x="2186" y="6608"/>
                    </a:lnTo>
                    <a:lnTo>
                      <a:pt x="1574" y="6608"/>
                    </a:lnTo>
                    <a:lnTo>
                      <a:pt x="787" y="6938"/>
                    </a:lnTo>
                    <a:lnTo>
                      <a:pt x="787" y="7145"/>
                    </a:lnTo>
                    <a:lnTo>
                      <a:pt x="0" y="7475"/>
                    </a:lnTo>
                    <a:lnTo>
                      <a:pt x="0" y="12018"/>
                    </a:lnTo>
                    <a:lnTo>
                      <a:pt x="787" y="12597"/>
                    </a:lnTo>
                    <a:lnTo>
                      <a:pt x="787" y="12927"/>
                    </a:lnTo>
                    <a:lnTo>
                      <a:pt x="1574" y="13175"/>
                    </a:lnTo>
                    <a:lnTo>
                      <a:pt x="1574" y="13794"/>
                    </a:lnTo>
                    <a:lnTo>
                      <a:pt x="2186" y="13794"/>
                    </a:lnTo>
                    <a:lnTo>
                      <a:pt x="3061" y="14125"/>
                    </a:lnTo>
                    <a:lnTo>
                      <a:pt x="3673" y="14455"/>
                    </a:lnTo>
                    <a:lnTo>
                      <a:pt x="4460" y="14455"/>
                    </a:lnTo>
                    <a:lnTo>
                      <a:pt x="4460" y="14620"/>
                    </a:lnTo>
                    <a:lnTo>
                      <a:pt x="4460" y="9003"/>
                    </a:lnTo>
                    <a:lnTo>
                      <a:pt x="4460" y="20691"/>
                    </a:lnTo>
                    <a:lnTo>
                      <a:pt x="5247" y="20939"/>
                    </a:lnTo>
                    <a:lnTo>
                      <a:pt x="5247" y="21270"/>
                    </a:lnTo>
                    <a:lnTo>
                      <a:pt x="5947" y="21270"/>
                    </a:lnTo>
                    <a:lnTo>
                      <a:pt x="5947" y="21600"/>
                    </a:lnTo>
                    <a:lnTo>
                      <a:pt x="9007" y="21600"/>
                    </a:lnTo>
                    <a:lnTo>
                      <a:pt x="9619" y="21270"/>
                    </a:lnTo>
                    <a:lnTo>
                      <a:pt x="10406"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55"/>
                    </a:lnTo>
                    <a:lnTo>
                      <a:pt x="18539" y="14455"/>
                    </a:lnTo>
                    <a:lnTo>
                      <a:pt x="18539" y="14125"/>
                    </a:lnTo>
                    <a:lnTo>
                      <a:pt x="19326" y="13794"/>
                    </a:lnTo>
                    <a:lnTo>
                      <a:pt x="19938" y="13464"/>
                    </a:lnTo>
                    <a:lnTo>
                      <a:pt x="20726" y="13175"/>
                    </a:lnTo>
                    <a:lnTo>
                      <a:pt x="21600" y="12927"/>
                    </a:lnTo>
                    <a:lnTo>
                      <a:pt x="21600" y="6938"/>
                    </a:lnTo>
                    <a:lnTo>
                      <a:pt x="20726" y="6608"/>
                    </a:lnTo>
                    <a:lnTo>
                      <a:pt x="19938" y="6608"/>
                    </a:lnTo>
                    <a:lnTo>
                      <a:pt x="19326" y="6278"/>
                    </a:lnTo>
                    <a:lnTo>
                      <a:pt x="17840" y="594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512" name="Group 1512"/>
              <p:cNvGrpSpPr/>
              <p:nvPr/>
            </p:nvGrpSpPr>
            <p:grpSpPr>
              <a:xfrm>
                <a:off x="-2" y="6343"/>
                <a:ext cx="204823" cy="349281"/>
                <a:chOff x="0" y="0"/>
                <a:chExt cx="204822" cy="349280"/>
              </a:xfrm>
            </p:grpSpPr>
            <p:sp>
              <p:nvSpPr>
                <p:cNvPr id="1510" name="Shape 1510"/>
                <p:cNvSpPr/>
                <p:nvPr/>
              </p:nvSpPr>
              <p:spPr>
                <a:xfrm>
                  <a:off x="-2" y="-1"/>
                  <a:ext cx="204824" cy="349281"/>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06" y="0"/>
                      </a:lnTo>
                      <a:lnTo>
                        <a:pt x="9007" y="330"/>
                      </a:lnTo>
                      <a:lnTo>
                        <a:pt x="8220" y="330"/>
                      </a:lnTo>
                      <a:lnTo>
                        <a:pt x="7346" y="661"/>
                      </a:lnTo>
                      <a:lnTo>
                        <a:pt x="6734" y="909"/>
                      </a:lnTo>
                      <a:lnTo>
                        <a:pt x="6734" y="1156"/>
                      </a:lnTo>
                      <a:lnTo>
                        <a:pt x="5947" y="1487"/>
                      </a:lnTo>
                      <a:lnTo>
                        <a:pt x="5947" y="1817"/>
                      </a:lnTo>
                      <a:lnTo>
                        <a:pt x="5247" y="2106"/>
                      </a:lnTo>
                      <a:lnTo>
                        <a:pt x="5247" y="3015"/>
                      </a:lnTo>
                      <a:lnTo>
                        <a:pt x="5947" y="3263"/>
                      </a:lnTo>
                      <a:lnTo>
                        <a:pt x="5947" y="3924"/>
                      </a:lnTo>
                      <a:lnTo>
                        <a:pt x="6734" y="4171"/>
                      </a:lnTo>
                      <a:lnTo>
                        <a:pt x="7346" y="4460"/>
                      </a:lnTo>
                      <a:lnTo>
                        <a:pt x="7346" y="5452"/>
                      </a:lnTo>
                      <a:lnTo>
                        <a:pt x="6734" y="5699"/>
                      </a:lnTo>
                      <a:lnTo>
                        <a:pt x="5947" y="5699"/>
                      </a:lnTo>
                      <a:lnTo>
                        <a:pt x="5247" y="5947"/>
                      </a:lnTo>
                      <a:lnTo>
                        <a:pt x="4460" y="5947"/>
                      </a:lnTo>
                      <a:lnTo>
                        <a:pt x="3061" y="6278"/>
                      </a:lnTo>
                      <a:lnTo>
                        <a:pt x="2186" y="6608"/>
                      </a:lnTo>
                      <a:lnTo>
                        <a:pt x="1574" y="6608"/>
                      </a:lnTo>
                      <a:lnTo>
                        <a:pt x="787" y="6938"/>
                      </a:lnTo>
                      <a:lnTo>
                        <a:pt x="787" y="7145"/>
                      </a:lnTo>
                      <a:lnTo>
                        <a:pt x="0" y="7475"/>
                      </a:lnTo>
                      <a:lnTo>
                        <a:pt x="0" y="12018"/>
                      </a:lnTo>
                      <a:lnTo>
                        <a:pt x="787" y="12597"/>
                      </a:lnTo>
                      <a:lnTo>
                        <a:pt x="787" y="12927"/>
                      </a:lnTo>
                      <a:lnTo>
                        <a:pt x="1574" y="13175"/>
                      </a:lnTo>
                      <a:lnTo>
                        <a:pt x="1574" y="13794"/>
                      </a:lnTo>
                      <a:lnTo>
                        <a:pt x="2186" y="13794"/>
                      </a:lnTo>
                      <a:lnTo>
                        <a:pt x="3061" y="14125"/>
                      </a:lnTo>
                      <a:lnTo>
                        <a:pt x="3673" y="14455"/>
                      </a:lnTo>
                      <a:lnTo>
                        <a:pt x="4460" y="14455"/>
                      </a:lnTo>
                      <a:lnTo>
                        <a:pt x="4460" y="14620"/>
                      </a:lnTo>
                      <a:lnTo>
                        <a:pt x="4460" y="9003"/>
                      </a:lnTo>
                      <a:lnTo>
                        <a:pt x="4460" y="20691"/>
                      </a:lnTo>
                      <a:lnTo>
                        <a:pt x="5247" y="20939"/>
                      </a:lnTo>
                      <a:lnTo>
                        <a:pt x="5247" y="21270"/>
                      </a:lnTo>
                      <a:lnTo>
                        <a:pt x="5947" y="21270"/>
                      </a:lnTo>
                      <a:lnTo>
                        <a:pt x="5947" y="21600"/>
                      </a:lnTo>
                      <a:lnTo>
                        <a:pt x="9007" y="21600"/>
                      </a:lnTo>
                      <a:lnTo>
                        <a:pt x="9619" y="21270"/>
                      </a:lnTo>
                      <a:lnTo>
                        <a:pt x="10406"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55"/>
                      </a:lnTo>
                      <a:lnTo>
                        <a:pt x="18539" y="14455"/>
                      </a:lnTo>
                      <a:lnTo>
                        <a:pt x="18539" y="14125"/>
                      </a:lnTo>
                      <a:lnTo>
                        <a:pt x="19326" y="13794"/>
                      </a:lnTo>
                      <a:lnTo>
                        <a:pt x="19938" y="13464"/>
                      </a:lnTo>
                      <a:lnTo>
                        <a:pt x="20726" y="13175"/>
                      </a:lnTo>
                      <a:lnTo>
                        <a:pt x="21600" y="12927"/>
                      </a:lnTo>
                      <a:lnTo>
                        <a:pt x="21600" y="6938"/>
                      </a:lnTo>
                      <a:lnTo>
                        <a:pt x="20726" y="6608"/>
                      </a:lnTo>
                      <a:lnTo>
                        <a:pt x="19938" y="6608"/>
                      </a:lnTo>
                      <a:lnTo>
                        <a:pt x="19326" y="6278"/>
                      </a:lnTo>
                      <a:lnTo>
                        <a:pt x="17840"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11" name="Shape 1511"/>
                <p:cNvSpPr/>
                <p:nvPr/>
              </p:nvSpPr>
              <p:spPr>
                <a:xfrm>
                  <a:off x="-2" y="-1"/>
                  <a:ext cx="204824" cy="349281"/>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06" y="0"/>
                      </a:lnTo>
                      <a:lnTo>
                        <a:pt x="9007" y="330"/>
                      </a:lnTo>
                      <a:lnTo>
                        <a:pt x="8220" y="330"/>
                      </a:lnTo>
                      <a:lnTo>
                        <a:pt x="7346" y="661"/>
                      </a:lnTo>
                      <a:lnTo>
                        <a:pt x="6734" y="909"/>
                      </a:lnTo>
                      <a:lnTo>
                        <a:pt x="6734" y="1156"/>
                      </a:lnTo>
                      <a:lnTo>
                        <a:pt x="5947" y="1487"/>
                      </a:lnTo>
                      <a:lnTo>
                        <a:pt x="5947" y="1817"/>
                      </a:lnTo>
                      <a:lnTo>
                        <a:pt x="5247" y="2106"/>
                      </a:lnTo>
                      <a:lnTo>
                        <a:pt x="5247" y="3015"/>
                      </a:lnTo>
                      <a:lnTo>
                        <a:pt x="5947" y="3263"/>
                      </a:lnTo>
                      <a:lnTo>
                        <a:pt x="5947" y="3924"/>
                      </a:lnTo>
                      <a:lnTo>
                        <a:pt x="6734" y="4171"/>
                      </a:lnTo>
                      <a:lnTo>
                        <a:pt x="7346" y="4460"/>
                      </a:lnTo>
                      <a:lnTo>
                        <a:pt x="7346" y="5452"/>
                      </a:lnTo>
                      <a:lnTo>
                        <a:pt x="6734" y="5699"/>
                      </a:lnTo>
                      <a:lnTo>
                        <a:pt x="5947" y="5699"/>
                      </a:lnTo>
                      <a:lnTo>
                        <a:pt x="5247" y="5947"/>
                      </a:lnTo>
                      <a:lnTo>
                        <a:pt x="4460" y="5947"/>
                      </a:lnTo>
                      <a:lnTo>
                        <a:pt x="3061" y="6278"/>
                      </a:lnTo>
                      <a:lnTo>
                        <a:pt x="2186" y="6608"/>
                      </a:lnTo>
                      <a:lnTo>
                        <a:pt x="1574" y="6608"/>
                      </a:lnTo>
                      <a:lnTo>
                        <a:pt x="787" y="6938"/>
                      </a:lnTo>
                      <a:lnTo>
                        <a:pt x="787" y="7145"/>
                      </a:lnTo>
                      <a:lnTo>
                        <a:pt x="0" y="7475"/>
                      </a:lnTo>
                      <a:lnTo>
                        <a:pt x="0" y="12018"/>
                      </a:lnTo>
                      <a:lnTo>
                        <a:pt x="787" y="12597"/>
                      </a:lnTo>
                      <a:lnTo>
                        <a:pt x="787" y="12927"/>
                      </a:lnTo>
                      <a:lnTo>
                        <a:pt x="1574" y="13175"/>
                      </a:lnTo>
                      <a:lnTo>
                        <a:pt x="1574" y="13794"/>
                      </a:lnTo>
                      <a:lnTo>
                        <a:pt x="2186" y="13794"/>
                      </a:lnTo>
                      <a:lnTo>
                        <a:pt x="3061" y="14125"/>
                      </a:lnTo>
                      <a:lnTo>
                        <a:pt x="3673" y="14455"/>
                      </a:lnTo>
                      <a:lnTo>
                        <a:pt x="4460" y="14455"/>
                      </a:lnTo>
                      <a:lnTo>
                        <a:pt x="4460" y="14620"/>
                      </a:lnTo>
                      <a:lnTo>
                        <a:pt x="4460" y="9003"/>
                      </a:lnTo>
                      <a:lnTo>
                        <a:pt x="4460" y="20691"/>
                      </a:lnTo>
                      <a:lnTo>
                        <a:pt x="5247" y="20939"/>
                      </a:lnTo>
                      <a:lnTo>
                        <a:pt x="5247" y="21270"/>
                      </a:lnTo>
                      <a:lnTo>
                        <a:pt x="5947" y="21270"/>
                      </a:lnTo>
                      <a:lnTo>
                        <a:pt x="5947" y="21600"/>
                      </a:lnTo>
                      <a:lnTo>
                        <a:pt x="9007" y="21600"/>
                      </a:lnTo>
                      <a:lnTo>
                        <a:pt x="9619" y="21270"/>
                      </a:lnTo>
                      <a:lnTo>
                        <a:pt x="10406"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55"/>
                      </a:lnTo>
                      <a:lnTo>
                        <a:pt x="18539" y="14455"/>
                      </a:lnTo>
                      <a:lnTo>
                        <a:pt x="18539" y="14125"/>
                      </a:lnTo>
                      <a:lnTo>
                        <a:pt x="19326" y="13794"/>
                      </a:lnTo>
                      <a:lnTo>
                        <a:pt x="19938" y="13464"/>
                      </a:lnTo>
                      <a:lnTo>
                        <a:pt x="20726" y="13175"/>
                      </a:lnTo>
                      <a:lnTo>
                        <a:pt x="21600" y="12927"/>
                      </a:lnTo>
                      <a:lnTo>
                        <a:pt x="21600" y="6938"/>
                      </a:lnTo>
                      <a:lnTo>
                        <a:pt x="20726" y="6608"/>
                      </a:lnTo>
                      <a:lnTo>
                        <a:pt x="19938" y="6608"/>
                      </a:lnTo>
                      <a:lnTo>
                        <a:pt x="19326" y="6278"/>
                      </a:lnTo>
                      <a:lnTo>
                        <a:pt x="17840" y="594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518" name="Group 1518"/>
            <p:cNvGrpSpPr/>
            <p:nvPr/>
          </p:nvGrpSpPr>
          <p:grpSpPr>
            <a:xfrm>
              <a:off x="2936863" y="3241671"/>
              <a:ext cx="206408" cy="357214"/>
              <a:chOff x="0" y="-2"/>
              <a:chExt cx="206406" cy="357213"/>
            </a:xfrm>
          </p:grpSpPr>
          <p:sp>
            <p:nvSpPr>
              <p:cNvPr id="1514" name="Shape 1514"/>
              <p:cNvSpPr/>
              <p:nvPr/>
            </p:nvSpPr>
            <p:spPr>
              <a:xfrm>
                <a:off x="4" y="-2"/>
                <a:ext cx="206399" cy="357209"/>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140" y="6018"/>
                    </a:lnTo>
                    <a:lnTo>
                      <a:pt x="16266" y="5689"/>
                    </a:lnTo>
                    <a:lnTo>
                      <a:pt x="15653" y="5689"/>
                    </a:lnTo>
                    <a:lnTo>
                      <a:pt x="14866" y="5441"/>
                    </a:lnTo>
                    <a:lnTo>
                      <a:pt x="14254" y="5111"/>
                    </a:lnTo>
                    <a:lnTo>
                      <a:pt x="14254" y="4493"/>
                    </a:lnTo>
                    <a:lnTo>
                      <a:pt x="14866" y="4493"/>
                    </a:lnTo>
                    <a:lnTo>
                      <a:pt x="15653" y="4205"/>
                    </a:lnTo>
                    <a:lnTo>
                      <a:pt x="15653" y="3916"/>
                    </a:lnTo>
                    <a:lnTo>
                      <a:pt x="16266" y="3586"/>
                    </a:lnTo>
                    <a:lnTo>
                      <a:pt x="16266" y="1484"/>
                    </a:lnTo>
                    <a:lnTo>
                      <a:pt x="15653" y="1154"/>
                    </a:lnTo>
                    <a:lnTo>
                      <a:pt x="14866" y="907"/>
                    </a:lnTo>
                    <a:lnTo>
                      <a:pt x="14254" y="660"/>
                    </a:lnTo>
                    <a:lnTo>
                      <a:pt x="13380" y="330"/>
                    </a:lnTo>
                    <a:lnTo>
                      <a:pt x="12593" y="330"/>
                    </a:lnTo>
                    <a:lnTo>
                      <a:pt x="11981" y="0"/>
                    </a:lnTo>
                    <a:lnTo>
                      <a:pt x="10494" y="0"/>
                    </a:lnTo>
                    <a:lnTo>
                      <a:pt x="9095" y="330"/>
                    </a:lnTo>
                    <a:lnTo>
                      <a:pt x="8220" y="330"/>
                    </a:lnTo>
                    <a:lnTo>
                      <a:pt x="7433" y="660"/>
                    </a:lnTo>
                    <a:lnTo>
                      <a:pt x="6821" y="907"/>
                    </a:lnTo>
                    <a:lnTo>
                      <a:pt x="6821" y="1154"/>
                    </a:lnTo>
                    <a:lnTo>
                      <a:pt x="6034" y="1484"/>
                    </a:lnTo>
                    <a:lnTo>
                      <a:pt x="6034" y="1814"/>
                    </a:lnTo>
                    <a:lnTo>
                      <a:pt x="5334" y="2102"/>
                    </a:lnTo>
                    <a:lnTo>
                      <a:pt x="5334" y="3009"/>
                    </a:lnTo>
                    <a:lnTo>
                      <a:pt x="6034" y="3339"/>
                    </a:lnTo>
                    <a:lnTo>
                      <a:pt x="6034" y="3916"/>
                    </a:lnTo>
                    <a:lnTo>
                      <a:pt x="6821" y="4205"/>
                    </a:lnTo>
                    <a:lnTo>
                      <a:pt x="7433" y="4493"/>
                    </a:lnTo>
                    <a:lnTo>
                      <a:pt x="7433" y="5441"/>
                    </a:lnTo>
                    <a:lnTo>
                      <a:pt x="6821" y="5689"/>
                    </a:lnTo>
                    <a:lnTo>
                      <a:pt x="6034" y="5689"/>
                    </a:lnTo>
                    <a:lnTo>
                      <a:pt x="5334" y="6018"/>
                    </a:lnTo>
                    <a:lnTo>
                      <a:pt x="4547" y="6018"/>
                    </a:lnTo>
                    <a:lnTo>
                      <a:pt x="3061" y="6266"/>
                    </a:lnTo>
                    <a:lnTo>
                      <a:pt x="2274" y="6595"/>
                    </a:lnTo>
                    <a:lnTo>
                      <a:pt x="1662" y="6595"/>
                    </a:lnTo>
                    <a:lnTo>
                      <a:pt x="874" y="6925"/>
                    </a:lnTo>
                    <a:lnTo>
                      <a:pt x="874" y="7214"/>
                    </a:lnTo>
                    <a:lnTo>
                      <a:pt x="0" y="7461"/>
                    </a:lnTo>
                    <a:lnTo>
                      <a:pt x="0" y="11995"/>
                    </a:lnTo>
                    <a:lnTo>
                      <a:pt x="874" y="12655"/>
                    </a:lnTo>
                    <a:lnTo>
                      <a:pt x="874" y="12902"/>
                    </a:lnTo>
                    <a:lnTo>
                      <a:pt x="1662" y="13150"/>
                    </a:lnTo>
                    <a:lnTo>
                      <a:pt x="1662" y="13809"/>
                    </a:lnTo>
                    <a:lnTo>
                      <a:pt x="2274" y="13809"/>
                    </a:lnTo>
                    <a:lnTo>
                      <a:pt x="3061" y="14139"/>
                    </a:lnTo>
                    <a:lnTo>
                      <a:pt x="3760" y="14427"/>
                    </a:lnTo>
                    <a:lnTo>
                      <a:pt x="4547" y="14427"/>
                    </a:lnTo>
                    <a:lnTo>
                      <a:pt x="4547" y="14675"/>
                    </a:lnTo>
                    <a:lnTo>
                      <a:pt x="4547" y="8986"/>
                    </a:lnTo>
                    <a:lnTo>
                      <a:pt x="4547" y="20693"/>
                    </a:lnTo>
                    <a:lnTo>
                      <a:pt x="5334" y="20982"/>
                    </a:lnTo>
                    <a:lnTo>
                      <a:pt x="5334" y="21311"/>
                    </a:lnTo>
                    <a:lnTo>
                      <a:pt x="6034" y="21311"/>
                    </a:lnTo>
                    <a:lnTo>
                      <a:pt x="6034" y="21600"/>
                    </a:lnTo>
                    <a:lnTo>
                      <a:pt x="9095" y="21600"/>
                    </a:lnTo>
                    <a:lnTo>
                      <a:pt x="9707" y="21311"/>
                    </a:lnTo>
                    <a:lnTo>
                      <a:pt x="10494" y="20982"/>
                    </a:lnTo>
                    <a:lnTo>
                      <a:pt x="11194" y="20693"/>
                    </a:lnTo>
                    <a:lnTo>
                      <a:pt x="11194" y="20446"/>
                    </a:lnTo>
                    <a:lnTo>
                      <a:pt x="11194" y="20982"/>
                    </a:lnTo>
                    <a:lnTo>
                      <a:pt x="11981" y="20982"/>
                    </a:lnTo>
                    <a:lnTo>
                      <a:pt x="11981" y="21311"/>
                    </a:lnTo>
                    <a:lnTo>
                      <a:pt x="12593" y="21311"/>
                    </a:lnTo>
                    <a:lnTo>
                      <a:pt x="12593" y="21600"/>
                    </a:lnTo>
                    <a:lnTo>
                      <a:pt x="15653" y="21600"/>
                    </a:lnTo>
                    <a:lnTo>
                      <a:pt x="16266" y="21311"/>
                    </a:lnTo>
                    <a:lnTo>
                      <a:pt x="17140" y="20982"/>
                    </a:lnTo>
                    <a:lnTo>
                      <a:pt x="17140" y="14675"/>
                    </a:lnTo>
                    <a:lnTo>
                      <a:pt x="17927" y="14427"/>
                    </a:lnTo>
                    <a:lnTo>
                      <a:pt x="18539" y="14427"/>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517" name="Group 1517"/>
              <p:cNvGrpSpPr/>
              <p:nvPr/>
            </p:nvGrpSpPr>
            <p:grpSpPr>
              <a:xfrm>
                <a:off x="-1" y="-3"/>
                <a:ext cx="206408" cy="357215"/>
                <a:chOff x="0" y="-1"/>
                <a:chExt cx="206406" cy="357213"/>
              </a:xfrm>
            </p:grpSpPr>
            <p:sp>
              <p:nvSpPr>
                <p:cNvPr id="1515" name="Shape 1515"/>
                <p:cNvSpPr/>
                <p:nvPr/>
              </p:nvSpPr>
              <p:spPr>
                <a:xfrm>
                  <a:off x="0" y="-2"/>
                  <a:ext cx="206408" cy="357215"/>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140" y="6018"/>
                      </a:lnTo>
                      <a:lnTo>
                        <a:pt x="16266" y="5689"/>
                      </a:lnTo>
                      <a:lnTo>
                        <a:pt x="15653" y="5689"/>
                      </a:lnTo>
                      <a:lnTo>
                        <a:pt x="14866" y="5441"/>
                      </a:lnTo>
                      <a:lnTo>
                        <a:pt x="14254" y="5111"/>
                      </a:lnTo>
                      <a:lnTo>
                        <a:pt x="14254" y="4493"/>
                      </a:lnTo>
                      <a:lnTo>
                        <a:pt x="14866" y="4493"/>
                      </a:lnTo>
                      <a:lnTo>
                        <a:pt x="15653" y="4205"/>
                      </a:lnTo>
                      <a:lnTo>
                        <a:pt x="15653" y="3916"/>
                      </a:lnTo>
                      <a:lnTo>
                        <a:pt x="16266" y="3586"/>
                      </a:lnTo>
                      <a:lnTo>
                        <a:pt x="16266" y="1484"/>
                      </a:lnTo>
                      <a:lnTo>
                        <a:pt x="15653" y="1154"/>
                      </a:lnTo>
                      <a:lnTo>
                        <a:pt x="14866" y="907"/>
                      </a:lnTo>
                      <a:lnTo>
                        <a:pt x="14254" y="660"/>
                      </a:lnTo>
                      <a:lnTo>
                        <a:pt x="13380" y="330"/>
                      </a:lnTo>
                      <a:lnTo>
                        <a:pt x="12593" y="330"/>
                      </a:lnTo>
                      <a:lnTo>
                        <a:pt x="11981" y="0"/>
                      </a:lnTo>
                      <a:lnTo>
                        <a:pt x="10494" y="0"/>
                      </a:lnTo>
                      <a:lnTo>
                        <a:pt x="9095" y="330"/>
                      </a:lnTo>
                      <a:lnTo>
                        <a:pt x="8220" y="330"/>
                      </a:lnTo>
                      <a:lnTo>
                        <a:pt x="7433" y="660"/>
                      </a:lnTo>
                      <a:lnTo>
                        <a:pt x="6821" y="907"/>
                      </a:lnTo>
                      <a:lnTo>
                        <a:pt x="6821" y="1154"/>
                      </a:lnTo>
                      <a:lnTo>
                        <a:pt x="6034" y="1484"/>
                      </a:lnTo>
                      <a:lnTo>
                        <a:pt x="6034" y="1814"/>
                      </a:lnTo>
                      <a:lnTo>
                        <a:pt x="5334" y="2102"/>
                      </a:lnTo>
                      <a:lnTo>
                        <a:pt x="5334" y="3009"/>
                      </a:lnTo>
                      <a:lnTo>
                        <a:pt x="6034" y="3339"/>
                      </a:lnTo>
                      <a:lnTo>
                        <a:pt x="6034" y="3916"/>
                      </a:lnTo>
                      <a:lnTo>
                        <a:pt x="6821" y="4205"/>
                      </a:lnTo>
                      <a:lnTo>
                        <a:pt x="7433" y="4493"/>
                      </a:lnTo>
                      <a:lnTo>
                        <a:pt x="7433" y="5441"/>
                      </a:lnTo>
                      <a:lnTo>
                        <a:pt x="6821" y="5689"/>
                      </a:lnTo>
                      <a:lnTo>
                        <a:pt x="6034" y="5689"/>
                      </a:lnTo>
                      <a:lnTo>
                        <a:pt x="5334" y="6018"/>
                      </a:lnTo>
                      <a:lnTo>
                        <a:pt x="4547" y="6018"/>
                      </a:lnTo>
                      <a:lnTo>
                        <a:pt x="3061" y="6266"/>
                      </a:lnTo>
                      <a:lnTo>
                        <a:pt x="2274" y="6595"/>
                      </a:lnTo>
                      <a:lnTo>
                        <a:pt x="1662" y="6595"/>
                      </a:lnTo>
                      <a:lnTo>
                        <a:pt x="874" y="6925"/>
                      </a:lnTo>
                      <a:lnTo>
                        <a:pt x="874" y="7214"/>
                      </a:lnTo>
                      <a:lnTo>
                        <a:pt x="0" y="7461"/>
                      </a:lnTo>
                      <a:lnTo>
                        <a:pt x="0" y="11995"/>
                      </a:lnTo>
                      <a:lnTo>
                        <a:pt x="874" y="12655"/>
                      </a:lnTo>
                      <a:lnTo>
                        <a:pt x="874" y="12902"/>
                      </a:lnTo>
                      <a:lnTo>
                        <a:pt x="1662" y="13150"/>
                      </a:lnTo>
                      <a:lnTo>
                        <a:pt x="1662" y="13809"/>
                      </a:lnTo>
                      <a:lnTo>
                        <a:pt x="2274" y="13809"/>
                      </a:lnTo>
                      <a:lnTo>
                        <a:pt x="3061" y="14139"/>
                      </a:lnTo>
                      <a:lnTo>
                        <a:pt x="3760" y="14427"/>
                      </a:lnTo>
                      <a:lnTo>
                        <a:pt x="4547" y="14427"/>
                      </a:lnTo>
                      <a:lnTo>
                        <a:pt x="4547" y="14675"/>
                      </a:lnTo>
                      <a:lnTo>
                        <a:pt x="4547" y="8986"/>
                      </a:lnTo>
                      <a:lnTo>
                        <a:pt x="4547" y="20693"/>
                      </a:lnTo>
                      <a:lnTo>
                        <a:pt x="5334" y="20982"/>
                      </a:lnTo>
                      <a:lnTo>
                        <a:pt x="5334" y="21311"/>
                      </a:lnTo>
                      <a:lnTo>
                        <a:pt x="6034" y="21311"/>
                      </a:lnTo>
                      <a:lnTo>
                        <a:pt x="6034" y="21600"/>
                      </a:lnTo>
                      <a:lnTo>
                        <a:pt x="9095" y="21600"/>
                      </a:lnTo>
                      <a:lnTo>
                        <a:pt x="9707" y="21311"/>
                      </a:lnTo>
                      <a:lnTo>
                        <a:pt x="10494" y="20982"/>
                      </a:lnTo>
                      <a:lnTo>
                        <a:pt x="11194" y="20693"/>
                      </a:lnTo>
                      <a:lnTo>
                        <a:pt x="11194" y="20446"/>
                      </a:lnTo>
                      <a:lnTo>
                        <a:pt x="11194" y="20982"/>
                      </a:lnTo>
                      <a:lnTo>
                        <a:pt x="11981" y="20982"/>
                      </a:lnTo>
                      <a:lnTo>
                        <a:pt x="11981" y="21311"/>
                      </a:lnTo>
                      <a:lnTo>
                        <a:pt x="12593" y="21311"/>
                      </a:lnTo>
                      <a:lnTo>
                        <a:pt x="12593" y="21600"/>
                      </a:lnTo>
                      <a:lnTo>
                        <a:pt x="15653" y="21600"/>
                      </a:lnTo>
                      <a:lnTo>
                        <a:pt x="16266" y="21311"/>
                      </a:lnTo>
                      <a:lnTo>
                        <a:pt x="17140" y="20982"/>
                      </a:lnTo>
                      <a:lnTo>
                        <a:pt x="17140" y="14675"/>
                      </a:lnTo>
                      <a:lnTo>
                        <a:pt x="17927" y="14427"/>
                      </a:lnTo>
                      <a:lnTo>
                        <a:pt x="18539" y="14427"/>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16" name="Shape 1516"/>
                <p:cNvSpPr/>
                <p:nvPr/>
              </p:nvSpPr>
              <p:spPr>
                <a:xfrm>
                  <a:off x="0" y="-2"/>
                  <a:ext cx="206408" cy="357215"/>
                </a:xfrm>
                <a:custGeom>
                  <a:avLst/>
                  <a:gdLst/>
                  <a:ahLst/>
                  <a:cxnLst>
                    <a:cxn ang="0">
                      <a:pos x="wd2" y="hd2"/>
                    </a:cxn>
                    <a:cxn ang="5400000">
                      <a:pos x="wd2" y="hd2"/>
                    </a:cxn>
                    <a:cxn ang="10800000">
                      <a:pos x="wd2" y="hd2"/>
                    </a:cxn>
                    <a:cxn ang="16200000">
                      <a:pos x="wd2" y="hd2"/>
                    </a:cxn>
                  </a:cxnLst>
                  <a:rect l="0" t="0" r="r" b="b"/>
                  <a:pathLst>
                    <a:path w="21600" h="21600" extrusionOk="0">
                      <a:moveTo>
                        <a:pt x="17927" y="6018"/>
                      </a:moveTo>
                      <a:lnTo>
                        <a:pt x="17140" y="6018"/>
                      </a:lnTo>
                      <a:lnTo>
                        <a:pt x="16266" y="5689"/>
                      </a:lnTo>
                      <a:lnTo>
                        <a:pt x="15653" y="5689"/>
                      </a:lnTo>
                      <a:lnTo>
                        <a:pt x="14866" y="5441"/>
                      </a:lnTo>
                      <a:lnTo>
                        <a:pt x="14254" y="5111"/>
                      </a:lnTo>
                      <a:lnTo>
                        <a:pt x="14254" y="4493"/>
                      </a:lnTo>
                      <a:lnTo>
                        <a:pt x="14866" y="4493"/>
                      </a:lnTo>
                      <a:lnTo>
                        <a:pt x="15653" y="4205"/>
                      </a:lnTo>
                      <a:lnTo>
                        <a:pt x="15653" y="3916"/>
                      </a:lnTo>
                      <a:lnTo>
                        <a:pt x="16266" y="3586"/>
                      </a:lnTo>
                      <a:lnTo>
                        <a:pt x="16266" y="1484"/>
                      </a:lnTo>
                      <a:lnTo>
                        <a:pt x="15653" y="1154"/>
                      </a:lnTo>
                      <a:lnTo>
                        <a:pt x="14866" y="907"/>
                      </a:lnTo>
                      <a:lnTo>
                        <a:pt x="14254" y="660"/>
                      </a:lnTo>
                      <a:lnTo>
                        <a:pt x="13380" y="330"/>
                      </a:lnTo>
                      <a:lnTo>
                        <a:pt x="12593" y="330"/>
                      </a:lnTo>
                      <a:lnTo>
                        <a:pt x="11981" y="0"/>
                      </a:lnTo>
                      <a:lnTo>
                        <a:pt x="10494" y="0"/>
                      </a:lnTo>
                      <a:lnTo>
                        <a:pt x="9095" y="330"/>
                      </a:lnTo>
                      <a:lnTo>
                        <a:pt x="8220" y="330"/>
                      </a:lnTo>
                      <a:lnTo>
                        <a:pt x="7433" y="660"/>
                      </a:lnTo>
                      <a:lnTo>
                        <a:pt x="6821" y="907"/>
                      </a:lnTo>
                      <a:lnTo>
                        <a:pt x="6821" y="1154"/>
                      </a:lnTo>
                      <a:lnTo>
                        <a:pt x="6034" y="1484"/>
                      </a:lnTo>
                      <a:lnTo>
                        <a:pt x="6034" y="1814"/>
                      </a:lnTo>
                      <a:lnTo>
                        <a:pt x="5334" y="2102"/>
                      </a:lnTo>
                      <a:lnTo>
                        <a:pt x="5334" y="3009"/>
                      </a:lnTo>
                      <a:lnTo>
                        <a:pt x="6034" y="3339"/>
                      </a:lnTo>
                      <a:lnTo>
                        <a:pt x="6034" y="3916"/>
                      </a:lnTo>
                      <a:lnTo>
                        <a:pt x="6821" y="4205"/>
                      </a:lnTo>
                      <a:lnTo>
                        <a:pt x="7433" y="4493"/>
                      </a:lnTo>
                      <a:lnTo>
                        <a:pt x="7433" y="5441"/>
                      </a:lnTo>
                      <a:lnTo>
                        <a:pt x="6821" y="5689"/>
                      </a:lnTo>
                      <a:lnTo>
                        <a:pt x="6034" y="5689"/>
                      </a:lnTo>
                      <a:lnTo>
                        <a:pt x="5334" y="6018"/>
                      </a:lnTo>
                      <a:lnTo>
                        <a:pt x="4547" y="6018"/>
                      </a:lnTo>
                      <a:lnTo>
                        <a:pt x="3061" y="6266"/>
                      </a:lnTo>
                      <a:lnTo>
                        <a:pt x="2274" y="6595"/>
                      </a:lnTo>
                      <a:lnTo>
                        <a:pt x="1662" y="6595"/>
                      </a:lnTo>
                      <a:lnTo>
                        <a:pt x="874" y="6925"/>
                      </a:lnTo>
                      <a:lnTo>
                        <a:pt x="874" y="7214"/>
                      </a:lnTo>
                      <a:lnTo>
                        <a:pt x="0" y="7461"/>
                      </a:lnTo>
                      <a:lnTo>
                        <a:pt x="0" y="11995"/>
                      </a:lnTo>
                      <a:lnTo>
                        <a:pt x="874" y="12655"/>
                      </a:lnTo>
                      <a:lnTo>
                        <a:pt x="874" y="12902"/>
                      </a:lnTo>
                      <a:lnTo>
                        <a:pt x="1662" y="13150"/>
                      </a:lnTo>
                      <a:lnTo>
                        <a:pt x="1662" y="13809"/>
                      </a:lnTo>
                      <a:lnTo>
                        <a:pt x="2274" y="13809"/>
                      </a:lnTo>
                      <a:lnTo>
                        <a:pt x="3061" y="14139"/>
                      </a:lnTo>
                      <a:lnTo>
                        <a:pt x="3760" y="14427"/>
                      </a:lnTo>
                      <a:lnTo>
                        <a:pt x="4547" y="14427"/>
                      </a:lnTo>
                      <a:lnTo>
                        <a:pt x="4547" y="14675"/>
                      </a:lnTo>
                      <a:lnTo>
                        <a:pt x="4547" y="8986"/>
                      </a:lnTo>
                      <a:lnTo>
                        <a:pt x="4547" y="20693"/>
                      </a:lnTo>
                      <a:lnTo>
                        <a:pt x="5334" y="20982"/>
                      </a:lnTo>
                      <a:lnTo>
                        <a:pt x="5334" y="21311"/>
                      </a:lnTo>
                      <a:lnTo>
                        <a:pt x="6034" y="21311"/>
                      </a:lnTo>
                      <a:lnTo>
                        <a:pt x="6034" y="21600"/>
                      </a:lnTo>
                      <a:lnTo>
                        <a:pt x="9095" y="21600"/>
                      </a:lnTo>
                      <a:lnTo>
                        <a:pt x="9707" y="21311"/>
                      </a:lnTo>
                      <a:lnTo>
                        <a:pt x="10494" y="20982"/>
                      </a:lnTo>
                      <a:lnTo>
                        <a:pt x="11194" y="20693"/>
                      </a:lnTo>
                      <a:lnTo>
                        <a:pt x="11194" y="20446"/>
                      </a:lnTo>
                      <a:lnTo>
                        <a:pt x="11194" y="20982"/>
                      </a:lnTo>
                      <a:lnTo>
                        <a:pt x="11981" y="20982"/>
                      </a:lnTo>
                      <a:lnTo>
                        <a:pt x="11981" y="21311"/>
                      </a:lnTo>
                      <a:lnTo>
                        <a:pt x="12593" y="21311"/>
                      </a:lnTo>
                      <a:lnTo>
                        <a:pt x="12593" y="21600"/>
                      </a:lnTo>
                      <a:lnTo>
                        <a:pt x="15653" y="21600"/>
                      </a:lnTo>
                      <a:lnTo>
                        <a:pt x="16266" y="21311"/>
                      </a:lnTo>
                      <a:lnTo>
                        <a:pt x="17140" y="20982"/>
                      </a:lnTo>
                      <a:lnTo>
                        <a:pt x="17140" y="14675"/>
                      </a:lnTo>
                      <a:lnTo>
                        <a:pt x="17927" y="14427"/>
                      </a:lnTo>
                      <a:lnTo>
                        <a:pt x="18539" y="14427"/>
                      </a:lnTo>
                      <a:lnTo>
                        <a:pt x="18539" y="14139"/>
                      </a:lnTo>
                      <a:lnTo>
                        <a:pt x="19326" y="13809"/>
                      </a:lnTo>
                      <a:lnTo>
                        <a:pt x="20026" y="13479"/>
                      </a:lnTo>
                      <a:lnTo>
                        <a:pt x="20813" y="13150"/>
                      </a:lnTo>
                      <a:lnTo>
                        <a:pt x="21600" y="12902"/>
                      </a:lnTo>
                      <a:lnTo>
                        <a:pt x="21600" y="6925"/>
                      </a:lnTo>
                      <a:lnTo>
                        <a:pt x="20813" y="6595"/>
                      </a:lnTo>
                      <a:lnTo>
                        <a:pt x="20026" y="6595"/>
                      </a:lnTo>
                      <a:lnTo>
                        <a:pt x="19326" y="6266"/>
                      </a:lnTo>
                      <a:lnTo>
                        <a:pt x="17927" y="601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523" name="Group 1523"/>
            <p:cNvGrpSpPr/>
            <p:nvPr/>
          </p:nvGrpSpPr>
          <p:grpSpPr>
            <a:xfrm>
              <a:off x="3586153" y="3195632"/>
              <a:ext cx="203228" cy="357220"/>
              <a:chOff x="0" y="-1"/>
              <a:chExt cx="203227" cy="357219"/>
            </a:xfrm>
          </p:grpSpPr>
          <p:sp>
            <p:nvSpPr>
              <p:cNvPr id="1519" name="Shape 1519"/>
              <p:cNvSpPr/>
              <p:nvPr/>
            </p:nvSpPr>
            <p:spPr>
              <a:xfrm>
                <a:off x="2" y="2"/>
                <a:ext cx="163523"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46"/>
                    </a:lnTo>
                    <a:lnTo>
                      <a:pt x="13489" y="329"/>
                    </a:lnTo>
                    <a:lnTo>
                      <a:pt x="12696" y="329"/>
                    </a:lnTo>
                    <a:lnTo>
                      <a:pt x="11902" y="0"/>
                    </a:lnTo>
                    <a:lnTo>
                      <a:pt x="10580" y="0"/>
                    </a:lnTo>
                    <a:lnTo>
                      <a:pt x="8993" y="329"/>
                    </a:lnTo>
                    <a:lnTo>
                      <a:pt x="8111" y="329"/>
                    </a:lnTo>
                    <a:lnTo>
                      <a:pt x="7494" y="658"/>
                    </a:lnTo>
                    <a:lnTo>
                      <a:pt x="6877" y="946"/>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719"/>
                    </a:lnTo>
                    <a:lnTo>
                      <a:pt x="5995" y="5719"/>
                    </a:lnTo>
                    <a:lnTo>
                      <a:pt x="5202" y="6048"/>
                    </a:lnTo>
                    <a:lnTo>
                      <a:pt x="4584" y="6048"/>
                    </a:lnTo>
                    <a:lnTo>
                      <a:pt x="3086" y="6295"/>
                    </a:lnTo>
                    <a:lnTo>
                      <a:pt x="2292" y="6624"/>
                    </a:lnTo>
                    <a:lnTo>
                      <a:pt x="1499" y="6624"/>
                    </a:lnTo>
                    <a:lnTo>
                      <a:pt x="793" y="6953"/>
                    </a:lnTo>
                    <a:lnTo>
                      <a:pt x="793" y="7200"/>
                    </a:lnTo>
                    <a:lnTo>
                      <a:pt x="0" y="7488"/>
                    </a:lnTo>
                    <a:lnTo>
                      <a:pt x="0" y="11973"/>
                    </a:lnTo>
                    <a:lnTo>
                      <a:pt x="793" y="12631"/>
                    </a:lnTo>
                    <a:lnTo>
                      <a:pt x="793"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96" y="13824"/>
                    </a:lnTo>
                    <a:lnTo>
                      <a:pt x="20013" y="13495"/>
                    </a:lnTo>
                    <a:lnTo>
                      <a:pt x="20807" y="13166"/>
                    </a:lnTo>
                    <a:lnTo>
                      <a:pt x="21600" y="12919"/>
                    </a:lnTo>
                    <a:lnTo>
                      <a:pt x="21600" y="6953"/>
                    </a:lnTo>
                    <a:lnTo>
                      <a:pt x="20807" y="6624"/>
                    </a:lnTo>
                    <a:lnTo>
                      <a:pt x="20013" y="6624"/>
                    </a:lnTo>
                    <a:lnTo>
                      <a:pt x="19396" y="6295"/>
                    </a:lnTo>
                    <a:lnTo>
                      <a:pt x="17897" y="6048"/>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522" name="Group 1522"/>
              <p:cNvGrpSpPr/>
              <p:nvPr/>
            </p:nvGrpSpPr>
            <p:grpSpPr>
              <a:xfrm>
                <a:off x="-1" y="-2"/>
                <a:ext cx="203228" cy="357220"/>
                <a:chOff x="0" y="0"/>
                <a:chExt cx="203227" cy="357219"/>
              </a:xfrm>
            </p:grpSpPr>
            <p:sp>
              <p:nvSpPr>
                <p:cNvPr id="1520" name="Shape 1520"/>
                <p:cNvSpPr/>
                <p:nvPr/>
              </p:nvSpPr>
              <p:spPr>
                <a:xfrm>
                  <a:off x="0" y="-1"/>
                  <a:ext cx="203228"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46"/>
                      </a:lnTo>
                      <a:lnTo>
                        <a:pt x="13489" y="329"/>
                      </a:lnTo>
                      <a:lnTo>
                        <a:pt x="12696" y="329"/>
                      </a:lnTo>
                      <a:lnTo>
                        <a:pt x="11902" y="0"/>
                      </a:lnTo>
                      <a:lnTo>
                        <a:pt x="10580" y="0"/>
                      </a:lnTo>
                      <a:lnTo>
                        <a:pt x="8993" y="329"/>
                      </a:lnTo>
                      <a:lnTo>
                        <a:pt x="8111" y="329"/>
                      </a:lnTo>
                      <a:lnTo>
                        <a:pt x="7494" y="658"/>
                      </a:lnTo>
                      <a:lnTo>
                        <a:pt x="6877" y="946"/>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719"/>
                      </a:lnTo>
                      <a:lnTo>
                        <a:pt x="5995" y="5719"/>
                      </a:lnTo>
                      <a:lnTo>
                        <a:pt x="5202" y="6048"/>
                      </a:lnTo>
                      <a:lnTo>
                        <a:pt x="4584" y="6048"/>
                      </a:lnTo>
                      <a:lnTo>
                        <a:pt x="3086" y="6295"/>
                      </a:lnTo>
                      <a:lnTo>
                        <a:pt x="2292" y="6624"/>
                      </a:lnTo>
                      <a:lnTo>
                        <a:pt x="1499" y="6624"/>
                      </a:lnTo>
                      <a:lnTo>
                        <a:pt x="793" y="6953"/>
                      </a:lnTo>
                      <a:lnTo>
                        <a:pt x="793" y="7200"/>
                      </a:lnTo>
                      <a:lnTo>
                        <a:pt x="0" y="7488"/>
                      </a:lnTo>
                      <a:lnTo>
                        <a:pt x="0" y="11973"/>
                      </a:lnTo>
                      <a:lnTo>
                        <a:pt x="793" y="12631"/>
                      </a:lnTo>
                      <a:lnTo>
                        <a:pt x="793"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96" y="13824"/>
                      </a:lnTo>
                      <a:lnTo>
                        <a:pt x="20013" y="13495"/>
                      </a:lnTo>
                      <a:lnTo>
                        <a:pt x="20807" y="13166"/>
                      </a:lnTo>
                      <a:lnTo>
                        <a:pt x="21600" y="12919"/>
                      </a:lnTo>
                      <a:lnTo>
                        <a:pt x="21600" y="6953"/>
                      </a:lnTo>
                      <a:lnTo>
                        <a:pt x="20807" y="6624"/>
                      </a:lnTo>
                      <a:lnTo>
                        <a:pt x="20013" y="6624"/>
                      </a:lnTo>
                      <a:lnTo>
                        <a:pt x="19396"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21" name="Shape 1521"/>
                <p:cNvSpPr/>
                <p:nvPr/>
              </p:nvSpPr>
              <p:spPr>
                <a:xfrm>
                  <a:off x="0" y="-1"/>
                  <a:ext cx="203228"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46"/>
                      </a:lnTo>
                      <a:lnTo>
                        <a:pt x="13489" y="329"/>
                      </a:lnTo>
                      <a:lnTo>
                        <a:pt x="12696" y="329"/>
                      </a:lnTo>
                      <a:lnTo>
                        <a:pt x="11902" y="0"/>
                      </a:lnTo>
                      <a:lnTo>
                        <a:pt x="10580" y="0"/>
                      </a:lnTo>
                      <a:lnTo>
                        <a:pt x="8993" y="329"/>
                      </a:lnTo>
                      <a:lnTo>
                        <a:pt x="8111" y="329"/>
                      </a:lnTo>
                      <a:lnTo>
                        <a:pt x="7494" y="658"/>
                      </a:lnTo>
                      <a:lnTo>
                        <a:pt x="6877" y="946"/>
                      </a:lnTo>
                      <a:lnTo>
                        <a:pt x="6877" y="1193"/>
                      </a:lnTo>
                      <a:lnTo>
                        <a:pt x="5995" y="1522"/>
                      </a:lnTo>
                      <a:lnTo>
                        <a:pt x="5995" y="1851"/>
                      </a:lnTo>
                      <a:lnTo>
                        <a:pt x="5202" y="2098"/>
                      </a:lnTo>
                      <a:lnTo>
                        <a:pt x="5202" y="3003"/>
                      </a:lnTo>
                      <a:lnTo>
                        <a:pt x="5995" y="3333"/>
                      </a:lnTo>
                      <a:lnTo>
                        <a:pt x="5995" y="3950"/>
                      </a:lnTo>
                      <a:lnTo>
                        <a:pt x="6877" y="4197"/>
                      </a:lnTo>
                      <a:lnTo>
                        <a:pt x="7494" y="4526"/>
                      </a:lnTo>
                      <a:lnTo>
                        <a:pt x="7494" y="5431"/>
                      </a:lnTo>
                      <a:lnTo>
                        <a:pt x="6877" y="5719"/>
                      </a:lnTo>
                      <a:lnTo>
                        <a:pt x="5995" y="5719"/>
                      </a:lnTo>
                      <a:lnTo>
                        <a:pt x="5202" y="6048"/>
                      </a:lnTo>
                      <a:lnTo>
                        <a:pt x="4584" y="6048"/>
                      </a:lnTo>
                      <a:lnTo>
                        <a:pt x="3086" y="6295"/>
                      </a:lnTo>
                      <a:lnTo>
                        <a:pt x="2292" y="6624"/>
                      </a:lnTo>
                      <a:lnTo>
                        <a:pt x="1499" y="6624"/>
                      </a:lnTo>
                      <a:lnTo>
                        <a:pt x="793" y="6953"/>
                      </a:lnTo>
                      <a:lnTo>
                        <a:pt x="793" y="7200"/>
                      </a:lnTo>
                      <a:lnTo>
                        <a:pt x="0" y="7488"/>
                      </a:lnTo>
                      <a:lnTo>
                        <a:pt x="0" y="11973"/>
                      </a:lnTo>
                      <a:lnTo>
                        <a:pt x="793" y="12631"/>
                      </a:lnTo>
                      <a:lnTo>
                        <a:pt x="793"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5995" y="21271"/>
                      </a:lnTo>
                      <a:lnTo>
                        <a:pt x="5995"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96" y="13824"/>
                      </a:lnTo>
                      <a:lnTo>
                        <a:pt x="20013" y="13495"/>
                      </a:lnTo>
                      <a:lnTo>
                        <a:pt x="20807" y="13166"/>
                      </a:lnTo>
                      <a:lnTo>
                        <a:pt x="21600" y="12919"/>
                      </a:lnTo>
                      <a:lnTo>
                        <a:pt x="21600" y="6953"/>
                      </a:lnTo>
                      <a:lnTo>
                        <a:pt x="20807" y="6624"/>
                      </a:lnTo>
                      <a:lnTo>
                        <a:pt x="20013" y="6624"/>
                      </a:lnTo>
                      <a:lnTo>
                        <a:pt x="19396" y="6295"/>
                      </a:lnTo>
                      <a:lnTo>
                        <a:pt x="17897"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528" name="Group 1528"/>
            <p:cNvGrpSpPr/>
            <p:nvPr/>
          </p:nvGrpSpPr>
          <p:grpSpPr>
            <a:xfrm>
              <a:off x="3554398" y="3662357"/>
              <a:ext cx="201648" cy="357221"/>
              <a:chOff x="-2" y="-1"/>
              <a:chExt cx="201647" cy="357220"/>
            </a:xfrm>
          </p:grpSpPr>
          <p:sp>
            <p:nvSpPr>
              <p:cNvPr id="1524" name="Shape 1524"/>
              <p:cNvSpPr/>
              <p:nvPr/>
            </p:nvSpPr>
            <p:spPr>
              <a:xfrm>
                <a:off x="5" y="3"/>
                <a:ext cx="201635" cy="350858"/>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94" y="5121"/>
                    </a:lnTo>
                    <a:lnTo>
                      <a:pt x="14194" y="4460"/>
                    </a:lnTo>
                    <a:lnTo>
                      <a:pt x="14811" y="4460"/>
                    </a:lnTo>
                    <a:lnTo>
                      <a:pt x="15605" y="4213"/>
                    </a:lnTo>
                    <a:lnTo>
                      <a:pt x="15605" y="3965"/>
                    </a:lnTo>
                    <a:lnTo>
                      <a:pt x="16398" y="3634"/>
                    </a:lnTo>
                    <a:lnTo>
                      <a:pt x="16398" y="1528"/>
                    </a:lnTo>
                    <a:lnTo>
                      <a:pt x="15605" y="1198"/>
                    </a:lnTo>
                    <a:lnTo>
                      <a:pt x="14811" y="909"/>
                    </a:lnTo>
                    <a:lnTo>
                      <a:pt x="14194" y="661"/>
                    </a:lnTo>
                    <a:lnTo>
                      <a:pt x="13489" y="330"/>
                    </a:lnTo>
                    <a:lnTo>
                      <a:pt x="12696" y="330"/>
                    </a:lnTo>
                    <a:lnTo>
                      <a:pt x="11902" y="0"/>
                    </a:lnTo>
                    <a:lnTo>
                      <a:pt x="10580" y="0"/>
                    </a:lnTo>
                    <a:lnTo>
                      <a:pt x="8993" y="330"/>
                    </a:lnTo>
                    <a:lnTo>
                      <a:pt x="8111" y="330"/>
                    </a:lnTo>
                    <a:lnTo>
                      <a:pt x="7494" y="661"/>
                    </a:lnTo>
                    <a:lnTo>
                      <a:pt x="6877" y="909"/>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475"/>
                    </a:lnTo>
                    <a:lnTo>
                      <a:pt x="0" y="12018"/>
                    </a:lnTo>
                    <a:lnTo>
                      <a:pt x="793" y="12597"/>
                    </a:lnTo>
                    <a:lnTo>
                      <a:pt x="793" y="12927"/>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39"/>
                    </a:lnTo>
                    <a:lnTo>
                      <a:pt x="5202" y="21270"/>
                    </a:lnTo>
                    <a:lnTo>
                      <a:pt x="5995" y="21270"/>
                    </a:lnTo>
                    <a:lnTo>
                      <a:pt x="5995" y="21600"/>
                    </a:lnTo>
                    <a:lnTo>
                      <a:pt x="8993" y="21600"/>
                    </a:lnTo>
                    <a:lnTo>
                      <a:pt x="10580" y="20939"/>
                    </a:lnTo>
                    <a:lnTo>
                      <a:pt x="11109" y="20691"/>
                    </a:lnTo>
                    <a:lnTo>
                      <a:pt x="11109" y="20444"/>
                    </a:lnTo>
                    <a:lnTo>
                      <a:pt x="11109" y="20939"/>
                    </a:lnTo>
                    <a:lnTo>
                      <a:pt x="11902" y="20939"/>
                    </a:lnTo>
                    <a:lnTo>
                      <a:pt x="11902" y="21270"/>
                    </a:lnTo>
                    <a:lnTo>
                      <a:pt x="12696" y="21270"/>
                    </a:lnTo>
                    <a:lnTo>
                      <a:pt x="12696" y="21600"/>
                    </a:lnTo>
                    <a:lnTo>
                      <a:pt x="15605" y="21600"/>
                    </a:lnTo>
                    <a:lnTo>
                      <a:pt x="16398" y="21270"/>
                    </a:lnTo>
                    <a:lnTo>
                      <a:pt x="17104" y="20939"/>
                    </a:lnTo>
                    <a:lnTo>
                      <a:pt x="17104" y="14662"/>
                    </a:lnTo>
                    <a:lnTo>
                      <a:pt x="17897" y="14455"/>
                    </a:lnTo>
                    <a:lnTo>
                      <a:pt x="18514" y="14455"/>
                    </a:lnTo>
                    <a:lnTo>
                      <a:pt x="18514" y="14125"/>
                    </a:lnTo>
                    <a:lnTo>
                      <a:pt x="19396" y="13794"/>
                    </a:lnTo>
                    <a:lnTo>
                      <a:pt x="20013" y="13464"/>
                    </a:lnTo>
                    <a:lnTo>
                      <a:pt x="20807" y="13216"/>
                    </a:lnTo>
                    <a:lnTo>
                      <a:pt x="21600" y="12927"/>
                    </a:lnTo>
                    <a:lnTo>
                      <a:pt x="21600" y="6980"/>
                    </a:lnTo>
                    <a:lnTo>
                      <a:pt x="20807" y="6649"/>
                    </a:lnTo>
                    <a:lnTo>
                      <a:pt x="20013" y="6649"/>
                    </a:lnTo>
                    <a:lnTo>
                      <a:pt x="19396" y="6319"/>
                    </a:lnTo>
                    <a:lnTo>
                      <a:pt x="17897" y="5989"/>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527" name="Group 1527"/>
              <p:cNvGrpSpPr/>
              <p:nvPr/>
            </p:nvGrpSpPr>
            <p:grpSpPr>
              <a:xfrm>
                <a:off x="-3" y="-2"/>
                <a:ext cx="201649" cy="357221"/>
                <a:chOff x="-1" y="0"/>
                <a:chExt cx="201647" cy="357220"/>
              </a:xfrm>
            </p:grpSpPr>
            <p:sp>
              <p:nvSpPr>
                <p:cNvPr id="1525" name="Shape 1525"/>
                <p:cNvSpPr/>
                <p:nvPr/>
              </p:nvSpPr>
              <p:spPr>
                <a:xfrm>
                  <a:off x="-2" y="-1"/>
                  <a:ext cx="201649" cy="3572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94" y="5121"/>
                      </a:lnTo>
                      <a:lnTo>
                        <a:pt x="14194" y="4460"/>
                      </a:lnTo>
                      <a:lnTo>
                        <a:pt x="14811" y="4460"/>
                      </a:lnTo>
                      <a:lnTo>
                        <a:pt x="15605" y="4213"/>
                      </a:lnTo>
                      <a:lnTo>
                        <a:pt x="15605" y="3965"/>
                      </a:lnTo>
                      <a:lnTo>
                        <a:pt x="16398" y="3634"/>
                      </a:lnTo>
                      <a:lnTo>
                        <a:pt x="16398" y="1528"/>
                      </a:lnTo>
                      <a:lnTo>
                        <a:pt x="15605" y="1198"/>
                      </a:lnTo>
                      <a:lnTo>
                        <a:pt x="14811" y="909"/>
                      </a:lnTo>
                      <a:lnTo>
                        <a:pt x="14194" y="661"/>
                      </a:lnTo>
                      <a:lnTo>
                        <a:pt x="13489" y="330"/>
                      </a:lnTo>
                      <a:lnTo>
                        <a:pt x="12696" y="330"/>
                      </a:lnTo>
                      <a:lnTo>
                        <a:pt x="11902" y="0"/>
                      </a:lnTo>
                      <a:lnTo>
                        <a:pt x="10580" y="0"/>
                      </a:lnTo>
                      <a:lnTo>
                        <a:pt x="8993" y="330"/>
                      </a:lnTo>
                      <a:lnTo>
                        <a:pt x="8111" y="330"/>
                      </a:lnTo>
                      <a:lnTo>
                        <a:pt x="7494" y="661"/>
                      </a:lnTo>
                      <a:lnTo>
                        <a:pt x="6877" y="909"/>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475"/>
                      </a:lnTo>
                      <a:lnTo>
                        <a:pt x="0" y="12018"/>
                      </a:lnTo>
                      <a:lnTo>
                        <a:pt x="793" y="12597"/>
                      </a:lnTo>
                      <a:lnTo>
                        <a:pt x="793" y="12927"/>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39"/>
                      </a:lnTo>
                      <a:lnTo>
                        <a:pt x="5202" y="21270"/>
                      </a:lnTo>
                      <a:lnTo>
                        <a:pt x="5995" y="21270"/>
                      </a:lnTo>
                      <a:lnTo>
                        <a:pt x="5995" y="21600"/>
                      </a:lnTo>
                      <a:lnTo>
                        <a:pt x="8993" y="21600"/>
                      </a:lnTo>
                      <a:lnTo>
                        <a:pt x="10580" y="20939"/>
                      </a:lnTo>
                      <a:lnTo>
                        <a:pt x="11109" y="20691"/>
                      </a:lnTo>
                      <a:lnTo>
                        <a:pt x="11109" y="20444"/>
                      </a:lnTo>
                      <a:lnTo>
                        <a:pt x="11109" y="20939"/>
                      </a:lnTo>
                      <a:lnTo>
                        <a:pt x="11902" y="20939"/>
                      </a:lnTo>
                      <a:lnTo>
                        <a:pt x="11902" y="21270"/>
                      </a:lnTo>
                      <a:lnTo>
                        <a:pt x="12696" y="21270"/>
                      </a:lnTo>
                      <a:lnTo>
                        <a:pt x="12696" y="21600"/>
                      </a:lnTo>
                      <a:lnTo>
                        <a:pt x="15605" y="21600"/>
                      </a:lnTo>
                      <a:lnTo>
                        <a:pt x="16398" y="21270"/>
                      </a:lnTo>
                      <a:lnTo>
                        <a:pt x="17104" y="20939"/>
                      </a:lnTo>
                      <a:lnTo>
                        <a:pt x="17104" y="14662"/>
                      </a:lnTo>
                      <a:lnTo>
                        <a:pt x="17897" y="14455"/>
                      </a:lnTo>
                      <a:lnTo>
                        <a:pt x="18514" y="14455"/>
                      </a:lnTo>
                      <a:lnTo>
                        <a:pt x="18514" y="14125"/>
                      </a:lnTo>
                      <a:lnTo>
                        <a:pt x="19396" y="13794"/>
                      </a:lnTo>
                      <a:lnTo>
                        <a:pt x="20013" y="13464"/>
                      </a:lnTo>
                      <a:lnTo>
                        <a:pt x="20807" y="13216"/>
                      </a:lnTo>
                      <a:lnTo>
                        <a:pt x="21600" y="12927"/>
                      </a:lnTo>
                      <a:lnTo>
                        <a:pt x="21600" y="6980"/>
                      </a:lnTo>
                      <a:lnTo>
                        <a:pt x="20807" y="6649"/>
                      </a:lnTo>
                      <a:lnTo>
                        <a:pt x="20013" y="6649"/>
                      </a:lnTo>
                      <a:lnTo>
                        <a:pt x="19396"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26" name="Shape 1526"/>
                <p:cNvSpPr/>
                <p:nvPr/>
              </p:nvSpPr>
              <p:spPr>
                <a:xfrm>
                  <a:off x="-2" y="-1"/>
                  <a:ext cx="201649" cy="3572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605" y="5741"/>
                      </a:lnTo>
                      <a:lnTo>
                        <a:pt x="14811" y="5452"/>
                      </a:lnTo>
                      <a:lnTo>
                        <a:pt x="14194" y="5121"/>
                      </a:lnTo>
                      <a:lnTo>
                        <a:pt x="14194" y="4460"/>
                      </a:lnTo>
                      <a:lnTo>
                        <a:pt x="14811" y="4460"/>
                      </a:lnTo>
                      <a:lnTo>
                        <a:pt x="15605" y="4213"/>
                      </a:lnTo>
                      <a:lnTo>
                        <a:pt x="15605" y="3965"/>
                      </a:lnTo>
                      <a:lnTo>
                        <a:pt x="16398" y="3634"/>
                      </a:lnTo>
                      <a:lnTo>
                        <a:pt x="16398" y="1528"/>
                      </a:lnTo>
                      <a:lnTo>
                        <a:pt x="15605" y="1198"/>
                      </a:lnTo>
                      <a:lnTo>
                        <a:pt x="14811" y="909"/>
                      </a:lnTo>
                      <a:lnTo>
                        <a:pt x="14194" y="661"/>
                      </a:lnTo>
                      <a:lnTo>
                        <a:pt x="13489" y="330"/>
                      </a:lnTo>
                      <a:lnTo>
                        <a:pt x="12696" y="330"/>
                      </a:lnTo>
                      <a:lnTo>
                        <a:pt x="11902" y="0"/>
                      </a:lnTo>
                      <a:lnTo>
                        <a:pt x="10580" y="0"/>
                      </a:lnTo>
                      <a:lnTo>
                        <a:pt x="8993" y="330"/>
                      </a:lnTo>
                      <a:lnTo>
                        <a:pt x="8111" y="330"/>
                      </a:lnTo>
                      <a:lnTo>
                        <a:pt x="7494" y="661"/>
                      </a:lnTo>
                      <a:lnTo>
                        <a:pt x="6877" y="909"/>
                      </a:lnTo>
                      <a:lnTo>
                        <a:pt x="6877" y="1198"/>
                      </a:lnTo>
                      <a:lnTo>
                        <a:pt x="5995" y="1528"/>
                      </a:lnTo>
                      <a:lnTo>
                        <a:pt x="5995" y="1859"/>
                      </a:lnTo>
                      <a:lnTo>
                        <a:pt x="5202" y="2106"/>
                      </a:lnTo>
                      <a:lnTo>
                        <a:pt x="5202" y="3015"/>
                      </a:lnTo>
                      <a:lnTo>
                        <a:pt x="5995" y="3304"/>
                      </a:lnTo>
                      <a:lnTo>
                        <a:pt x="5995" y="3965"/>
                      </a:lnTo>
                      <a:lnTo>
                        <a:pt x="6877" y="4213"/>
                      </a:lnTo>
                      <a:lnTo>
                        <a:pt x="7494" y="4460"/>
                      </a:lnTo>
                      <a:lnTo>
                        <a:pt x="7494" y="5452"/>
                      </a:lnTo>
                      <a:lnTo>
                        <a:pt x="6877" y="5741"/>
                      </a:lnTo>
                      <a:lnTo>
                        <a:pt x="5995" y="5741"/>
                      </a:lnTo>
                      <a:lnTo>
                        <a:pt x="5202" y="5989"/>
                      </a:lnTo>
                      <a:lnTo>
                        <a:pt x="4584" y="5989"/>
                      </a:lnTo>
                      <a:lnTo>
                        <a:pt x="3086" y="6319"/>
                      </a:lnTo>
                      <a:lnTo>
                        <a:pt x="2292" y="6649"/>
                      </a:lnTo>
                      <a:lnTo>
                        <a:pt x="1499" y="6649"/>
                      </a:lnTo>
                      <a:lnTo>
                        <a:pt x="793" y="6980"/>
                      </a:lnTo>
                      <a:lnTo>
                        <a:pt x="793" y="7186"/>
                      </a:lnTo>
                      <a:lnTo>
                        <a:pt x="0" y="7475"/>
                      </a:lnTo>
                      <a:lnTo>
                        <a:pt x="0" y="12018"/>
                      </a:lnTo>
                      <a:lnTo>
                        <a:pt x="793" y="12597"/>
                      </a:lnTo>
                      <a:lnTo>
                        <a:pt x="793" y="12927"/>
                      </a:lnTo>
                      <a:lnTo>
                        <a:pt x="1499" y="13216"/>
                      </a:lnTo>
                      <a:lnTo>
                        <a:pt x="1499" y="13794"/>
                      </a:lnTo>
                      <a:lnTo>
                        <a:pt x="2292" y="13794"/>
                      </a:lnTo>
                      <a:lnTo>
                        <a:pt x="3086" y="14125"/>
                      </a:lnTo>
                      <a:lnTo>
                        <a:pt x="3791" y="14455"/>
                      </a:lnTo>
                      <a:lnTo>
                        <a:pt x="4584" y="14455"/>
                      </a:lnTo>
                      <a:lnTo>
                        <a:pt x="4584" y="14662"/>
                      </a:lnTo>
                      <a:lnTo>
                        <a:pt x="4584" y="9003"/>
                      </a:lnTo>
                      <a:lnTo>
                        <a:pt x="4584" y="20691"/>
                      </a:lnTo>
                      <a:lnTo>
                        <a:pt x="5202" y="20939"/>
                      </a:lnTo>
                      <a:lnTo>
                        <a:pt x="5202" y="21270"/>
                      </a:lnTo>
                      <a:lnTo>
                        <a:pt x="5995" y="21270"/>
                      </a:lnTo>
                      <a:lnTo>
                        <a:pt x="5995" y="21600"/>
                      </a:lnTo>
                      <a:lnTo>
                        <a:pt x="8993" y="21600"/>
                      </a:lnTo>
                      <a:lnTo>
                        <a:pt x="10580" y="20939"/>
                      </a:lnTo>
                      <a:lnTo>
                        <a:pt x="11109" y="20691"/>
                      </a:lnTo>
                      <a:lnTo>
                        <a:pt x="11109" y="20444"/>
                      </a:lnTo>
                      <a:lnTo>
                        <a:pt x="11109" y="20939"/>
                      </a:lnTo>
                      <a:lnTo>
                        <a:pt x="11902" y="20939"/>
                      </a:lnTo>
                      <a:lnTo>
                        <a:pt x="11902" y="21270"/>
                      </a:lnTo>
                      <a:lnTo>
                        <a:pt x="12696" y="21270"/>
                      </a:lnTo>
                      <a:lnTo>
                        <a:pt x="12696" y="21600"/>
                      </a:lnTo>
                      <a:lnTo>
                        <a:pt x="15605" y="21600"/>
                      </a:lnTo>
                      <a:lnTo>
                        <a:pt x="16398" y="21270"/>
                      </a:lnTo>
                      <a:lnTo>
                        <a:pt x="17104" y="20939"/>
                      </a:lnTo>
                      <a:lnTo>
                        <a:pt x="17104" y="14662"/>
                      </a:lnTo>
                      <a:lnTo>
                        <a:pt x="17897" y="14455"/>
                      </a:lnTo>
                      <a:lnTo>
                        <a:pt x="18514" y="14455"/>
                      </a:lnTo>
                      <a:lnTo>
                        <a:pt x="18514" y="14125"/>
                      </a:lnTo>
                      <a:lnTo>
                        <a:pt x="19396" y="13794"/>
                      </a:lnTo>
                      <a:lnTo>
                        <a:pt x="20013" y="13464"/>
                      </a:lnTo>
                      <a:lnTo>
                        <a:pt x="20807" y="13216"/>
                      </a:lnTo>
                      <a:lnTo>
                        <a:pt x="21600" y="12927"/>
                      </a:lnTo>
                      <a:lnTo>
                        <a:pt x="21600" y="6980"/>
                      </a:lnTo>
                      <a:lnTo>
                        <a:pt x="20807" y="6649"/>
                      </a:lnTo>
                      <a:lnTo>
                        <a:pt x="20013" y="6649"/>
                      </a:lnTo>
                      <a:lnTo>
                        <a:pt x="19396"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533" name="Group 1533"/>
            <p:cNvGrpSpPr/>
            <p:nvPr/>
          </p:nvGrpSpPr>
          <p:grpSpPr>
            <a:xfrm>
              <a:off x="4024298" y="3970337"/>
              <a:ext cx="204819" cy="355627"/>
              <a:chOff x="-1" y="0"/>
              <a:chExt cx="204817" cy="355626"/>
            </a:xfrm>
          </p:grpSpPr>
          <p:sp>
            <p:nvSpPr>
              <p:cNvPr id="1529" name="Shape 1529"/>
              <p:cNvSpPr/>
              <p:nvPr/>
            </p:nvSpPr>
            <p:spPr>
              <a:xfrm>
                <a:off x="5" y="-1"/>
                <a:ext cx="204810" cy="350857"/>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541" y="5719"/>
                    </a:lnTo>
                    <a:lnTo>
                      <a:pt x="14751" y="5431"/>
                    </a:lnTo>
                    <a:lnTo>
                      <a:pt x="14137" y="5102"/>
                    </a:lnTo>
                    <a:lnTo>
                      <a:pt x="14137" y="4526"/>
                    </a:lnTo>
                    <a:lnTo>
                      <a:pt x="14751" y="4526"/>
                    </a:lnTo>
                    <a:lnTo>
                      <a:pt x="15541" y="4197"/>
                    </a:lnTo>
                    <a:lnTo>
                      <a:pt x="15541" y="3950"/>
                    </a:lnTo>
                    <a:lnTo>
                      <a:pt x="16420" y="3621"/>
                    </a:lnTo>
                    <a:lnTo>
                      <a:pt x="16420" y="1522"/>
                    </a:lnTo>
                    <a:lnTo>
                      <a:pt x="15541" y="1193"/>
                    </a:lnTo>
                    <a:lnTo>
                      <a:pt x="14751" y="946"/>
                    </a:lnTo>
                    <a:lnTo>
                      <a:pt x="13434" y="329"/>
                    </a:lnTo>
                    <a:lnTo>
                      <a:pt x="12644" y="329"/>
                    </a:lnTo>
                    <a:lnTo>
                      <a:pt x="11854" y="0"/>
                    </a:lnTo>
                    <a:lnTo>
                      <a:pt x="10537" y="0"/>
                    </a:lnTo>
                    <a:lnTo>
                      <a:pt x="8956" y="329"/>
                    </a:lnTo>
                    <a:lnTo>
                      <a:pt x="8166" y="329"/>
                    </a:lnTo>
                    <a:lnTo>
                      <a:pt x="6849" y="946"/>
                    </a:lnTo>
                    <a:lnTo>
                      <a:pt x="6849" y="1193"/>
                    </a:lnTo>
                    <a:lnTo>
                      <a:pt x="6059" y="1522"/>
                    </a:lnTo>
                    <a:lnTo>
                      <a:pt x="6059" y="1851"/>
                    </a:lnTo>
                    <a:lnTo>
                      <a:pt x="5180" y="2098"/>
                    </a:lnTo>
                    <a:lnTo>
                      <a:pt x="5180" y="3003"/>
                    </a:lnTo>
                    <a:lnTo>
                      <a:pt x="6059" y="3333"/>
                    </a:lnTo>
                    <a:lnTo>
                      <a:pt x="6059" y="3950"/>
                    </a:lnTo>
                    <a:lnTo>
                      <a:pt x="6849" y="4197"/>
                    </a:lnTo>
                    <a:lnTo>
                      <a:pt x="7463" y="4526"/>
                    </a:lnTo>
                    <a:lnTo>
                      <a:pt x="7463" y="5431"/>
                    </a:lnTo>
                    <a:lnTo>
                      <a:pt x="6849" y="5719"/>
                    </a:lnTo>
                    <a:lnTo>
                      <a:pt x="6059" y="5719"/>
                    </a:lnTo>
                    <a:lnTo>
                      <a:pt x="5180" y="6048"/>
                    </a:lnTo>
                    <a:lnTo>
                      <a:pt x="4566" y="6048"/>
                    </a:lnTo>
                    <a:lnTo>
                      <a:pt x="3073" y="6295"/>
                    </a:lnTo>
                    <a:lnTo>
                      <a:pt x="2283" y="6624"/>
                    </a:lnTo>
                    <a:lnTo>
                      <a:pt x="1493" y="6624"/>
                    </a:lnTo>
                    <a:lnTo>
                      <a:pt x="878" y="6953"/>
                    </a:lnTo>
                    <a:lnTo>
                      <a:pt x="878" y="7200"/>
                    </a:lnTo>
                    <a:lnTo>
                      <a:pt x="0" y="7488"/>
                    </a:lnTo>
                    <a:lnTo>
                      <a:pt x="0" y="11973"/>
                    </a:lnTo>
                    <a:lnTo>
                      <a:pt x="878" y="12631"/>
                    </a:lnTo>
                    <a:lnTo>
                      <a:pt x="878" y="12919"/>
                    </a:lnTo>
                    <a:lnTo>
                      <a:pt x="1493" y="13166"/>
                    </a:lnTo>
                    <a:lnTo>
                      <a:pt x="1493" y="13824"/>
                    </a:lnTo>
                    <a:lnTo>
                      <a:pt x="2283" y="13824"/>
                    </a:lnTo>
                    <a:lnTo>
                      <a:pt x="3073" y="14153"/>
                    </a:lnTo>
                    <a:lnTo>
                      <a:pt x="3776" y="14400"/>
                    </a:lnTo>
                    <a:lnTo>
                      <a:pt x="4566" y="14400"/>
                    </a:lnTo>
                    <a:lnTo>
                      <a:pt x="4566" y="14688"/>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88"/>
                    </a:lnTo>
                    <a:lnTo>
                      <a:pt x="17824" y="14400"/>
                    </a:lnTo>
                    <a:lnTo>
                      <a:pt x="18527" y="14400"/>
                    </a:lnTo>
                    <a:lnTo>
                      <a:pt x="18527" y="14153"/>
                    </a:lnTo>
                    <a:lnTo>
                      <a:pt x="19317" y="13824"/>
                    </a:lnTo>
                    <a:lnTo>
                      <a:pt x="19932" y="13495"/>
                    </a:lnTo>
                    <a:lnTo>
                      <a:pt x="20722" y="13166"/>
                    </a:lnTo>
                    <a:lnTo>
                      <a:pt x="21600" y="12919"/>
                    </a:lnTo>
                    <a:lnTo>
                      <a:pt x="21600" y="6953"/>
                    </a:lnTo>
                    <a:lnTo>
                      <a:pt x="20722" y="6624"/>
                    </a:lnTo>
                    <a:lnTo>
                      <a:pt x="19932" y="6624"/>
                    </a:lnTo>
                    <a:lnTo>
                      <a:pt x="19317" y="6295"/>
                    </a:lnTo>
                    <a:lnTo>
                      <a:pt x="17824" y="6048"/>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532" name="Group 1532"/>
              <p:cNvGrpSpPr/>
              <p:nvPr/>
            </p:nvGrpSpPr>
            <p:grpSpPr>
              <a:xfrm>
                <a:off x="-2" y="4754"/>
                <a:ext cx="204819" cy="350872"/>
                <a:chOff x="0" y="0"/>
                <a:chExt cx="204817" cy="350871"/>
              </a:xfrm>
            </p:grpSpPr>
            <p:sp>
              <p:nvSpPr>
                <p:cNvPr id="1530" name="Shape 1530"/>
                <p:cNvSpPr/>
                <p:nvPr/>
              </p:nvSpPr>
              <p:spPr>
                <a:xfrm>
                  <a:off x="-1" y="-1"/>
                  <a:ext cx="204819" cy="350872"/>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541" y="5719"/>
                      </a:lnTo>
                      <a:lnTo>
                        <a:pt x="14751" y="5431"/>
                      </a:lnTo>
                      <a:lnTo>
                        <a:pt x="14137" y="5102"/>
                      </a:lnTo>
                      <a:lnTo>
                        <a:pt x="14137" y="4526"/>
                      </a:lnTo>
                      <a:lnTo>
                        <a:pt x="14751" y="4526"/>
                      </a:lnTo>
                      <a:lnTo>
                        <a:pt x="15541" y="4197"/>
                      </a:lnTo>
                      <a:lnTo>
                        <a:pt x="15541" y="3950"/>
                      </a:lnTo>
                      <a:lnTo>
                        <a:pt x="16420" y="3621"/>
                      </a:lnTo>
                      <a:lnTo>
                        <a:pt x="16420" y="1522"/>
                      </a:lnTo>
                      <a:lnTo>
                        <a:pt x="15541" y="1193"/>
                      </a:lnTo>
                      <a:lnTo>
                        <a:pt x="14751" y="946"/>
                      </a:lnTo>
                      <a:lnTo>
                        <a:pt x="13434" y="329"/>
                      </a:lnTo>
                      <a:lnTo>
                        <a:pt x="12644" y="329"/>
                      </a:lnTo>
                      <a:lnTo>
                        <a:pt x="11854" y="0"/>
                      </a:lnTo>
                      <a:lnTo>
                        <a:pt x="10537" y="0"/>
                      </a:lnTo>
                      <a:lnTo>
                        <a:pt x="8956" y="329"/>
                      </a:lnTo>
                      <a:lnTo>
                        <a:pt x="8166" y="329"/>
                      </a:lnTo>
                      <a:lnTo>
                        <a:pt x="6849" y="946"/>
                      </a:lnTo>
                      <a:lnTo>
                        <a:pt x="6849" y="1193"/>
                      </a:lnTo>
                      <a:lnTo>
                        <a:pt x="6059" y="1522"/>
                      </a:lnTo>
                      <a:lnTo>
                        <a:pt x="6059" y="1851"/>
                      </a:lnTo>
                      <a:lnTo>
                        <a:pt x="5180" y="2098"/>
                      </a:lnTo>
                      <a:lnTo>
                        <a:pt x="5180" y="3003"/>
                      </a:lnTo>
                      <a:lnTo>
                        <a:pt x="6059" y="3333"/>
                      </a:lnTo>
                      <a:lnTo>
                        <a:pt x="6059" y="3950"/>
                      </a:lnTo>
                      <a:lnTo>
                        <a:pt x="6849" y="4197"/>
                      </a:lnTo>
                      <a:lnTo>
                        <a:pt x="7463" y="4526"/>
                      </a:lnTo>
                      <a:lnTo>
                        <a:pt x="7463" y="5431"/>
                      </a:lnTo>
                      <a:lnTo>
                        <a:pt x="6849" y="5719"/>
                      </a:lnTo>
                      <a:lnTo>
                        <a:pt x="6059" y="5719"/>
                      </a:lnTo>
                      <a:lnTo>
                        <a:pt x="5180" y="6048"/>
                      </a:lnTo>
                      <a:lnTo>
                        <a:pt x="4566" y="6048"/>
                      </a:lnTo>
                      <a:lnTo>
                        <a:pt x="3073" y="6295"/>
                      </a:lnTo>
                      <a:lnTo>
                        <a:pt x="2283" y="6624"/>
                      </a:lnTo>
                      <a:lnTo>
                        <a:pt x="1493" y="6624"/>
                      </a:lnTo>
                      <a:lnTo>
                        <a:pt x="878" y="6953"/>
                      </a:lnTo>
                      <a:lnTo>
                        <a:pt x="878" y="7200"/>
                      </a:lnTo>
                      <a:lnTo>
                        <a:pt x="0" y="7488"/>
                      </a:lnTo>
                      <a:lnTo>
                        <a:pt x="0" y="11973"/>
                      </a:lnTo>
                      <a:lnTo>
                        <a:pt x="878" y="12631"/>
                      </a:lnTo>
                      <a:lnTo>
                        <a:pt x="878" y="12919"/>
                      </a:lnTo>
                      <a:lnTo>
                        <a:pt x="1493" y="13166"/>
                      </a:lnTo>
                      <a:lnTo>
                        <a:pt x="1493" y="13824"/>
                      </a:lnTo>
                      <a:lnTo>
                        <a:pt x="2283" y="13824"/>
                      </a:lnTo>
                      <a:lnTo>
                        <a:pt x="3073" y="14153"/>
                      </a:lnTo>
                      <a:lnTo>
                        <a:pt x="3776" y="14400"/>
                      </a:lnTo>
                      <a:lnTo>
                        <a:pt x="4566" y="14400"/>
                      </a:lnTo>
                      <a:lnTo>
                        <a:pt x="4566" y="14688"/>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88"/>
                      </a:lnTo>
                      <a:lnTo>
                        <a:pt x="17824" y="14400"/>
                      </a:lnTo>
                      <a:lnTo>
                        <a:pt x="18527" y="14400"/>
                      </a:lnTo>
                      <a:lnTo>
                        <a:pt x="18527" y="14153"/>
                      </a:lnTo>
                      <a:lnTo>
                        <a:pt x="19317" y="13824"/>
                      </a:lnTo>
                      <a:lnTo>
                        <a:pt x="19932" y="13495"/>
                      </a:lnTo>
                      <a:lnTo>
                        <a:pt x="20722" y="13166"/>
                      </a:lnTo>
                      <a:lnTo>
                        <a:pt x="21600" y="12919"/>
                      </a:lnTo>
                      <a:lnTo>
                        <a:pt x="21600" y="6953"/>
                      </a:lnTo>
                      <a:lnTo>
                        <a:pt x="20722" y="6624"/>
                      </a:lnTo>
                      <a:lnTo>
                        <a:pt x="19932" y="6624"/>
                      </a:lnTo>
                      <a:lnTo>
                        <a:pt x="19317" y="6295"/>
                      </a:lnTo>
                      <a:lnTo>
                        <a:pt x="17824"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31" name="Shape 1531"/>
                <p:cNvSpPr/>
                <p:nvPr/>
              </p:nvSpPr>
              <p:spPr>
                <a:xfrm>
                  <a:off x="-1" y="-1"/>
                  <a:ext cx="204819" cy="350872"/>
                </a:xfrm>
                <a:custGeom>
                  <a:avLst/>
                  <a:gdLst/>
                  <a:ahLst/>
                  <a:cxnLst>
                    <a:cxn ang="0">
                      <a:pos x="wd2" y="hd2"/>
                    </a:cxn>
                    <a:cxn ang="5400000">
                      <a:pos x="wd2" y="hd2"/>
                    </a:cxn>
                    <a:cxn ang="10800000">
                      <a:pos x="wd2" y="hd2"/>
                    </a:cxn>
                    <a:cxn ang="16200000">
                      <a:pos x="wd2" y="hd2"/>
                    </a:cxn>
                  </a:cxnLst>
                  <a:rect l="0" t="0" r="r" b="b"/>
                  <a:pathLst>
                    <a:path w="21600" h="21600" extrusionOk="0">
                      <a:moveTo>
                        <a:pt x="17824" y="6048"/>
                      </a:moveTo>
                      <a:lnTo>
                        <a:pt x="17034" y="6048"/>
                      </a:lnTo>
                      <a:lnTo>
                        <a:pt x="16420" y="5719"/>
                      </a:lnTo>
                      <a:lnTo>
                        <a:pt x="15541" y="5719"/>
                      </a:lnTo>
                      <a:lnTo>
                        <a:pt x="14751" y="5431"/>
                      </a:lnTo>
                      <a:lnTo>
                        <a:pt x="14137" y="5102"/>
                      </a:lnTo>
                      <a:lnTo>
                        <a:pt x="14137" y="4526"/>
                      </a:lnTo>
                      <a:lnTo>
                        <a:pt x="14751" y="4526"/>
                      </a:lnTo>
                      <a:lnTo>
                        <a:pt x="15541" y="4197"/>
                      </a:lnTo>
                      <a:lnTo>
                        <a:pt x="15541" y="3950"/>
                      </a:lnTo>
                      <a:lnTo>
                        <a:pt x="16420" y="3621"/>
                      </a:lnTo>
                      <a:lnTo>
                        <a:pt x="16420" y="1522"/>
                      </a:lnTo>
                      <a:lnTo>
                        <a:pt x="15541" y="1193"/>
                      </a:lnTo>
                      <a:lnTo>
                        <a:pt x="14751" y="946"/>
                      </a:lnTo>
                      <a:lnTo>
                        <a:pt x="13434" y="329"/>
                      </a:lnTo>
                      <a:lnTo>
                        <a:pt x="12644" y="329"/>
                      </a:lnTo>
                      <a:lnTo>
                        <a:pt x="11854" y="0"/>
                      </a:lnTo>
                      <a:lnTo>
                        <a:pt x="10537" y="0"/>
                      </a:lnTo>
                      <a:lnTo>
                        <a:pt x="8956" y="329"/>
                      </a:lnTo>
                      <a:lnTo>
                        <a:pt x="8166" y="329"/>
                      </a:lnTo>
                      <a:lnTo>
                        <a:pt x="6849" y="946"/>
                      </a:lnTo>
                      <a:lnTo>
                        <a:pt x="6849" y="1193"/>
                      </a:lnTo>
                      <a:lnTo>
                        <a:pt x="6059" y="1522"/>
                      </a:lnTo>
                      <a:lnTo>
                        <a:pt x="6059" y="1851"/>
                      </a:lnTo>
                      <a:lnTo>
                        <a:pt x="5180" y="2098"/>
                      </a:lnTo>
                      <a:lnTo>
                        <a:pt x="5180" y="3003"/>
                      </a:lnTo>
                      <a:lnTo>
                        <a:pt x="6059" y="3333"/>
                      </a:lnTo>
                      <a:lnTo>
                        <a:pt x="6059" y="3950"/>
                      </a:lnTo>
                      <a:lnTo>
                        <a:pt x="6849" y="4197"/>
                      </a:lnTo>
                      <a:lnTo>
                        <a:pt x="7463" y="4526"/>
                      </a:lnTo>
                      <a:lnTo>
                        <a:pt x="7463" y="5431"/>
                      </a:lnTo>
                      <a:lnTo>
                        <a:pt x="6849" y="5719"/>
                      </a:lnTo>
                      <a:lnTo>
                        <a:pt x="6059" y="5719"/>
                      </a:lnTo>
                      <a:lnTo>
                        <a:pt x="5180" y="6048"/>
                      </a:lnTo>
                      <a:lnTo>
                        <a:pt x="4566" y="6048"/>
                      </a:lnTo>
                      <a:lnTo>
                        <a:pt x="3073" y="6295"/>
                      </a:lnTo>
                      <a:lnTo>
                        <a:pt x="2283" y="6624"/>
                      </a:lnTo>
                      <a:lnTo>
                        <a:pt x="1493" y="6624"/>
                      </a:lnTo>
                      <a:lnTo>
                        <a:pt x="878" y="6953"/>
                      </a:lnTo>
                      <a:lnTo>
                        <a:pt x="878" y="7200"/>
                      </a:lnTo>
                      <a:lnTo>
                        <a:pt x="0" y="7488"/>
                      </a:lnTo>
                      <a:lnTo>
                        <a:pt x="0" y="11973"/>
                      </a:lnTo>
                      <a:lnTo>
                        <a:pt x="878" y="12631"/>
                      </a:lnTo>
                      <a:lnTo>
                        <a:pt x="878" y="12919"/>
                      </a:lnTo>
                      <a:lnTo>
                        <a:pt x="1493" y="13166"/>
                      </a:lnTo>
                      <a:lnTo>
                        <a:pt x="1493" y="13824"/>
                      </a:lnTo>
                      <a:lnTo>
                        <a:pt x="2283" y="13824"/>
                      </a:lnTo>
                      <a:lnTo>
                        <a:pt x="3073" y="14153"/>
                      </a:lnTo>
                      <a:lnTo>
                        <a:pt x="3776" y="14400"/>
                      </a:lnTo>
                      <a:lnTo>
                        <a:pt x="4566" y="14400"/>
                      </a:lnTo>
                      <a:lnTo>
                        <a:pt x="4566" y="14688"/>
                      </a:lnTo>
                      <a:lnTo>
                        <a:pt x="4566" y="8969"/>
                      </a:lnTo>
                      <a:lnTo>
                        <a:pt x="4566" y="20695"/>
                      </a:lnTo>
                      <a:lnTo>
                        <a:pt x="5180" y="20942"/>
                      </a:lnTo>
                      <a:lnTo>
                        <a:pt x="5180" y="21271"/>
                      </a:lnTo>
                      <a:lnTo>
                        <a:pt x="6059" y="21271"/>
                      </a:lnTo>
                      <a:lnTo>
                        <a:pt x="6059" y="21600"/>
                      </a:lnTo>
                      <a:lnTo>
                        <a:pt x="8956" y="21600"/>
                      </a:lnTo>
                      <a:lnTo>
                        <a:pt x="10537" y="20942"/>
                      </a:lnTo>
                      <a:lnTo>
                        <a:pt x="11063" y="20695"/>
                      </a:lnTo>
                      <a:lnTo>
                        <a:pt x="11063" y="20407"/>
                      </a:lnTo>
                      <a:lnTo>
                        <a:pt x="11063" y="20942"/>
                      </a:lnTo>
                      <a:lnTo>
                        <a:pt x="11854" y="20942"/>
                      </a:lnTo>
                      <a:lnTo>
                        <a:pt x="11854" y="21271"/>
                      </a:lnTo>
                      <a:lnTo>
                        <a:pt x="12644" y="21271"/>
                      </a:lnTo>
                      <a:lnTo>
                        <a:pt x="12644" y="21600"/>
                      </a:lnTo>
                      <a:lnTo>
                        <a:pt x="15541" y="21600"/>
                      </a:lnTo>
                      <a:lnTo>
                        <a:pt x="16420" y="21271"/>
                      </a:lnTo>
                      <a:lnTo>
                        <a:pt x="17034" y="20942"/>
                      </a:lnTo>
                      <a:lnTo>
                        <a:pt x="17034" y="14688"/>
                      </a:lnTo>
                      <a:lnTo>
                        <a:pt x="17824" y="14400"/>
                      </a:lnTo>
                      <a:lnTo>
                        <a:pt x="18527" y="14400"/>
                      </a:lnTo>
                      <a:lnTo>
                        <a:pt x="18527" y="14153"/>
                      </a:lnTo>
                      <a:lnTo>
                        <a:pt x="19317" y="13824"/>
                      </a:lnTo>
                      <a:lnTo>
                        <a:pt x="19932" y="13495"/>
                      </a:lnTo>
                      <a:lnTo>
                        <a:pt x="20722" y="13166"/>
                      </a:lnTo>
                      <a:lnTo>
                        <a:pt x="21600" y="12919"/>
                      </a:lnTo>
                      <a:lnTo>
                        <a:pt x="21600" y="6953"/>
                      </a:lnTo>
                      <a:lnTo>
                        <a:pt x="20722" y="6624"/>
                      </a:lnTo>
                      <a:lnTo>
                        <a:pt x="19932" y="6624"/>
                      </a:lnTo>
                      <a:lnTo>
                        <a:pt x="19317" y="6295"/>
                      </a:lnTo>
                      <a:lnTo>
                        <a:pt x="17824"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538" name="Group 1538"/>
            <p:cNvGrpSpPr/>
            <p:nvPr/>
          </p:nvGrpSpPr>
          <p:grpSpPr>
            <a:xfrm>
              <a:off x="4767250" y="3475032"/>
              <a:ext cx="201649" cy="357220"/>
              <a:chOff x="-2" y="-1"/>
              <a:chExt cx="201648" cy="357219"/>
            </a:xfrm>
          </p:grpSpPr>
          <p:sp>
            <p:nvSpPr>
              <p:cNvPr id="1534" name="Shape 1534"/>
              <p:cNvSpPr/>
              <p:nvPr/>
            </p:nvSpPr>
            <p:spPr>
              <a:xfrm>
                <a:off x="5" y="2"/>
                <a:ext cx="201636" cy="357209"/>
              </a:xfrm>
              <a:custGeom>
                <a:avLst/>
                <a:gdLst/>
                <a:ahLst/>
                <a:cxnLst>
                  <a:cxn ang="0">
                    <a:pos x="wd2" y="hd2"/>
                  </a:cxn>
                  <a:cxn ang="5400000">
                    <a:pos x="wd2" y="hd2"/>
                  </a:cxn>
                  <a:cxn ang="10800000">
                    <a:pos x="wd2" y="hd2"/>
                  </a:cxn>
                  <a:cxn ang="16200000">
                    <a:pos x="wd2" y="hd2"/>
                  </a:cxn>
                </a:cxnLst>
                <a:rect l="0" t="0" r="r" b="b"/>
                <a:pathLst>
                  <a:path w="21600" h="21600" extrusionOk="0">
                    <a:moveTo>
                      <a:pt x="17840" y="5977"/>
                    </a:moveTo>
                    <a:lnTo>
                      <a:pt x="17053" y="5977"/>
                    </a:lnTo>
                    <a:lnTo>
                      <a:pt x="16266" y="5730"/>
                    </a:lnTo>
                    <a:lnTo>
                      <a:pt x="15653" y="5730"/>
                    </a:lnTo>
                    <a:lnTo>
                      <a:pt x="14779" y="5441"/>
                    </a:lnTo>
                    <a:lnTo>
                      <a:pt x="14167" y="5111"/>
                    </a:lnTo>
                    <a:lnTo>
                      <a:pt x="14167" y="4493"/>
                    </a:lnTo>
                    <a:lnTo>
                      <a:pt x="14779" y="4493"/>
                    </a:lnTo>
                    <a:lnTo>
                      <a:pt x="15653" y="4205"/>
                    </a:lnTo>
                    <a:lnTo>
                      <a:pt x="15653" y="3957"/>
                    </a:lnTo>
                    <a:lnTo>
                      <a:pt x="16266" y="3627"/>
                    </a:lnTo>
                    <a:lnTo>
                      <a:pt x="16266" y="1525"/>
                    </a:lnTo>
                    <a:lnTo>
                      <a:pt x="15653" y="1195"/>
                    </a:lnTo>
                    <a:lnTo>
                      <a:pt x="14779" y="948"/>
                    </a:lnTo>
                    <a:lnTo>
                      <a:pt x="14167" y="660"/>
                    </a:lnTo>
                    <a:lnTo>
                      <a:pt x="13380" y="330"/>
                    </a:lnTo>
                    <a:lnTo>
                      <a:pt x="12593" y="330"/>
                    </a:lnTo>
                    <a:lnTo>
                      <a:pt x="11893" y="0"/>
                    </a:lnTo>
                    <a:lnTo>
                      <a:pt x="10494" y="0"/>
                    </a:lnTo>
                    <a:lnTo>
                      <a:pt x="9007" y="330"/>
                    </a:lnTo>
                    <a:lnTo>
                      <a:pt x="8220" y="330"/>
                    </a:lnTo>
                    <a:lnTo>
                      <a:pt x="7433" y="660"/>
                    </a:lnTo>
                    <a:lnTo>
                      <a:pt x="6734" y="948"/>
                    </a:lnTo>
                    <a:lnTo>
                      <a:pt x="6734" y="1195"/>
                    </a:lnTo>
                    <a:lnTo>
                      <a:pt x="5947" y="1525"/>
                    </a:lnTo>
                    <a:lnTo>
                      <a:pt x="5947" y="1855"/>
                    </a:lnTo>
                    <a:lnTo>
                      <a:pt x="5334" y="2102"/>
                    </a:lnTo>
                    <a:lnTo>
                      <a:pt x="5334" y="3050"/>
                    </a:lnTo>
                    <a:lnTo>
                      <a:pt x="5947" y="3298"/>
                    </a:lnTo>
                    <a:lnTo>
                      <a:pt x="5947" y="3957"/>
                    </a:lnTo>
                    <a:lnTo>
                      <a:pt x="6734" y="4205"/>
                    </a:lnTo>
                    <a:lnTo>
                      <a:pt x="7433" y="4493"/>
                    </a:lnTo>
                    <a:lnTo>
                      <a:pt x="7433" y="5441"/>
                    </a:lnTo>
                    <a:lnTo>
                      <a:pt x="6734" y="5730"/>
                    </a:lnTo>
                    <a:lnTo>
                      <a:pt x="5947" y="5730"/>
                    </a:lnTo>
                    <a:lnTo>
                      <a:pt x="5334" y="5977"/>
                    </a:lnTo>
                    <a:lnTo>
                      <a:pt x="4460" y="5977"/>
                    </a:lnTo>
                    <a:lnTo>
                      <a:pt x="3061" y="6307"/>
                    </a:lnTo>
                    <a:lnTo>
                      <a:pt x="2274" y="6637"/>
                    </a:lnTo>
                    <a:lnTo>
                      <a:pt x="1574" y="6637"/>
                    </a:lnTo>
                    <a:lnTo>
                      <a:pt x="787" y="6966"/>
                    </a:lnTo>
                    <a:lnTo>
                      <a:pt x="787" y="7173"/>
                    </a:lnTo>
                    <a:lnTo>
                      <a:pt x="0" y="7502"/>
                    </a:lnTo>
                    <a:lnTo>
                      <a:pt x="0" y="11995"/>
                    </a:lnTo>
                    <a:lnTo>
                      <a:pt x="787" y="12614"/>
                    </a:lnTo>
                    <a:lnTo>
                      <a:pt x="787" y="12944"/>
                    </a:lnTo>
                    <a:lnTo>
                      <a:pt x="1574" y="13191"/>
                    </a:lnTo>
                    <a:lnTo>
                      <a:pt x="1574" y="13768"/>
                    </a:lnTo>
                    <a:lnTo>
                      <a:pt x="2274" y="13768"/>
                    </a:lnTo>
                    <a:lnTo>
                      <a:pt x="3061" y="14098"/>
                    </a:lnTo>
                    <a:lnTo>
                      <a:pt x="3673" y="14427"/>
                    </a:lnTo>
                    <a:lnTo>
                      <a:pt x="4460" y="14427"/>
                    </a:lnTo>
                    <a:lnTo>
                      <a:pt x="4460" y="14634"/>
                    </a:lnTo>
                    <a:lnTo>
                      <a:pt x="4460" y="8986"/>
                    </a:lnTo>
                    <a:lnTo>
                      <a:pt x="4460" y="20652"/>
                    </a:lnTo>
                    <a:lnTo>
                      <a:pt x="5334" y="20940"/>
                    </a:lnTo>
                    <a:lnTo>
                      <a:pt x="5334" y="21270"/>
                    </a:lnTo>
                    <a:lnTo>
                      <a:pt x="5947" y="21270"/>
                    </a:lnTo>
                    <a:lnTo>
                      <a:pt x="5947" y="21600"/>
                    </a:lnTo>
                    <a:lnTo>
                      <a:pt x="9007" y="21600"/>
                    </a:lnTo>
                    <a:lnTo>
                      <a:pt x="9619"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840" y="14427"/>
                    </a:lnTo>
                    <a:lnTo>
                      <a:pt x="18539" y="14427"/>
                    </a:lnTo>
                    <a:lnTo>
                      <a:pt x="18539" y="14098"/>
                    </a:lnTo>
                    <a:lnTo>
                      <a:pt x="19326" y="13768"/>
                    </a:lnTo>
                    <a:lnTo>
                      <a:pt x="19938" y="13438"/>
                    </a:lnTo>
                    <a:lnTo>
                      <a:pt x="20813" y="13191"/>
                    </a:lnTo>
                    <a:lnTo>
                      <a:pt x="21600" y="12944"/>
                    </a:lnTo>
                    <a:lnTo>
                      <a:pt x="21600" y="6966"/>
                    </a:lnTo>
                    <a:lnTo>
                      <a:pt x="20813" y="6637"/>
                    </a:lnTo>
                    <a:lnTo>
                      <a:pt x="19938" y="6637"/>
                    </a:lnTo>
                    <a:lnTo>
                      <a:pt x="19326" y="6307"/>
                    </a:lnTo>
                    <a:lnTo>
                      <a:pt x="17840" y="597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537" name="Group 1537"/>
              <p:cNvGrpSpPr/>
              <p:nvPr/>
            </p:nvGrpSpPr>
            <p:grpSpPr>
              <a:xfrm>
                <a:off x="-3" y="-2"/>
                <a:ext cx="201650" cy="357220"/>
                <a:chOff x="-1" y="0"/>
                <a:chExt cx="201648" cy="357219"/>
              </a:xfrm>
            </p:grpSpPr>
            <p:sp>
              <p:nvSpPr>
                <p:cNvPr id="1535" name="Shape 1535"/>
                <p:cNvSpPr/>
                <p:nvPr/>
              </p:nvSpPr>
              <p:spPr>
                <a:xfrm>
                  <a:off x="-2"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40" y="5977"/>
                      </a:moveTo>
                      <a:lnTo>
                        <a:pt x="17053" y="5977"/>
                      </a:lnTo>
                      <a:lnTo>
                        <a:pt x="16266" y="5730"/>
                      </a:lnTo>
                      <a:lnTo>
                        <a:pt x="15653" y="5730"/>
                      </a:lnTo>
                      <a:lnTo>
                        <a:pt x="14779" y="5441"/>
                      </a:lnTo>
                      <a:lnTo>
                        <a:pt x="14167" y="5111"/>
                      </a:lnTo>
                      <a:lnTo>
                        <a:pt x="14167" y="4493"/>
                      </a:lnTo>
                      <a:lnTo>
                        <a:pt x="14779" y="4493"/>
                      </a:lnTo>
                      <a:lnTo>
                        <a:pt x="15653" y="4205"/>
                      </a:lnTo>
                      <a:lnTo>
                        <a:pt x="15653" y="3957"/>
                      </a:lnTo>
                      <a:lnTo>
                        <a:pt x="16266" y="3627"/>
                      </a:lnTo>
                      <a:lnTo>
                        <a:pt x="16266" y="1525"/>
                      </a:lnTo>
                      <a:lnTo>
                        <a:pt x="15653" y="1195"/>
                      </a:lnTo>
                      <a:lnTo>
                        <a:pt x="14779" y="948"/>
                      </a:lnTo>
                      <a:lnTo>
                        <a:pt x="14167" y="660"/>
                      </a:lnTo>
                      <a:lnTo>
                        <a:pt x="13380" y="330"/>
                      </a:lnTo>
                      <a:lnTo>
                        <a:pt x="12593" y="330"/>
                      </a:lnTo>
                      <a:lnTo>
                        <a:pt x="11893" y="0"/>
                      </a:lnTo>
                      <a:lnTo>
                        <a:pt x="10494" y="0"/>
                      </a:lnTo>
                      <a:lnTo>
                        <a:pt x="9007" y="330"/>
                      </a:lnTo>
                      <a:lnTo>
                        <a:pt x="8220" y="330"/>
                      </a:lnTo>
                      <a:lnTo>
                        <a:pt x="7433" y="660"/>
                      </a:lnTo>
                      <a:lnTo>
                        <a:pt x="6734" y="948"/>
                      </a:lnTo>
                      <a:lnTo>
                        <a:pt x="6734" y="1195"/>
                      </a:lnTo>
                      <a:lnTo>
                        <a:pt x="5947" y="1525"/>
                      </a:lnTo>
                      <a:lnTo>
                        <a:pt x="5947" y="1855"/>
                      </a:lnTo>
                      <a:lnTo>
                        <a:pt x="5334" y="2102"/>
                      </a:lnTo>
                      <a:lnTo>
                        <a:pt x="5334" y="3050"/>
                      </a:lnTo>
                      <a:lnTo>
                        <a:pt x="5947" y="3298"/>
                      </a:lnTo>
                      <a:lnTo>
                        <a:pt x="5947" y="3957"/>
                      </a:lnTo>
                      <a:lnTo>
                        <a:pt x="6734" y="4205"/>
                      </a:lnTo>
                      <a:lnTo>
                        <a:pt x="7433" y="4493"/>
                      </a:lnTo>
                      <a:lnTo>
                        <a:pt x="7433" y="5441"/>
                      </a:lnTo>
                      <a:lnTo>
                        <a:pt x="6734" y="5730"/>
                      </a:lnTo>
                      <a:lnTo>
                        <a:pt x="5947" y="5730"/>
                      </a:lnTo>
                      <a:lnTo>
                        <a:pt x="5334" y="5977"/>
                      </a:lnTo>
                      <a:lnTo>
                        <a:pt x="4460" y="5977"/>
                      </a:lnTo>
                      <a:lnTo>
                        <a:pt x="3061" y="6307"/>
                      </a:lnTo>
                      <a:lnTo>
                        <a:pt x="2274" y="6637"/>
                      </a:lnTo>
                      <a:lnTo>
                        <a:pt x="1574" y="6637"/>
                      </a:lnTo>
                      <a:lnTo>
                        <a:pt x="787" y="6966"/>
                      </a:lnTo>
                      <a:lnTo>
                        <a:pt x="787" y="7173"/>
                      </a:lnTo>
                      <a:lnTo>
                        <a:pt x="0" y="7502"/>
                      </a:lnTo>
                      <a:lnTo>
                        <a:pt x="0" y="11995"/>
                      </a:lnTo>
                      <a:lnTo>
                        <a:pt x="787" y="12614"/>
                      </a:lnTo>
                      <a:lnTo>
                        <a:pt x="787" y="12944"/>
                      </a:lnTo>
                      <a:lnTo>
                        <a:pt x="1574" y="13191"/>
                      </a:lnTo>
                      <a:lnTo>
                        <a:pt x="1574" y="13768"/>
                      </a:lnTo>
                      <a:lnTo>
                        <a:pt x="2274" y="13768"/>
                      </a:lnTo>
                      <a:lnTo>
                        <a:pt x="3061" y="14098"/>
                      </a:lnTo>
                      <a:lnTo>
                        <a:pt x="3673" y="14427"/>
                      </a:lnTo>
                      <a:lnTo>
                        <a:pt x="4460" y="14427"/>
                      </a:lnTo>
                      <a:lnTo>
                        <a:pt x="4460" y="14634"/>
                      </a:lnTo>
                      <a:lnTo>
                        <a:pt x="4460" y="8986"/>
                      </a:lnTo>
                      <a:lnTo>
                        <a:pt x="4460" y="20652"/>
                      </a:lnTo>
                      <a:lnTo>
                        <a:pt x="5334" y="20940"/>
                      </a:lnTo>
                      <a:lnTo>
                        <a:pt x="5334" y="21270"/>
                      </a:lnTo>
                      <a:lnTo>
                        <a:pt x="5947" y="21270"/>
                      </a:lnTo>
                      <a:lnTo>
                        <a:pt x="5947" y="21600"/>
                      </a:lnTo>
                      <a:lnTo>
                        <a:pt x="9007" y="21600"/>
                      </a:lnTo>
                      <a:lnTo>
                        <a:pt x="9619"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840" y="14427"/>
                      </a:lnTo>
                      <a:lnTo>
                        <a:pt x="18539" y="14427"/>
                      </a:lnTo>
                      <a:lnTo>
                        <a:pt x="18539" y="14098"/>
                      </a:lnTo>
                      <a:lnTo>
                        <a:pt x="19326" y="13768"/>
                      </a:lnTo>
                      <a:lnTo>
                        <a:pt x="19938" y="13438"/>
                      </a:lnTo>
                      <a:lnTo>
                        <a:pt x="20813" y="13191"/>
                      </a:lnTo>
                      <a:lnTo>
                        <a:pt x="21600" y="12944"/>
                      </a:lnTo>
                      <a:lnTo>
                        <a:pt x="21600" y="6966"/>
                      </a:lnTo>
                      <a:lnTo>
                        <a:pt x="20813" y="6637"/>
                      </a:lnTo>
                      <a:lnTo>
                        <a:pt x="19938" y="6637"/>
                      </a:lnTo>
                      <a:lnTo>
                        <a:pt x="19326" y="6307"/>
                      </a:lnTo>
                      <a:lnTo>
                        <a:pt x="17840"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36" name="Shape 1536"/>
                <p:cNvSpPr/>
                <p:nvPr/>
              </p:nvSpPr>
              <p:spPr>
                <a:xfrm>
                  <a:off x="-2"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40" y="5977"/>
                      </a:moveTo>
                      <a:lnTo>
                        <a:pt x="17053" y="5977"/>
                      </a:lnTo>
                      <a:lnTo>
                        <a:pt x="16266" y="5730"/>
                      </a:lnTo>
                      <a:lnTo>
                        <a:pt x="15653" y="5730"/>
                      </a:lnTo>
                      <a:lnTo>
                        <a:pt x="14779" y="5441"/>
                      </a:lnTo>
                      <a:lnTo>
                        <a:pt x="14167" y="5111"/>
                      </a:lnTo>
                      <a:lnTo>
                        <a:pt x="14167" y="4493"/>
                      </a:lnTo>
                      <a:lnTo>
                        <a:pt x="14779" y="4493"/>
                      </a:lnTo>
                      <a:lnTo>
                        <a:pt x="15653" y="4205"/>
                      </a:lnTo>
                      <a:lnTo>
                        <a:pt x="15653" y="3957"/>
                      </a:lnTo>
                      <a:lnTo>
                        <a:pt x="16266" y="3627"/>
                      </a:lnTo>
                      <a:lnTo>
                        <a:pt x="16266" y="1525"/>
                      </a:lnTo>
                      <a:lnTo>
                        <a:pt x="15653" y="1195"/>
                      </a:lnTo>
                      <a:lnTo>
                        <a:pt x="14779" y="948"/>
                      </a:lnTo>
                      <a:lnTo>
                        <a:pt x="14167" y="660"/>
                      </a:lnTo>
                      <a:lnTo>
                        <a:pt x="13380" y="330"/>
                      </a:lnTo>
                      <a:lnTo>
                        <a:pt x="12593" y="330"/>
                      </a:lnTo>
                      <a:lnTo>
                        <a:pt x="11893" y="0"/>
                      </a:lnTo>
                      <a:lnTo>
                        <a:pt x="10494" y="0"/>
                      </a:lnTo>
                      <a:lnTo>
                        <a:pt x="9007" y="330"/>
                      </a:lnTo>
                      <a:lnTo>
                        <a:pt x="8220" y="330"/>
                      </a:lnTo>
                      <a:lnTo>
                        <a:pt x="7433" y="660"/>
                      </a:lnTo>
                      <a:lnTo>
                        <a:pt x="6734" y="948"/>
                      </a:lnTo>
                      <a:lnTo>
                        <a:pt x="6734" y="1195"/>
                      </a:lnTo>
                      <a:lnTo>
                        <a:pt x="5947" y="1525"/>
                      </a:lnTo>
                      <a:lnTo>
                        <a:pt x="5947" y="1855"/>
                      </a:lnTo>
                      <a:lnTo>
                        <a:pt x="5334" y="2102"/>
                      </a:lnTo>
                      <a:lnTo>
                        <a:pt x="5334" y="3050"/>
                      </a:lnTo>
                      <a:lnTo>
                        <a:pt x="5947" y="3298"/>
                      </a:lnTo>
                      <a:lnTo>
                        <a:pt x="5947" y="3957"/>
                      </a:lnTo>
                      <a:lnTo>
                        <a:pt x="6734" y="4205"/>
                      </a:lnTo>
                      <a:lnTo>
                        <a:pt x="7433" y="4493"/>
                      </a:lnTo>
                      <a:lnTo>
                        <a:pt x="7433" y="5441"/>
                      </a:lnTo>
                      <a:lnTo>
                        <a:pt x="6734" y="5730"/>
                      </a:lnTo>
                      <a:lnTo>
                        <a:pt x="5947" y="5730"/>
                      </a:lnTo>
                      <a:lnTo>
                        <a:pt x="5334" y="5977"/>
                      </a:lnTo>
                      <a:lnTo>
                        <a:pt x="4460" y="5977"/>
                      </a:lnTo>
                      <a:lnTo>
                        <a:pt x="3061" y="6307"/>
                      </a:lnTo>
                      <a:lnTo>
                        <a:pt x="2274" y="6637"/>
                      </a:lnTo>
                      <a:lnTo>
                        <a:pt x="1574" y="6637"/>
                      </a:lnTo>
                      <a:lnTo>
                        <a:pt x="787" y="6966"/>
                      </a:lnTo>
                      <a:lnTo>
                        <a:pt x="787" y="7173"/>
                      </a:lnTo>
                      <a:lnTo>
                        <a:pt x="0" y="7502"/>
                      </a:lnTo>
                      <a:lnTo>
                        <a:pt x="0" y="11995"/>
                      </a:lnTo>
                      <a:lnTo>
                        <a:pt x="787" y="12614"/>
                      </a:lnTo>
                      <a:lnTo>
                        <a:pt x="787" y="12944"/>
                      </a:lnTo>
                      <a:lnTo>
                        <a:pt x="1574" y="13191"/>
                      </a:lnTo>
                      <a:lnTo>
                        <a:pt x="1574" y="13768"/>
                      </a:lnTo>
                      <a:lnTo>
                        <a:pt x="2274" y="13768"/>
                      </a:lnTo>
                      <a:lnTo>
                        <a:pt x="3061" y="14098"/>
                      </a:lnTo>
                      <a:lnTo>
                        <a:pt x="3673" y="14427"/>
                      </a:lnTo>
                      <a:lnTo>
                        <a:pt x="4460" y="14427"/>
                      </a:lnTo>
                      <a:lnTo>
                        <a:pt x="4460" y="14634"/>
                      </a:lnTo>
                      <a:lnTo>
                        <a:pt x="4460" y="8986"/>
                      </a:lnTo>
                      <a:lnTo>
                        <a:pt x="4460" y="20652"/>
                      </a:lnTo>
                      <a:lnTo>
                        <a:pt x="5334" y="20940"/>
                      </a:lnTo>
                      <a:lnTo>
                        <a:pt x="5334" y="21270"/>
                      </a:lnTo>
                      <a:lnTo>
                        <a:pt x="5947" y="21270"/>
                      </a:lnTo>
                      <a:lnTo>
                        <a:pt x="5947" y="21600"/>
                      </a:lnTo>
                      <a:lnTo>
                        <a:pt x="9007" y="21600"/>
                      </a:lnTo>
                      <a:lnTo>
                        <a:pt x="9619"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840" y="14427"/>
                      </a:lnTo>
                      <a:lnTo>
                        <a:pt x="18539" y="14427"/>
                      </a:lnTo>
                      <a:lnTo>
                        <a:pt x="18539" y="14098"/>
                      </a:lnTo>
                      <a:lnTo>
                        <a:pt x="19326" y="13768"/>
                      </a:lnTo>
                      <a:lnTo>
                        <a:pt x="19938" y="13438"/>
                      </a:lnTo>
                      <a:lnTo>
                        <a:pt x="20813" y="13191"/>
                      </a:lnTo>
                      <a:lnTo>
                        <a:pt x="21600" y="12944"/>
                      </a:lnTo>
                      <a:lnTo>
                        <a:pt x="21600" y="6966"/>
                      </a:lnTo>
                      <a:lnTo>
                        <a:pt x="20813" y="6637"/>
                      </a:lnTo>
                      <a:lnTo>
                        <a:pt x="19938" y="6637"/>
                      </a:lnTo>
                      <a:lnTo>
                        <a:pt x="19326" y="6307"/>
                      </a:lnTo>
                      <a:lnTo>
                        <a:pt x="17840" y="597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543" name="Group 1543"/>
            <p:cNvGrpSpPr/>
            <p:nvPr/>
          </p:nvGrpSpPr>
          <p:grpSpPr>
            <a:xfrm>
              <a:off x="4587863" y="3948107"/>
              <a:ext cx="198474" cy="357220"/>
              <a:chOff x="-1" y="-1"/>
              <a:chExt cx="198473" cy="357219"/>
            </a:xfrm>
          </p:grpSpPr>
          <p:sp>
            <p:nvSpPr>
              <p:cNvPr id="1539" name="Shape 1539"/>
              <p:cNvSpPr/>
              <p:nvPr/>
            </p:nvSpPr>
            <p:spPr>
              <a:xfrm>
                <a:off x="6" y="2"/>
                <a:ext cx="160352"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016"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814" y="0"/>
                    </a:lnTo>
                    <a:lnTo>
                      <a:pt x="10580" y="0"/>
                    </a:lnTo>
                    <a:lnTo>
                      <a:pt x="8904" y="329"/>
                    </a:lnTo>
                    <a:lnTo>
                      <a:pt x="8111" y="329"/>
                    </a:lnTo>
                    <a:lnTo>
                      <a:pt x="7494" y="658"/>
                    </a:lnTo>
                    <a:lnTo>
                      <a:pt x="6789" y="946"/>
                    </a:lnTo>
                    <a:lnTo>
                      <a:pt x="6789" y="1193"/>
                    </a:lnTo>
                    <a:lnTo>
                      <a:pt x="5995" y="1522"/>
                    </a:lnTo>
                    <a:lnTo>
                      <a:pt x="5995" y="1851"/>
                    </a:lnTo>
                    <a:lnTo>
                      <a:pt x="5202" y="2098"/>
                    </a:lnTo>
                    <a:lnTo>
                      <a:pt x="5202" y="3003"/>
                    </a:lnTo>
                    <a:lnTo>
                      <a:pt x="5995" y="3333"/>
                    </a:lnTo>
                    <a:lnTo>
                      <a:pt x="5995" y="3950"/>
                    </a:lnTo>
                    <a:lnTo>
                      <a:pt x="6789" y="4197"/>
                    </a:lnTo>
                    <a:lnTo>
                      <a:pt x="7494" y="4526"/>
                    </a:lnTo>
                    <a:lnTo>
                      <a:pt x="7494" y="5431"/>
                    </a:lnTo>
                    <a:lnTo>
                      <a:pt x="6789" y="5719"/>
                    </a:lnTo>
                    <a:lnTo>
                      <a:pt x="5995" y="5719"/>
                    </a:lnTo>
                    <a:lnTo>
                      <a:pt x="5202" y="6048"/>
                    </a:lnTo>
                    <a:lnTo>
                      <a:pt x="4496" y="6048"/>
                    </a:lnTo>
                    <a:lnTo>
                      <a:pt x="3086" y="6295"/>
                    </a:lnTo>
                    <a:lnTo>
                      <a:pt x="2292" y="6624"/>
                    </a:lnTo>
                    <a:lnTo>
                      <a:pt x="1411" y="6624"/>
                    </a:lnTo>
                    <a:lnTo>
                      <a:pt x="793" y="6953"/>
                    </a:lnTo>
                    <a:lnTo>
                      <a:pt x="793" y="7200"/>
                    </a:lnTo>
                    <a:lnTo>
                      <a:pt x="0" y="7488"/>
                    </a:lnTo>
                    <a:lnTo>
                      <a:pt x="0" y="11973"/>
                    </a:lnTo>
                    <a:lnTo>
                      <a:pt x="793" y="12631"/>
                    </a:lnTo>
                    <a:lnTo>
                      <a:pt x="793" y="12919"/>
                    </a:lnTo>
                    <a:lnTo>
                      <a:pt x="1411" y="13166"/>
                    </a:lnTo>
                    <a:lnTo>
                      <a:pt x="1411" y="13824"/>
                    </a:lnTo>
                    <a:lnTo>
                      <a:pt x="2292"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9698" y="21271"/>
                    </a:lnTo>
                    <a:lnTo>
                      <a:pt x="10580" y="20942"/>
                    </a:lnTo>
                    <a:lnTo>
                      <a:pt x="11020" y="20695"/>
                    </a:lnTo>
                    <a:lnTo>
                      <a:pt x="11020" y="20407"/>
                    </a:lnTo>
                    <a:lnTo>
                      <a:pt x="11020" y="20942"/>
                    </a:lnTo>
                    <a:lnTo>
                      <a:pt x="11814" y="20942"/>
                    </a:lnTo>
                    <a:lnTo>
                      <a:pt x="11814" y="21271"/>
                    </a:lnTo>
                    <a:lnTo>
                      <a:pt x="12696" y="21271"/>
                    </a:lnTo>
                    <a:lnTo>
                      <a:pt x="12696" y="21600"/>
                    </a:lnTo>
                    <a:lnTo>
                      <a:pt x="15605" y="21600"/>
                    </a:lnTo>
                    <a:lnTo>
                      <a:pt x="16398" y="21271"/>
                    </a:lnTo>
                    <a:lnTo>
                      <a:pt x="17016" y="20942"/>
                    </a:lnTo>
                    <a:lnTo>
                      <a:pt x="17016" y="14647"/>
                    </a:lnTo>
                    <a:lnTo>
                      <a:pt x="17897" y="14400"/>
                    </a:lnTo>
                    <a:lnTo>
                      <a:pt x="18514" y="14400"/>
                    </a:lnTo>
                    <a:lnTo>
                      <a:pt x="18514" y="14153"/>
                    </a:lnTo>
                    <a:lnTo>
                      <a:pt x="19308" y="13824"/>
                    </a:lnTo>
                    <a:lnTo>
                      <a:pt x="19925" y="13495"/>
                    </a:lnTo>
                    <a:lnTo>
                      <a:pt x="20807" y="13166"/>
                    </a:lnTo>
                    <a:lnTo>
                      <a:pt x="21600" y="12919"/>
                    </a:lnTo>
                    <a:lnTo>
                      <a:pt x="21600" y="6953"/>
                    </a:lnTo>
                    <a:lnTo>
                      <a:pt x="20807" y="6624"/>
                    </a:lnTo>
                    <a:lnTo>
                      <a:pt x="19925" y="6624"/>
                    </a:lnTo>
                    <a:lnTo>
                      <a:pt x="19308" y="6295"/>
                    </a:lnTo>
                    <a:lnTo>
                      <a:pt x="17897" y="6048"/>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542" name="Group 1542"/>
              <p:cNvGrpSpPr/>
              <p:nvPr/>
            </p:nvGrpSpPr>
            <p:grpSpPr>
              <a:xfrm>
                <a:off x="-2" y="-2"/>
                <a:ext cx="198474" cy="357220"/>
                <a:chOff x="0" y="0"/>
                <a:chExt cx="198473" cy="357219"/>
              </a:xfrm>
            </p:grpSpPr>
            <p:sp>
              <p:nvSpPr>
                <p:cNvPr id="1540" name="Shape 1540"/>
                <p:cNvSpPr/>
                <p:nvPr/>
              </p:nvSpPr>
              <p:spPr>
                <a:xfrm>
                  <a:off x="-1" y="-1"/>
                  <a:ext cx="198474"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016"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814" y="0"/>
                      </a:lnTo>
                      <a:lnTo>
                        <a:pt x="10580" y="0"/>
                      </a:lnTo>
                      <a:lnTo>
                        <a:pt x="8904" y="329"/>
                      </a:lnTo>
                      <a:lnTo>
                        <a:pt x="8111" y="329"/>
                      </a:lnTo>
                      <a:lnTo>
                        <a:pt x="7494" y="658"/>
                      </a:lnTo>
                      <a:lnTo>
                        <a:pt x="6789" y="946"/>
                      </a:lnTo>
                      <a:lnTo>
                        <a:pt x="6789" y="1193"/>
                      </a:lnTo>
                      <a:lnTo>
                        <a:pt x="5995" y="1522"/>
                      </a:lnTo>
                      <a:lnTo>
                        <a:pt x="5995" y="1851"/>
                      </a:lnTo>
                      <a:lnTo>
                        <a:pt x="5202" y="2098"/>
                      </a:lnTo>
                      <a:lnTo>
                        <a:pt x="5202" y="3003"/>
                      </a:lnTo>
                      <a:lnTo>
                        <a:pt x="5995" y="3333"/>
                      </a:lnTo>
                      <a:lnTo>
                        <a:pt x="5995" y="3950"/>
                      </a:lnTo>
                      <a:lnTo>
                        <a:pt x="6789" y="4197"/>
                      </a:lnTo>
                      <a:lnTo>
                        <a:pt x="7494" y="4526"/>
                      </a:lnTo>
                      <a:lnTo>
                        <a:pt x="7494" y="5431"/>
                      </a:lnTo>
                      <a:lnTo>
                        <a:pt x="6789" y="5719"/>
                      </a:lnTo>
                      <a:lnTo>
                        <a:pt x="5995" y="5719"/>
                      </a:lnTo>
                      <a:lnTo>
                        <a:pt x="5202" y="6048"/>
                      </a:lnTo>
                      <a:lnTo>
                        <a:pt x="4496" y="6048"/>
                      </a:lnTo>
                      <a:lnTo>
                        <a:pt x="3086" y="6295"/>
                      </a:lnTo>
                      <a:lnTo>
                        <a:pt x="2292" y="6624"/>
                      </a:lnTo>
                      <a:lnTo>
                        <a:pt x="1411" y="6624"/>
                      </a:lnTo>
                      <a:lnTo>
                        <a:pt x="793" y="6953"/>
                      </a:lnTo>
                      <a:lnTo>
                        <a:pt x="793" y="7200"/>
                      </a:lnTo>
                      <a:lnTo>
                        <a:pt x="0" y="7488"/>
                      </a:lnTo>
                      <a:lnTo>
                        <a:pt x="0" y="11973"/>
                      </a:lnTo>
                      <a:lnTo>
                        <a:pt x="793" y="12631"/>
                      </a:lnTo>
                      <a:lnTo>
                        <a:pt x="793" y="12919"/>
                      </a:lnTo>
                      <a:lnTo>
                        <a:pt x="1411" y="13166"/>
                      </a:lnTo>
                      <a:lnTo>
                        <a:pt x="1411" y="13824"/>
                      </a:lnTo>
                      <a:lnTo>
                        <a:pt x="2292"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9698" y="21271"/>
                      </a:lnTo>
                      <a:lnTo>
                        <a:pt x="10580" y="20942"/>
                      </a:lnTo>
                      <a:lnTo>
                        <a:pt x="11020" y="20695"/>
                      </a:lnTo>
                      <a:lnTo>
                        <a:pt x="11020" y="20407"/>
                      </a:lnTo>
                      <a:lnTo>
                        <a:pt x="11020" y="20942"/>
                      </a:lnTo>
                      <a:lnTo>
                        <a:pt x="11814" y="20942"/>
                      </a:lnTo>
                      <a:lnTo>
                        <a:pt x="11814" y="21271"/>
                      </a:lnTo>
                      <a:lnTo>
                        <a:pt x="12696" y="21271"/>
                      </a:lnTo>
                      <a:lnTo>
                        <a:pt x="12696" y="21600"/>
                      </a:lnTo>
                      <a:lnTo>
                        <a:pt x="15605" y="21600"/>
                      </a:lnTo>
                      <a:lnTo>
                        <a:pt x="16398" y="21271"/>
                      </a:lnTo>
                      <a:lnTo>
                        <a:pt x="17016" y="20942"/>
                      </a:lnTo>
                      <a:lnTo>
                        <a:pt x="17016" y="14647"/>
                      </a:lnTo>
                      <a:lnTo>
                        <a:pt x="17897" y="14400"/>
                      </a:lnTo>
                      <a:lnTo>
                        <a:pt x="18514" y="14400"/>
                      </a:lnTo>
                      <a:lnTo>
                        <a:pt x="18514" y="14153"/>
                      </a:lnTo>
                      <a:lnTo>
                        <a:pt x="19308" y="13824"/>
                      </a:lnTo>
                      <a:lnTo>
                        <a:pt x="19925" y="13495"/>
                      </a:lnTo>
                      <a:lnTo>
                        <a:pt x="20807" y="13166"/>
                      </a:lnTo>
                      <a:lnTo>
                        <a:pt x="21600" y="12919"/>
                      </a:lnTo>
                      <a:lnTo>
                        <a:pt x="21600" y="6953"/>
                      </a:lnTo>
                      <a:lnTo>
                        <a:pt x="20807" y="6624"/>
                      </a:lnTo>
                      <a:lnTo>
                        <a:pt x="19925" y="6624"/>
                      </a:lnTo>
                      <a:lnTo>
                        <a:pt x="19308"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41" name="Shape 1541"/>
                <p:cNvSpPr/>
                <p:nvPr/>
              </p:nvSpPr>
              <p:spPr>
                <a:xfrm>
                  <a:off x="-1" y="-1"/>
                  <a:ext cx="198474"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016"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814" y="0"/>
                      </a:lnTo>
                      <a:lnTo>
                        <a:pt x="10580" y="0"/>
                      </a:lnTo>
                      <a:lnTo>
                        <a:pt x="8904" y="329"/>
                      </a:lnTo>
                      <a:lnTo>
                        <a:pt x="8111" y="329"/>
                      </a:lnTo>
                      <a:lnTo>
                        <a:pt x="7494" y="658"/>
                      </a:lnTo>
                      <a:lnTo>
                        <a:pt x="6789" y="946"/>
                      </a:lnTo>
                      <a:lnTo>
                        <a:pt x="6789" y="1193"/>
                      </a:lnTo>
                      <a:lnTo>
                        <a:pt x="5995" y="1522"/>
                      </a:lnTo>
                      <a:lnTo>
                        <a:pt x="5995" y="1851"/>
                      </a:lnTo>
                      <a:lnTo>
                        <a:pt x="5202" y="2098"/>
                      </a:lnTo>
                      <a:lnTo>
                        <a:pt x="5202" y="3003"/>
                      </a:lnTo>
                      <a:lnTo>
                        <a:pt x="5995" y="3333"/>
                      </a:lnTo>
                      <a:lnTo>
                        <a:pt x="5995" y="3950"/>
                      </a:lnTo>
                      <a:lnTo>
                        <a:pt x="6789" y="4197"/>
                      </a:lnTo>
                      <a:lnTo>
                        <a:pt x="7494" y="4526"/>
                      </a:lnTo>
                      <a:lnTo>
                        <a:pt x="7494" y="5431"/>
                      </a:lnTo>
                      <a:lnTo>
                        <a:pt x="6789" y="5719"/>
                      </a:lnTo>
                      <a:lnTo>
                        <a:pt x="5995" y="5719"/>
                      </a:lnTo>
                      <a:lnTo>
                        <a:pt x="5202" y="6048"/>
                      </a:lnTo>
                      <a:lnTo>
                        <a:pt x="4496" y="6048"/>
                      </a:lnTo>
                      <a:lnTo>
                        <a:pt x="3086" y="6295"/>
                      </a:lnTo>
                      <a:lnTo>
                        <a:pt x="2292" y="6624"/>
                      </a:lnTo>
                      <a:lnTo>
                        <a:pt x="1411" y="6624"/>
                      </a:lnTo>
                      <a:lnTo>
                        <a:pt x="793" y="6953"/>
                      </a:lnTo>
                      <a:lnTo>
                        <a:pt x="793" y="7200"/>
                      </a:lnTo>
                      <a:lnTo>
                        <a:pt x="0" y="7488"/>
                      </a:lnTo>
                      <a:lnTo>
                        <a:pt x="0" y="11973"/>
                      </a:lnTo>
                      <a:lnTo>
                        <a:pt x="793" y="12631"/>
                      </a:lnTo>
                      <a:lnTo>
                        <a:pt x="793" y="12919"/>
                      </a:lnTo>
                      <a:lnTo>
                        <a:pt x="1411" y="13166"/>
                      </a:lnTo>
                      <a:lnTo>
                        <a:pt x="1411" y="13824"/>
                      </a:lnTo>
                      <a:lnTo>
                        <a:pt x="2292"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9698" y="21271"/>
                      </a:lnTo>
                      <a:lnTo>
                        <a:pt x="10580" y="20942"/>
                      </a:lnTo>
                      <a:lnTo>
                        <a:pt x="11020" y="20695"/>
                      </a:lnTo>
                      <a:lnTo>
                        <a:pt x="11020" y="20407"/>
                      </a:lnTo>
                      <a:lnTo>
                        <a:pt x="11020" y="20942"/>
                      </a:lnTo>
                      <a:lnTo>
                        <a:pt x="11814" y="20942"/>
                      </a:lnTo>
                      <a:lnTo>
                        <a:pt x="11814" y="21271"/>
                      </a:lnTo>
                      <a:lnTo>
                        <a:pt x="12696" y="21271"/>
                      </a:lnTo>
                      <a:lnTo>
                        <a:pt x="12696" y="21600"/>
                      </a:lnTo>
                      <a:lnTo>
                        <a:pt x="15605" y="21600"/>
                      </a:lnTo>
                      <a:lnTo>
                        <a:pt x="16398" y="21271"/>
                      </a:lnTo>
                      <a:lnTo>
                        <a:pt x="17016" y="20942"/>
                      </a:lnTo>
                      <a:lnTo>
                        <a:pt x="17016" y="14647"/>
                      </a:lnTo>
                      <a:lnTo>
                        <a:pt x="17897" y="14400"/>
                      </a:lnTo>
                      <a:lnTo>
                        <a:pt x="18514" y="14400"/>
                      </a:lnTo>
                      <a:lnTo>
                        <a:pt x="18514" y="14153"/>
                      </a:lnTo>
                      <a:lnTo>
                        <a:pt x="19308" y="13824"/>
                      </a:lnTo>
                      <a:lnTo>
                        <a:pt x="19925" y="13495"/>
                      </a:lnTo>
                      <a:lnTo>
                        <a:pt x="20807" y="13166"/>
                      </a:lnTo>
                      <a:lnTo>
                        <a:pt x="21600" y="12919"/>
                      </a:lnTo>
                      <a:lnTo>
                        <a:pt x="21600" y="6953"/>
                      </a:lnTo>
                      <a:lnTo>
                        <a:pt x="20807" y="6624"/>
                      </a:lnTo>
                      <a:lnTo>
                        <a:pt x="19925" y="6624"/>
                      </a:lnTo>
                      <a:lnTo>
                        <a:pt x="19308" y="6295"/>
                      </a:lnTo>
                      <a:lnTo>
                        <a:pt x="17897"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548" name="Group 1548"/>
            <p:cNvGrpSpPr/>
            <p:nvPr/>
          </p:nvGrpSpPr>
          <p:grpSpPr>
            <a:xfrm>
              <a:off x="5411777" y="3975091"/>
              <a:ext cx="204823" cy="358806"/>
              <a:chOff x="-1" y="-1"/>
              <a:chExt cx="204822" cy="358805"/>
            </a:xfrm>
          </p:grpSpPr>
          <p:sp>
            <p:nvSpPr>
              <p:cNvPr id="1544" name="Shape 1544"/>
              <p:cNvSpPr/>
              <p:nvPr/>
            </p:nvSpPr>
            <p:spPr>
              <a:xfrm>
                <a:off x="7" y="7"/>
                <a:ext cx="204807" cy="358794"/>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053" y="6007"/>
                    </a:lnTo>
                    <a:lnTo>
                      <a:pt x="16266" y="5678"/>
                    </a:lnTo>
                    <a:lnTo>
                      <a:pt x="15653" y="5678"/>
                    </a:lnTo>
                    <a:lnTo>
                      <a:pt x="14866" y="5431"/>
                    </a:lnTo>
                    <a:lnTo>
                      <a:pt x="14167" y="5102"/>
                    </a:lnTo>
                    <a:lnTo>
                      <a:pt x="14167" y="4526"/>
                    </a:lnTo>
                    <a:lnTo>
                      <a:pt x="14866" y="4526"/>
                    </a:lnTo>
                    <a:lnTo>
                      <a:pt x="15653" y="4197"/>
                    </a:lnTo>
                    <a:lnTo>
                      <a:pt x="15653" y="3909"/>
                    </a:lnTo>
                    <a:lnTo>
                      <a:pt x="16266" y="3579"/>
                    </a:lnTo>
                    <a:lnTo>
                      <a:pt x="16266" y="1481"/>
                    </a:lnTo>
                    <a:lnTo>
                      <a:pt x="15653" y="1152"/>
                    </a:lnTo>
                    <a:lnTo>
                      <a:pt x="14866" y="905"/>
                    </a:lnTo>
                    <a:lnTo>
                      <a:pt x="14167" y="658"/>
                    </a:lnTo>
                    <a:lnTo>
                      <a:pt x="13380" y="329"/>
                    </a:lnTo>
                    <a:lnTo>
                      <a:pt x="12593" y="329"/>
                    </a:lnTo>
                    <a:lnTo>
                      <a:pt x="11981" y="0"/>
                    </a:lnTo>
                    <a:lnTo>
                      <a:pt x="10494" y="0"/>
                    </a:lnTo>
                    <a:lnTo>
                      <a:pt x="9007" y="329"/>
                    </a:lnTo>
                    <a:lnTo>
                      <a:pt x="8220" y="329"/>
                    </a:lnTo>
                    <a:lnTo>
                      <a:pt x="7433" y="658"/>
                    </a:lnTo>
                    <a:lnTo>
                      <a:pt x="6821" y="905"/>
                    </a:lnTo>
                    <a:lnTo>
                      <a:pt x="6821" y="1152"/>
                    </a:lnTo>
                    <a:lnTo>
                      <a:pt x="5947" y="1481"/>
                    </a:lnTo>
                    <a:lnTo>
                      <a:pt x="5947" y="1810"/>
                    </a:lnTo>
                    <a:lnTo>
                      <a:pt x="5334" y="2098"/>
                    </a:lnTo>
                    <a:lnTo>
                      <a:pt x="5334" y="3003"/>
                    </a:lnTo>
                    <a:lnTo>
                      <a:pt x="5947" y="3333"/>
                    </a:lnTo>
                    <a:lnTo>
                      <a:pt x="5947" y="3909"/>
                    </a:lnTo>
                    <a:lnTo>
                      <a:pt x="6821" y="4197"/>
                    </a:lnTo>
                    <a:lnTo>
                      <a:pt x="7433" y="4526"/>
                    </a:lnTo>
                    <a:lnTo>
                      <a:pt x="7433" y="5431"/>
                    </a:lnTo>
                    <a:lnTo>
                      <a:pt x="6821" y="5678"/>
                    </a:lnTo>
                    <a:lnTo>
                      <a:pt x="5947" y="5678"/>
                    </a:lnTo>
                    <a:lnTo>
                      <a:pt x="5334" y="6007"/>
                    </a:lnTo>
                    <a:lnTo>
                      <a:pt x="4547" y="6007"/>
                    </a:lnTo>
                    <a:lnTo>
                      <a:pt x="3061" y="6295"/>
                    </a:lnTo>
                    <a:lnTo>
                      <a:pt x="2274" y="6583"/>
                    </a:lnTo>
                    <a:lnTo>
                      <a:pt x="1662" y="6583"/>
                    </a:lnTo>
                    <a:lnTo>
                      <a:pt x="787" y="6912"/>
                    </a:lnTo>
                    <a:lnTo>
                      <a:pt x="787" y="7200"/>
                    </a:lnTo>
                    <a:lnTo>
                      <a:pt x="0" y="7447"/>
                    </a:lnTo>
                    <a:lnTo>
                      <a:pt x="0" y="11973"/>
                    </a:lnTo>
                    <a:lnTo>
                      <a:pt x="787" y="12631"/>
                    </a:lnTo>
                    <a:lnTo>
                      <a:pt x="787" y="12878"/>
                    </a:lnTo>
                    <a:lnTo>
                      <a:pt x="1662" y="13125"/>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5947" y="21271"/>
                    </a:lnTo>
                    <a:lnTo>
                      <a:pt x="5947" y="21600"/>
                    </a:lnTo>
                    <a:lnTo>
                      <a:pt x="9007" y="21600"/>
                    </a:lnTo>
                    <a:lnTo>
                      <a:pt x="9707" y="21271"/>
                    </a:lnTo>
                    <a:lnTo>
                      <a:pt x="10494" y="20942"/>
                    </a:lnTo>
                    <a:lnTo>
                      <a:pt x="11106" y="20654"/>
                    </a:lnTo>
                    <a:lnTo>
                      <a:pt x="11106" y="20407"/>
                    </a:lnTo>
                    <a:lnTo>
                      <a:pt x="11106" y="20942"/>
                    </a:lnTo>
                    <a:lnTo>
                      <a:pt x="11981" y="20942"/>
                    </a:lnTo>
                    <a:lnTo>
                      <a:pt x="11981" y="21271"/>
                    </a:lnTo>
                    <a:lnTo>
                      <a:pt x="12593" y="21271"/>
                    </a:lnTo>
                    <a:lnTo>
                      <a:pt x="12593" y="21600"/>
                    </a:lnTo>
                    <a:lnTo>
                      <a:pt x="15653" y="21600"/>
                    </a:lnTo>
                    <a:lnTo>
                      <a:pt x="16266" y="21271"/>
                    </a:lnTo>
                    <a:lnTo>
                      <a:pt x="17053" y="20942"/>
                    </a:lnTo>
                    <a:lnTo>
                      <a:pt x="17053" y="14647"/>
                    </a:lnTo>
                    <a:lnTo>
                      <a:pt x="17927" y="14400"/>
                    </a:lnTo>
                    <a:lnTo>
                      <a:pt x="18539" y="14400"/>
                    </a:lnTo>
                    <a:lnTo>
                      <a:pt x="18539" y="14112"/>
                    </a:lnTo>
                    <a:lnTo>
                      <a:pt x="19326" y="13783"/>
                    </a:lnTo>
                    <a:lnTo>
                      <a:pt x="20026" y="13454"/>
                    </a:lnTo>
                    <a:lnTo>
                      <a:pt x="20813" y="13125"/>
                    </a:lnTo>
                    <a:lnTo>
                      <a:pt x="21600" y="12878"/>
                    </a:lnTo>
                    <a:lnTo>
                      <a:pt x="21600" y="6912"/>
                    </a:lnTo>
                    <a:lnTo>
                      <a:pt x="20813" y="6583"/>
                    </a:lnTo>
                    <a:lnTo>
                      <a:pt x="20026" y="6583"/>
                    </a:lnTo>
                    <a:lnTo>
                      <a:pt x="19326" y="6295"/>
                    </a:lnTo>
                    <a:lnTo>
                      <a:pt x="1792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547" name="Group 1547"/>
              <p:cNvGrpSpPr/>
              <p:nvPr/>
            </p:nvGrpSpPr>
            <p:grpSpPr>
              <a:xfrm>
                <a:off x="-2" y="-2"/>
                <a:ext cx="204823" cy="358806"/>
                <a:chOff x="0" y="0"/>
                <a:chExt cx="204822" cy="358805"/>
              </a:xfrm>
            </p:grpSpPr>
            <p:sp>
              <p:nvSpPr>
                <p:cNvPr id="1545" name="Shape 1545"/>
                <p:cNvSpPr/>
                <p:nvPr/>
              </p:nvSpPr>
              <p:spPr>
                <a:xfrm>
                  <a:off x="-2" y="-1"/>
                  <a:ext cx="204824" cy="358806"/>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053" y="6007"/>
                      </a:lnTo>
                      <a:lnTo>
                        <a:pt x="16266" y="5678"/>
                      </a:lnTo>
                      <a:lnTo>
                        <a:pt x="15653" y="5678"/>
                      </a:lnTo>
                      <a:lnTo>
                        <a:pt x="14866" y="5431"/>
                      </a:lnTo>
                      <a:lnTo>
                        <a:pt x="14167" y="5102"/>
                      </a:lnTo>
                      <a:lnTo>
                        <a:pt x="14167" y="4526"/>
                      </a:lnTo>
                      <a:lnTo>
                        <a:pt x="14866" y="4526"/>
                      </a:lnTo>
                      <a:lnTo>
                        <a:pt x="15653" y="4197"/>
                      </a:lnTo>
                      <a:lnTo>
                        <a:pt x="15653" y="3909"/>
                      </a:lnTo>
                      <a:lnTo>
                        <a:pt x="16266" y="3579"/>
                      </a:lnTo>
                      <a:lnTo>
                        <a:pt x="16266" y="1481"/>
                      </a:lnTo>
                      <a:lnTo>
                        <a:pt x="15653" y="1152"/>
                      </a:lnTo>
                      <a:lnTo>
                        <a:pt x="14866" y="905"/>
                      </a:lnTo>
                      <a:lnTo>
                        <a:pt x="14167" y="658"/>
                      </a:lnTo>
                      <a:lnTo>
                        <a:pt x="13380" y="329"/>
                      </a:lnTo>
                      <a:lnTo>
                        <a:pt x="12593" y="329"/>
                      </a:lnTo>
                      <a:lnTo>
                        <a:pt x="11981" y="0"/>
                      </a:lnTo>
                      <a:lnTo>
                        <a:pt x="10494" y="0"/>
                      </a:lnTo>
                      <a:lnTo>
                        <a:pt x="9007" y="329"/>
                      </a:lnTo>
                      <a:lnTo>
                        <a:pt x="8220" y="329"/>
                      </a:lnTo>
                      <a:lnTo>
                        <a:pt x="7433" y="658"/>
                      </a:lnTo>
                      <a:lnTo>
                        <a:pt x="6821" y="905"/>
                      </a:lnTo>
                      <a:lnTo>
                        <a:pt x="6821" y="1152"/>
                      </a:lnTo>
                      <a:lnTo>
                        <a:pt x="5947" y="1481"/>
                      </a:lnTo>
                      <a:lnTo>
                        <a:pt x="5947" y="1810"/>
                      </a:lnTo>
                      <a:lnTo>
                        <a:pt x="5334" y="2098"/>
                      </a:lnTo>
                      <a:lnTo>
                        <a:pt x="5334" y="3003"/>
                      </a:lnTo>
                      <a:lnTo>
                        <a:pt x="5947" y="3333"/>
                      </a:lnTo>
                      <a:lnTo>
                        <a:pt x="5947" y="3909"/>
                      </a:lnTo>
                      <a:lnTo>
                        <a:pt x="6821" y="4197"/>
                      </a:lnTo>
                      <a:lnTo>
                        <a:pt x="7433" y="4526"/>
                      </a:lnTo>
                      <a:lnTo>
                        <a:pt x="7433" y="5431"/>
                      </a:lnTo>
                      <a:lnTo>
                        <a:pt x="6821" y="5678"/>
                      </a:lnTo>
                      <a:lnTo>
                        <a:pt x="5947" y="5678"/>
                      </a:lnTo>
                      <a:lnTo>
                        <a:pt x="5334" y="6007"/>
                      </a:lnTo>
                      <a:lnTo>
                        <a:pt x="4547" y="6007"/>
                      </a:lnTo>
                      <a:lnTo>
                        <a:pt x="3061" y="6295"/>
                      </a:lnTo>
                      <a:lnTo>
                        <a:pt x="2274" y="6583"/>
                      </a:lnTo>
                      <a:lnTo>
                        <a:pt x="1662" y="6583"/>
                      </a:lnTo>
                      <a:lnTo>
                        <a:pt x="787" y="6912"/>
                      </a:lnTo>
                      <a:lnTo>
                        <a:pt x="787" y="7200"/>
                      </a:lnTo>
                      <a:lnTo>
                        <a:pt x="0" y="7447"/>
                      </a:lnTo>
                      <a:lnTo>
                        <a:pt x="0" y="11973"/>
                      </a:lnTo>
                      <a:lnTo>
                        <a:pt x="787" y="12631"/>
                      </a:lnTo>
                      <a:lnTo>
                        <a:pt x="787" y="12878"/>
                      </a:lnTo>
                      <a:lnTo>
                        <a:pt x="1662" y="13125"/>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5947" y="21271"/>
                      </a:lnTo>
                      <a:lnTo>
                        <a:pt x="5947" y="21600"/>
                      </a:lnTo>
                      <a:lnTo>
                        <a:pt x="9007" y="21600"/>
                      </a:lnTo>
                      <a:lnTo>
                        <a:pt x="9707" y="21271"/>
                      </a:lnTo>
                      <a:lnTo>
                        <a:pt x="10494" y="20942"/>
                      </a:lnTo>
                      <a:lnTo>
                        <a:pt x="11106" y="20654"/>
                      </a:lnTo>
                      <a:lnTo>
                        <a:pt x="11106" y="20407"/>
                      </a:lnTo>
                      <a:lnTo>
                        <a:pt x="11106" y="20942"/>
                      </a:lnTo>
                      <a:lnTo>
                        <a:pt x="11981" y="20942"/>
                      </a:lnTo>
                      <a:lnTo>
                        <a:pt x="11981" y="21271"/>
                      </a:lnTo>
                      <a:lnTo>
                        <a:pt x="12593" y="21271"/>
                      </a:lnTo>
                      <a:lnTo>
                        <a:pt x="12593" y="21600"/>
                      </a:lnTo>
                      <a:lnTo>
                        <a:pt x="15653" y="21600"/>
                      </a:lnTo>
                      <a:lnTo>
                        <a:pt x="16266" y="21271"/>
                      </a:lnTo>
                      <a:lnTo>
                        <a:pt x="17053" y="20942"/>
                      </a:lnTo>
                      <a:lnTo>
                        <a:pt x="17053" y="14647"/>
                      </a:lnTo>
                      <a:lnTo>
                        <a:pt x="17927" y="14400"/>
                      </a:lnTo>
                      <a:lnTo>
                        <a:pt x="18539" y="14400"/>
                      </a:lnTo>
                      <a:lnTo>
                        <a:pt x="18539" y="14112"/>
                      </a:lnTo>
                      <a:lnTo>
                        <a:pt x="19326" y="13783"/>
                      </a:lnTo>
                      <a:lnTo>
                        <a:pt x="20026" y="13454"/>
                      </a:lnTo>
                      <a:lnTo>
                        <a:pt x="20813" y="13125"/>
                      </a:lnTo>
                      <a:lnTo>
                        <a:pt x="21600" y="12878"/>
                      </a:lnTo>
                      <a:lnTo>
                        <a:pt x="21600" y="6912"/>
                      </a:lnTo>
                      <a:lnTo>
                        <a:pt x="20813" y="6583"/>
                      </a:lnTo>
                      <a:lnTo>
                        <a:pt x="20026" y="6583"/>
                      </a:lnTo>
                      <a:lnTo>
                        <a:pt x="19326" y="6295"/>
                      </a:lnTo>
                      <a:lnTo>
                        <a:pt x="1792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46" name="Shape 1546"/>
                <p:cNvSpPr/>
                <p:nvPr/>
              </p:nvSpPr>
              <p:spPr>
                <a:xfrm>
                  <a:off x="-2" y="-1"/>
                  <a:ext cx="204824" cy="358806"/>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053" y="6007"/>
                      </a:lnTo>
                      <a:lnTo>
                        <a:pt x="16266" y="5678"/>
                      </a:lnTo>
                      <a:lnTo>
                        <a:pt x="15653" y="5678"/>
                      </a:lnTo>
                      <a:lnTo>
                        <a:pt x="14866" y="5431"/>
                      </a:lnTo>
                      <a:lnTo>
                        <a:pt x="14167" y="5102"/>
                      </a:lnTo>
                      <a:lnTo>
                        <a:pt x="14167" y="4526"/>
                      </a:lnTo>
                      <a:lnTo>
                        <a:pt x="14866" y="4526"/>
                      </a:lnTo>
                      <a:lnTo>
                        <a:pt x="15653" y="4197"/>
                      </a:lnTo>
                      <a:lnTo>
                        <a:pt x="15653" y="3909"/>
                      </a:lnTo>
                      <a:lnTo>
                        <a:pt x="16266" y="3579"/>
                      </a:lnTo>
                      <a:lnTo>
                        <a:pt x="16266" y="1481"/>
                      </a:lnTo>
                      <a:lnTo>
                        <a:pt x="15653" y="1152"/>
                      </a:lnTo>
                      <a:lnTo>
                        <a:pt x="14866" y="905"/>
                      </a:lnTo>
                      <a:lnTo>
                        <a:pt x="14167" y="658"/>
                      </a:lnTo>
                      <a:lnTo>
                        <a:pt x="13380" y="329"/>
                      </a:lnTo>
                      <a:lnTo>
                        <a:pt x="12593" y="329"/>
                      </a:lnTo>
                      <a:lnTo>
                        <a:pt x="11981" y="0"/>
                      </a:lnTo>
                      <a:lnTo>
                        <a:pt x="10494" y="0"/>
                      </a:lnTo>
                      <a:lnTo>
                        <a:pt x="9007" y="329"/>
                      </a:lnTo>
                      <a:lnTo>
                        <a:pt x="8220" y="329"/>
                      </a:lnTo>
                      <a:lnTo>
                        <a:pt x="7433" y="658"/>
                      </a:lnTo>
                      <a:lnTo>
                        <a:pt x="6821" y="905"/>
                      </a:lnTo>
                      <a:lnTo>
                        <a:pt x="6821" y="1152"/>
                      </a:lnTo>
                      <a:lnTo>
                        <a:pt x="5947" y="1481"/>
                      </a:lnTo>
                      <a:lnTo>
                        <a:pt x="5947" y="1810"/>
                      </a:lnTo>
                      <a:lnTo>
                        <a:pt x="5334" y="2098"/>
                      </a:lnTo>
                      <a:lnTo>
                        <a:pt x="5334" y="3003"/>
                      </a:lnTo>
                      <a:lnTo>
                        <a:pt x="5947" y="3333"/>
                      </a:lnTo>
                      <a:lnTo>
                        <a:pt x="5947" y="3909"/>
                      </a:lnTo>
                      <a:lnTo>
                        <a:pt x="6821" y="4197"/>
                      </a:lnTo>
                      <a:lnTo>
                        <a:pt x="7433" y="4526"/>
                      </a:lnTo>
                      <a:lnTo>
                        <a:pt x="7433" y="5431"/>
                      </a:lnTo>
                      <a:lnTo>
                        <a:pt x="6821" y="5678"/>
                      </a:lnTo>
                      <a:lnTo>
                        <a:pt x="5947" y="5678"/>
                      </a:lnTo>
                      <a:lnTo>
                        <a:pt x="5334" y="6007"/>
                      </a:lnTo>
                      <a:lnTo>
                        <a:pt x="4547" y="6007"/>
                      </a:lnTo>
                      <a:lnTo>
                        <a:pt x="3061" y="6295"/>
                      </a:lnTo>
                      <a:lnTo>
                        <a:pt x="2274" y="6583"/>
                      </a:lnTo>
                      <a:lnTo>
                        <a:pt x="1662" y="6583"/>
                      </a:lnTo>
                      <a:lnTo>
                        <a:pt x="787" y="6912"/>
                      </a:lnTo>
                      <a:lnTo>
                        <a:pt x="787" y="7200"/>
                      </a:lnTo>
                      <a:lnTo>
                        <a:pt x="0" y="7447"/>
                      </a:lnTo>
                      <a:lnTo>
                        <a:pt x="0" y="11973"/>
                      </a:lnTo>
                      <a:lnTo>
                        <a:pt x="787" y="12631"/>
                      </a:lnTo>
                      <a:lnTo>
                        <a:pt x="787" y="12878"/>
                      </a:lnTo>
                      <a:lnTo>
                        <a:pt x="1662" y="13125"/>
                      </a:lnTo>
                      <a:lnTo>
                        <a:pt x="1662" y="13783"/>
                      </a:lnTo>
                      <a:lnTo>
                        <a:pt x="2274" y="13783"/>
                      </a:lnTo>
                      <a:lnTo>
                        <a:pt x="3061" y="14112"/>
                      </a:lnTo>
                      <a:lnTo>
                        <a:pt x="3760" y="14400"/>
                      </a:lnTo>
                      <a:lnTo>
                        <a:pt x="4547" y="14400"/>
                      </a:lnTo>
                      <a:lnTo>
                        <a:pt x="4547" y="14647"/>
                      </a:lnTo>
                      <a:lnTo>
                        <a:pt x="4547" y="8969"/>
                      </a:lnTo>
                      <a:lnTo>
                        <a:pt x="4547" y="20654"/>
                      </a:lnTo>
                      <a:lnTo>
                        <a:pt x="5334" y="20942"/>
                      </a:lnTo>
                      <a:lnTo>
                        <a:pt x="5334" y="21271"/>
                      </a:lnTo>
                      <a:lnTo>
                        <a:pt x="5947" y="21271"/>
                      </a:lnTo>
                      <a:lnTo>
                        <a:pt x="5947" y="21600"/>
                      </a:lnTo>
                      <a:lnTo>
                        <a:pt x="9007" y="21600"/>
                      </a:lnTo>
                      <a:lnTo>
                        <a:pt x="9707" y="21271"/>
                      </a:lnTo>
                      <a:lnTo>
                        <a:pt x="10494" y="20942"/>
                      </a:lnTo>
                      <a:lnTo>
                        <a:pt x="11106" y="20654"/>
                      </a:lnTo>
                      <a:lnTo>
                        <a:pt x="11106" y="20407"/>
                      </a:lnTo>
                      <a:lnTo>
                        <a:pt x="11106" y="20942"/>
                      </a:lnTo>
                      <a:lnTo>
                        <a:pt x="11981" y="20942"/>
                      </a:lnTo>
                      <a:lnTo>
                        <a:pt x="11981" y="21271"/>
                      </a:lnTo>
                      <a:lnTo>
                        <a:pt x="12593" y="21271"/>
                      </a:lnTo>
                      <a:lnTo>
                        <a:pt x="12593" y="21600"/>
                      </a:lnTo>
                      <a:lnTo>
                        <a:pt x="15653" y="21600"/>
                      </a:lnTo>
                      <a:lnTo>
                        <a:pt x="16266" y="21271"/>
                      </a:lnTo>
                      <a:lnTo>
                        <a:pt x="17053" y="20942"/>
                      </a:lnTo>
                      <a:lnTo>
                        <a:pt x="17053" y="14647"/>
                      </a:lnTo>
                      <a:lnTo>
                        <a:pt x="17927" y="14400"/>
                      </a:lnTo>
                      <a:lnTo>
                        <a:pt x="18539" y="14400"/>
                      </a:lnTo>
                      <a:lnTo>
                        <a:pt x="18539" y="14112"/>
                      </a:lnTo>
                      <a:lnTo>
                        <a:pt x="19326" y="13783"/>
                      </a:lnTo>
                      <a:lnTo>
                        <a:pt x="20026" y="13454"/>
                      </a:lnTo>
                      <a:lnTo>
                        <a:pt x="20813" y="13125"/>
                      </a:lnTo>
                      <a:lnTo>
                        <a:pt x="21600" y="12878"/>
                      </a:lnTo>
                      <a:lnTo>
                        <a:pt x="21600" y="6912"/>
                      </a:lnTo>
                      <a:lnTo>
                        <a:pt x="20813" y="6583"/>
                      </a:lnTo>
                      <a:lnTo>
                        <a:pt x="20026" y="6583"/>
                      </a:lnTo>
                      <a:lnTo>
                        <a:pt x="19326" y="6295"/>
                      </a:lnTo>
                      <a:lnTo>
                        <a:pt x="1792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553" name="Group 1553"/>
            <p:cNvGrpSpPr/>
            <p:nvPr/>
          </p:nvGrpSpPr>
          <p:grpSpPr>
            <a:xfrm>
              <a:off x="3479785" y="4360858"/>
              <a:ext cx="204823" cy="357221"/>
              <a:chOff x="-1" y="-1"/>
              <a:chExt cx="204822" cy="357220"/>
            </a:xfrm>
          </p:grpSpPr>
          <p:sp>
            <p:nvSpPr>
              <p:cNvPr id="1549" name="Shape 1549"/>
              <p:cNvSpPr/>
              <p:nvPr/>
            </p:nvSpPr>
            <p:spPr>
              <a:xfrm>
                <a:off x="4" y="3"/>
                <a:ext cx="204811" cy="350858"/>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353" y="5719"/>
                    </a:lnTo>
                    <a:lnTo>
                      <a:pt x="15653" y="5719"/>
                    </a:lnTo>
                    <a:lnTo>
                      <a:pt x="14866" y="5431"/>
                    </a:lnTo>
                    <a:lnTo>
                      <a:pt x="14254" y="5102"/>
                    </a:lnTo>
                    <a:lnTo>
                      <a:pt x="14254" y="4526"/>
                    </a:lnTo>
                    <a:lnTo>
                      <a:pt x="14866" y="4526"/>
                    </a:lnTo>
                    <a:lnTo>
                      <a:pt x="15653" y="4197"/>
                    </a:lnTo>
                    <a:lnTo>
                      <a:pt x="15653" y="3950"/>
                    </a:lnTo>
                    <a:lnTo>
                      <a:pt x="16353" y="3621"/>
                    </a:lnTo>
                    <a:lnTo>
                      <a:pt x="16353" y="1522"/>
                    </a:lnTo>
                    <a:lnTo>
                      <a:pt x="15653" y="1193"/>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93"/>
                    </a:lnTo>
                    <a:lnTo>
                      <a:pt x="6034" y="1522"/>
                    </a:lnTo>
                    <a:lnTo>
                      <a:pt x="6034" y="1851"/>
                    </a:lnTo>
                    <a:lnTo>
                      <a:pt x="5334" y="2098"/>
                    </a:lnTo>
                    <a:lnTo>
                      <a:pt x="5334" y="3003"/>
                    </a:lnTo>
                    <a:lnTo>
                      <a:pt x="6034" y="3333"/>
                    </a:lnTo>
                    <a:lnTo>
                      <a:pt x="6034" y="3950"/>
                    </a:lnTo>
                    <a:lnTo>
                      <a:pt x="6821" y="4197"/>
                    </a:lnTo>
                    <a:lnTo>
                      <a:pt x="7433" y="4526"/>
                    </a:lnTo>
                    <a:lnTo>
                      <a:pt x="7433" y="5431"/>
                    </a:lnTo>
                    <a:lnTo>
                      <a:pt x="6821" y="5719"/>
                    </a:lnTo>
                    <a:lnTo>
                      <a:pt x="6034" y="5719"/>
                    </a:lnTo>
                    <a:lnTo>
                      <a:pt x="5334" y="6007"/>
                    </a:lnTo>
                    <a:lnTo>
                      <a:pt x="4547" y="6007"/>
                    </a:lnTo>
                    <a:lnTo>
                      <a:pt x="3061" y="6295"/>
                    </a:lnTo>
                    <a:lnTo>
                      <a:pt x="2274" y="6624"/>
                    </a:lnTo>
                    <a:lnTo>
                      <a:pt x="1662" y="6624"/>
                    </a:lnTo>
                    <a:lnTo>
                      <a:pt x="874" y="6953"/>
                    </a:lnTo>
                    <a:lnTo>
                      <a:pt x="874" y="7200"/>
                    </a:lnTo>
                    <a:lnTo>
                      <a:pt x="0" y="7447"/>
                    </a:lnTo>
                    <a:lnTo>
                      <a:pt x="0" y="11973"/>
                    </a:lnTo>
                    <a:lnTo>
                      <a:pt x="874" y="12631"/>
                    </a:lnTo>
                    <a:lnTo>
                      <a:pt x="874" y="12878"/>
                    </a:lnTo>
                    <a:lnTo>
                      <a:pt x="1662" y="13166"/>
                    </a:lnTo>
                    <a:lnTo>
                      <a:pt x="1662" y="13824"/>
                    </a:lnTo>
                    <a:lnTo>
                      <a:pt x="2274" y="13824"/>
                    </a:lnTo>
                    <a:lnTo>
                      <a:pt x="3061" y="14153"/>
                    </a:lnTo>
                    <a:lnTo>
                      <a:pt x="3760" y="14400"/>
                    </a:lnTo>
                    <a:lnTo>
                      <a:pt x="4547" y="14400"/>
                    </a:lnTo>
                    <a:lnTo>
                      <a:pt x="4547" y="14647"/>
                    </a:lnTo>
                    <a:lnTo>
                      <a:pt x="4547" y="8969"/>
                    </a:lnTo>
                    <a:lnTo>
                      <a:pt x="4547" y="20695"/>
                    </a:lnTo>
                    <a:lnTo>
                      <a:pt x="5334" y="20942"/>
                    </a:lnTo>
                    <a:lnTo>
                      <a:pt x="5334" y="21271"/>
                    </a:lnTo>
                    <a:lnTo>
                      <a:pt x="6034" y="21271"/>
                    </a:lnTo>
                    <a:lnTo>
                      <a:pt x="6034" y="21600"/>
                    </a:lnTo>
                    <a:lnTo>
                      <a:pt x="9095" y="21600"/>
                    </a:lnTo>
                    <a:lnTo>
                      <a:pt x="9707" y="21271"/>
                    </a:lnTo>
                    <a:lnTo>
                      <a:pt x="10494" y="20942"/>
                    </a:lnTo>
                    <a:lnTo>
                      <a:pt x="11194" y="20695"/>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53"/>
                    </a:lnTo>
                    <a:lnTo>
                      <a:pt x="19414" y="13824"/>
                    </a:lnTo>
                    <a:lnTo>
                      <a:pt x="20026" y="13495"/>
                    </a:lnTo>
                    <a:lnTo>
                      <a:pt x="20813" y="13166"/>
                    </a:lnTo>
                    <a:lnTo>
                      <a:pt x="21600" y="12878"/>
                    </a:lnTo>
                    <a:lnTo>
                      <a:pt x="21600" y="6953"/>
                    </a:lnTo>
                    <a:lnTo>
                      <a:pt x="20813" y="6624"/>
                    </a:lnTo>
                    <a:lnTo>
                      <a:pt x="20026" y="6624"/>
                    </a:lnTo>
                    <a:lnTo>
                      <a:pt x="19414" y="6295"/>
                    </a:lnTo>
                    <a:lnTo>
                      <a:pt x="17927" y="6007"/>
                    </a:lnTo>
                    <a:close/>
                  </a:path>
                </a:pathLst>
              </a:custGeom>
              <a:solidFill>
                <a:srgbClr val="00CC99"/>
              </a:solidFill>
              <a:ln w="936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552" name="Group 1552"/>
              <p:cNvGrpSpPr/>
              <p:nvPr/>
            </p:nvGrpSpPr>
            <p:grpSpPr>
              <a:xfrm>
                <a:off x="-2" y="-2"/>
                <a:ext cx="204823" cy="357221"/>
                <a:chOff x="0" y="0"/>
                <a:chExt cx="204822" cy="357220"/>
              </a:xfrm>
            </p:grpSpPr>
            <p:sp>
              <p:nvSpPr>
                <p:cNvPr id="1550" name="Shape 1550"/>
                <p:cNvSpPr/>
                <p:nvPr/>
              </p:nvSpPr>
              <p:spPr>
                <a:xfrm>
                  <a:off x="-2" y="-1"/>
                  <a:ext cx="204824" cy="357221"/>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353" y="5719"/>
                      </a:lnTo>
                      <a:lnTo>
                        <a:pt x="15653" y="5719"/>
                      </a:lnTo>
                      <a:lnTo>
                        <a:pt x="14866" y="5431"/>
                      </a:lnTo>
                      <a:lnTo>
                        <a:pt x="14254" y="5102"/>
                      </a:lnTo>
                      <a:lnTo>
                        <a:pt x="14254" y="4526"/>
                      </a:lnTo>
                      <a:lnTo>
                        <a:pt x="14866" y="4526"/>
                      </a:lnTo>
                      <a:lnTo>
                        <a:pt x="15653" y="4197"/>
                      </a:lnTo>
                      <a:lnTo>
                        <a:pt x="15653" y="3950"/>
                      </a:lnTo>
                      <a:lnTo>
                        <a:pt x="16353" y="3621"/>
                      </a:lnTo>
                      <a:lnTo>
                        <a:pt x="16353" y="1522"/>
                      </a:lnTo>
                      <a:lnTo>
                        <a:pt x="15653" y="1193"/>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93"/>
                      </a:lnTo>
                      <a:lnTo>
                        <a:pt x="6034" y="1522"/>
                      </a:lnTo>
                      <a:lnTo>
                        <a:pt x="6034" y="1851"/>
                      </a:lnTo>
                      <a:lnTo>
                        <a:pt x="5334" y="2098"/>
                      </a:lnTo>
                      <a:lnTo>
                        <a:pt x="5334" y="3003"/>
                      </a:lnTo>
                      <a:lnTo>
                        <a:pt x="6034" y="3333"/>
                      </a:lnTo>
                      <a:lnTo>
                        <a:pt x="6034" y="3950"/>
                      </a:lnTo>
                      <a:lnTo>
                        <a:pt x="6821" y="4197"/>
                      </a:lnTo>
                      <a:lnTo>
                        <a:pt x="7433" y="4526"/>
                      </a:lnTo>
                      <a:lnTo>
                        <a:pt x="7433" y="5431"/>
                      </a:lnTo>
                      <a:lnTo>
                        <a:pt x="6821" y="5719"/>
                      </a:lnTo>
                      <a:lnTo>
                        <a:pt x="6034" y="5719"/>
                      </a:lnTo>
                      <a:lnTo>
                        <a:pt x="5334" y="6007"/>
                      </a:lnTo>
                      <a:lnTo>
                        <a:pt x="4547" y="6007"/>
                      </a:lnTo>
                      <a:lnTo>
                        <a:pt x="3061" y="6295"/>
                      </a:lnTo>
                      <a:lnTo>
                        <a:pt x="2274" y="6624"/>
                      </a:lnTo>
                      <a:lnTo>
                        <a:pt x="1662" y="6624"/>
                      </a:lnTo>
                      <a:lnTo>
                        <a:pt x="874" y="6953"/>
                      </a:lnTo>
                      <a:lnTo>
                        <a:pt x="874" y="7200"/>
                      </a:lnTo>
                      <a:lnTo>
                        <a:pt x="0" y="7447"/>
                      </a:lnTo>
                      <a:lnTo>
                        <a:pt x="0" y="11973"/>
                      </a:lnTo>
                      <a:lnTo>
                        <a:pt x="874" y="12631"/>
                      </a:lnTo>
                      <a:lnTo>
                        <a:pt x="874" y="12878"/>
                      </a:lnTo>
                      <a:lnTo>
                        <a:pt x="1662" y="13166"/>
                      </a:lnTo>
                      <a:lnTo>
                        <a:pt x="1662" y="13824"/>
                      </a:lnTo>
                      <a:lnTo>
                        <a:pt x="2274" y="13824"/>
                      </a:lnTo>
                      <a:lnTo>
                        <a:pt x="3061" y="14153"/>
                      </a:lnTo>
                      <a:lnTo>
                        <a:pt x="3760" y="14400"/>
                      </a:lnTo>
                      <a:lnTo>
                        <a:pt x="4547" y="14400"/>
                      </a:lnTo>
                      <a:lnTo>
                        <a:pt x="4547" y="14647"/>
                      </a:lnTo>
                      <a:lnTo>
                        <a:pt x="4547" y="8969"/>
                      </a:lnTo>
                      <a:lnTo>
                        <a:pt x="4547" y="20695"/>
                      </a:lnTo>
                      <a:lnTo>
                        <a:pt x="5334" y="20942"/>
                      </a:lnTo>
                      <a:lnTo>
                        <a:pt x="5334" y="21271"/>
                      </a:lnTo>
                      <a:lnTo>
                        <a:pt x="6034" y="21271"/>
                      </a:lnTo>
                      <a:lnTo>
                        <a:pt x="6034" y="21600"/>
                      </a:lnTo>
                      <a:lnTo>
                        <a:pt x="9095" y="21600"/>
                      </a:lnTo>
                      <a:lnTo>
                        <a:pt x="9707" y="21271"/>
                      </a:lnTo>
                      <a:lnTo>
                        <a:pt x="10494" y="20942"/>
                      </a:lnTo>
                      <a:lnTo>
                        <a:pt x="11194" y="20695"/>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53"/>
                      </a:lnTo>
                      <a:lnTo>
                        <a:pt x="19414" y="13824"/>
                      </a:lnTo>
                      <a:lnTo>
                        <a:pt x="20026" y="13495"/>
                      </a:lnTo>
                      <a:lnTo>
                        <a:pt x="20813" y="13166"/>
                      </a:lnTo>
                      <a:lnTo>
                        <a:pt x="21600" y="12878"/>
                      </a:lnTo>
                      <a:lnTo>
                        <a:pt x="21600" y="6953"/>
                      </a:lnTo>
                      <a:lnTo>
                        <a:pt x="20813" y="6624"/>
                      </a:lnTo>
                      <a:lnTo>
                        <a:pt x="20026" y="6624"/>
                      </a:lnTo>
                      <a:lnTo>
                        <a:pt x="19414" y="6295"/>
                      </a:lnTo>
                      <a:lnTo>
                        <a:pt x="1792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51" name="Shape 1551"/>
                <p:cNvSpPr/>
                <p:nvPr/>
              </p:nvSpPr>
              <p:spPr>
                <a:xfrm>
                  <a:off x="-2" y="-1"/>
                  <a:ext cx="204824" cy="357221"/>
                </a:xfrm>
                <a:custGeom>
                  <a:avLst/>
                  <a:gdLst/>
                  <a:ahLst/>
                  <a:cxnLst>
                    <a:cxn ang="0">
                      <a:pos x="wd2" y="hd2"/>
                    </a:cxn>
                    <a:cxn ang="5400000">
                      <a:pos x="wd2" y="hd2"/>
                    </a:cxn>
                    <a:cxn ang="10800000">
                      <a:pos x="wd2" y="hd2"/>
                    </a:cxn>
                    <a:cxn ang="16200000">
                      <a:pos x="wd2" y="hd2"/>
                    </a:cxn>
                  </a:cxnLst>
                  <a:rect l="0" t="0" r="r" b="b"/>
                  <a:pathLst>
                    <a:path w="21600" h="21600" extrusionOk="0">
                      <a:moveTo>
                        <a:pt x="17927" y="6007"/>
                      </a:moveTo>
                      <a:lnTo>
                        <a:pt x="17140" y="6007"/>
                      </a:lnTo>
                      <a:lnTo>
                        <a:pt x="16353" y="5719"/>
                      </a:lnTo>
                      <a:lnTo>
                        <a:pt x="15653" y="5719"/>
                      </a:lnTo>
                      <a:lnTo>
                        <a:pt x="14866" y="5431"/>
                      </a:lnTo>
                      <a:lnTo>
                        <a:pt x="14254" y="5102"/>
                      </a:lnTo>
                      <a:lnTo>
                        <a:pt x="14254" y="4526"/>
                      </a:lnTo>
                      <a:lnTo>
                        <a:pt x="14866" y="4526"/>
                      </a:lnTo>
                      <a:lnTo>
                        <a:pt x="15653" y="4197"/>
                      </a:lnTo>
                      <a:lnTo>
                        <a:pt x="15653" y="3950"/>
                      </a:lnTo>
                      <a:lnTo>
                        <a:pt x="16353" y="3621"/>
                      </a:lnTo>
                      <a:lnTo>
                        <a:pt x="16353" y="1522"/>
                      </a:lnTo>
                      <a:lnTo>
                        <a:pt x="15653" y="1193"/>
                      </a:lnTo>
                      <a:lnTo>
                        <a:pt x="14866" y="905"/>
                      </a:lnTo>
                      <a:lnTo>
                        <a:pt x="14254" y="658"/>
                      </a:lnTo>
                      <a:lnTo>
                        <a:pt x="13380" y="329"/>
                      </a:lnTo>
                      <a:lnTo>
                        <a:pt x="12593" y="329"/>
                      </a:lnTo>
                      <a:lnTo>
                        <a:pt x="11981" y="0"/>
                      </a:lnTo>
                      <a:lnTo>
                        <a:pt x="10494" y="0"/>
                      </a:lnTo>
                      <a:lnTo>
                        <a:pt x="9095" y="329"/>
                      </a:lnTo>
                      <a:lnTo>
                        <a:pt x="8220" y="329"/>
                      </a:lnTo>
                      <a:lnTo>
                        <a:pt x="7433" y="658"/>
                      </a:lnTo>
                      <a:lnTo>
                        <a:pt x="6821" y="905"/>
                      </a:lnTo>
                      <a:lnTo>
                        <a:pt x="6821" y="1193"/>
                      </a:lnTo>
                      <a:lnTo>
                        <a:pt x="6034" y="1522"/>
                      </a:lnTo>
                      <a:lnTo>
                        <a:pt x="6034" y="1851"/>
                      </a:lnTo>
                      <a:lnTo>
                        <a:pt x="5334" y="2098"/>
                      </a:lnTo>
                      <a:lnTo>
                        <a:pt x="5334" y="3003"/>
                      </a:lnTo>
                      <a:lnTo>
                        <a:pt x="6034" y="3333"/>
                      </a:lnTo>
                      <a:lnTo>
                        <a:pt x="6034" y="3950"/>
                      </a:lnTo>
                      <a:lnTo>
                        <a:pt x="6821" y="4197"/>
                      </a:lnTo>
                      <a:lnTo>
                        <a:pt x="7433" y="4526"/>
                      </a:lnTo>
                      <a:lnTo>
                        <a:pt x="7433" y="5431"/>
                      </a:lnTo>
                      <a:lnTo>
                        <a:pt x="6821" y="5719"/>
                      </a:lnTo>
                      <a:lnTo>
                        <a:pt x="6034" y="5719"/>
                      </a:lnTo>
                      <a:lnTo>
                        <a:pt x="5334" y="6007"/>
                      </a:lnTo>
                      <a:lnTo>
                        <a:pt x="4547" y="6007"/>
                      </a:lnTo>
                      <a:lnTo>
                        <a:pt x="3061" y="6295"/>
                      </a:lnTo>
                      <a:lnTo>
                        <a:pt x="2274" y="6624"/>
                      </a:lnTo>
                      <a:lnTo>
                        <a:pt x="1662" y="6624"/>
                      </a:lnTo>
                      <a:lnTo>
                        <a:pt x="874" y="6953"/>
                      </a:lnTo>
                      <a:lnTo>
                        <a:pt x="874" y="7200"/>
                      </a:lnTo>
                      <a:lnTo>
                        <a:pt x="0" y="7447"/>
                      </a:lnTo>
                      <a:lnTo>
                        <a:pt x="0" y="11973"/>
                      </a:lnTo>
                      <a:lnTo>
                        <a:pt x="874" y="12631"/>
                      </a:lnTo>
                      <a:lnTo>
                        <a:pt x="874" y="12878"/>
                      </a:lnTo>
                      <a:lnTo>
                        <a:pt x="1662" y="13166"/>
                      </a:lnTo>
                      <a:lnTo>
                        <a:pt x="1662" y="13824"/>
                      </a:lnTo>
                      <a:lnTo>
                        <a:pt x="2274" y="13824"/>
                      </a:lnTo>
                      <a:lnTo>
                        <a:pt x="3061" y="14153"/>
                      </a:lnTo>
                      <a:lnTo>
                        <a:pt x="3760" y="14400"/>
                      </a:lnTo>
                      <a:lnTo>
                        <a:pt x="4547" y="14400"/>
                      </a:lnTo>
                      <a:lnTo>
                        <a:pt x="4547" y="14647"/>
                      </a:lnTo>
                      <a:lnTo>
                        <a:pt x="4547" y="8969"/>
                      </a:lnTo>
                      <a:lnTo>
                        <a:pt x="4547" y="20695"/>
                      </a:lnTo>
                      <a:lnTo>
                        <a:pt x="5334" y="20942"/>
                      </a:lnTo>
                      <a:lnTo>
                        <a:pt x="5334" y="21271"/>
                      </a:lnTo>
                      <a:lnTo>
                        <a:pt x="6034" y="21271"/>
                      </a:lnTo>
                      <a:lnTo>
                        <a:pt x="6034" y="21600"/>
                      </a:lnTo>
                      <a:lnTo>
                        <a:pt x="9095" y="21600"/>
                      </a:lnTo>
                      <a:lnTo>
                        <a:pt x="9707" y="21271"/>
                      </a:lnTo>
                      <a:lnTo>
                        <a:pt x="10494" y="20942"/>
                      </a:lnTo>
                      <a:lnTo>
                        <a:pt x="11194" y="20695"/>
                      </a:lnTo>
                      <a:lnTo>
                        <a:pt x="11194" y="20407"/>
                      </a:lnTo>
                      <a:lnTo>
                        <a:pt x="11194" y="20942"/>
                      </a:lnTo>
                      <a:lnTo>
                        <a:pt x="11981" y="20942"/>
                      </a:lnTo>
                      <a:lnTo>
                        <a:pt x="11981" y="21271"/>
                      </a:lnTo>
                      <a:lnTo>
                        <a:pt x="12593" y="21271"/>
                      </a:lnTo>
                      <a:lnTo>
                        <a:pt x="12593" y="21600"/>
                      </a:lnTo>
                      <a:lnTo>
                        <a:pt x="15653" y="21600"/>
                      </a:lnTo>
                      <a:lnTo>
                        <a:pt x="16353" y="21271"/>
                      </a:lnTo>
                      <a:lnTo>
                        <a:pt x="17140" y="20942"/>
                      </a:lnTo>
                      <a:lnTo>
                        <a:pt x="17140" y="14647"/>
                      </a:lnTo>
                      <a:lnTo>
                        <a:pt x="17927" y="14400"/>
                      </a:lnTo>
                      <a:lnTo>
                        <a:pt x="18539" y="14400"/>
                      </a:lnTo>
                      <a:lnTo>
                        <a:pt x="18539" y="14153"/>
                      </a:lnTo>
                      <a:lnTo>
                        <a:pt x="19414" y="13824"/>
                      </a:lnTo>
                      <a:lnTo>
                        <a:pt x="20026" y="13495"/>
                      </a:lnTo>
                      <a:lnTo>
                        <a:pt x="20813" y="13166"/>
                      </a:lnTo>
                      <a:lnTo>
                        <a:pt x="21600" y="12878"/>
                      </a:lnTo>
                      <a:lnTo>
                        <a:pt x="21600" y="6953"/>
                      </a:lnTo>
                      <a:lnTo>
                        <a:pt x="20813" y="6624"/>
                      </a:lnTo>
                      <a:lnTo>
                        <a:pt x="20026" y="6624"/>
                      </a:lnTo>
                      <a:lnTo>
                        <a:pt x="19414" y="6295"/>
                      </a:lnTo>
                      <a:lnTo>
                        <a:pt x="1792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558" name="Group 1558"/>
            <p:cNvGrpSpPr/>
            <p:nvPr/>
          </p:nvGrpSpPr>
          <p:grpSpPr>
            <a:xfrm>
              <a:off x="3973498" y="2876546"/>
              <a:ext cx="198474" cy="357214"/>
              <a:chOff x="-2" y="-2"/>
              <a:chExt cx="198473" cy="357213"/>
            </a:xfrm>
          </p:grpSpPr>
          <p:sp>
            <p:nvSpPr>
              <p:cNvPr id="1554" name="Shape 1554"/>
              <p:cNvSpPr/>
              <p:nvPr/>
            </p:nvSpPr>
            <p:spPr>
              <a:xfrm>
                <a:off x="5" y="-2"/>
                <a:ext cx="198462" cy="357209"/>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05" y="5719"/>
                    </a:lnTo>
                    <a:lnTo>
                      <a:pt x="14723" y="5431"/>
                    </a:lnTo>
                    <a:lnTo>
                      <a:pt x="14106" y="5102"/>
                    </a:lnTo>
                    <a:lnTo>
                      <a:pt x="14106" y="4526"/>
                    </a:lnTo>
                    <a:lnTo>
                      <a:pt x="14723" y="4526"/>
                    </a:lnTo>
                    <a:lnTo>
                      <a:pt x="15605" y="4197"/>
                    </a:lnTo>
                    <a:lnTo>
                      <a:pt x="15605" y="3950"/>
                    </a:lnTo>
                    <a:lnTo>
                      <a:pt x="16398" y="3621"/>
                    </a:lnTo>
                    <a:lnTo>
                      <a:pt x="16398" y="1522"/>
                    </a:lnTo>
                    <a:lnTo>
                      <a:pt x="15605" y="1193"/>
                    </a:lnTo>
                    <a:lnTo>
                      <a:pt x="14723" y="946"/>
                    </a:lnTo>
                    <a:lnTo>
                      <a:pt x="14106" y="658"/>
                    </a:lnTo>
                    <a:lnTo>
                      <a:pt x="13489" y="329"/>
                    </a:lnTo>
                    <a:lnTo>
                      <a:pt x="12607" y="329"/>
                    </a:lnTo>
                    <a:lnTo>
                      <a:pt x="11814" y="0"/>
                    </a:lnTo>
                    <a:lnTo>
                      <a:pt x="10491" y="0"/>
                    </a:lnTo>
                    <a:lnTo>
                      <a:pt x="8904" y="329"/>
                    </a:lnTo>
                    <a:lnTo>
                      <a:pt x="8111" y="329"/>
                    </a:lnTo>
                    <a:lnTo>
                      <a:pt x="6789" y="946"/>
                    </a:lnTo>
                    <a:lnTo>
                      <a:pt x="6789" y="1193"/>
                    </a:lnTo>
                    <a:lnTo>
                      <a:pt x="5995" y="1522"/>
                    </a:lnTo>
                    <a:lnTo>
                      <a:pt x="5995" y="1851"/>
                    </a:lnTo>
                    <a:lnTo>
                      <a:pt x="5202" y="2098"/>
                    </a:lnTo>
                    <a:lnTo>
                      <a:pt x="5202" y="3003"/>
                    </a:lnTo>
                    <a:lnTo>
                      <a:pt x="5995" y="3333"/>
                    </a:lnTo>
                    <a:lnTo>
                      <a:pt x="5995" y="3950"/>
                    </a:lnTo>
                    <a:lnTo>
                      <a:pt x="6789" y="4197"/>
                    </a:lnTo>
                    <a:lnTo>
                      <a:pt x="7406" y="4526"/>
                    </a:lnTo>
                    <a:lnTo>
                      <a:pt x="7406" y="5431"/>
                    </a:lnTo>
                    <a:lnTo>
                      <a:pt x="6789" y="5719"/>
                    </a:lnTo>
                    <a:lnTo>
                      <a:pt x="5995" y="5719"/>
                    </a:lnTo>
                    <a:lnTo>
                      <a:pt x="5202" y="6048"/>
                    </a:lnTo>
                    <a:lnTo>
                      <a:pt x="4496" y="6048"/>
                    </a:lnTo>
                    <a:lnTo>
                      <a:pt x="3086" y="6295"/>
                    </a:lnTo>
                    <a:lnTo>
                      <a:pt x="2204" y="6624"/>
                    </a:lnTo>
                    <a:lnTo>
                      <a:pt x="1411" y="6624"/>
                    </a:lnTo>
                    <a:lnTo>
                      <a:pt x="793" y="6953"/>
                    </a:lnTo>
                    <a:lnTo>
                      <a:pt x="793" y="7200"/>
                    </a:lnTo>
                    <a:lnTo>
                      <a:pt x="0" y="7488"/>
                    </a:lnTo>
                    <a:lnTo>
                      <a:pt x="0" y="11973"/>
                    </a:lnTo>
                    <a:lnTo>
                      <a:pt x="793" y="12631"/>
                    </a:lnTo>
                    <a:lnTo>
                      <a:pt x="793" y="12919"/>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718" y="13166"/>
                    </a:lnTo>
                    <a:lnTo>
                      <a:pt x="21600" y="12919"/>
                    </a:lnTo>
                    <a:lnTo>
                      <a:pt x="21600" y="6953"/>
                    </a:lnTo>
                    <a:lnTo>
                      <a:pt x="20718" y="6624"/>
                    </a:lnTo>
                    <a:lnTo>
                      <a:pt x="19925" y="6624"/>
                    </a:lnTo>
                    <a:lnTo>
                      <a:pt x="19308" y="6295"/>
                    </a:lnTo>
                    <a:lnTo>
                      <a:pt x="17809"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557" name="Group 1557"/>
              <p:cNvGrpSpPr/>
              <p:nvPr/>
            </p:nvGrpSpPr>
            <p:grpSpPr>
              <a:xfrm>
                <a:off x="-3" y="-3"/>
                <a:ext cx="198475" cy="357215"/>
                <a:chOff x="-1" y="-1"/>
                <a:chExt cx="198473" cy="357213"/>
              </a:xfrm>
            </p:grpSpPr>
            <p:sp>
              <p:nvSpPr>
                <p:cNvPr id="1555" name="Shape 1555"/>
                <p:cNvSpPr/>
                <p:nvPr/>
              </p:nvSpPr>
              <p:spPr>
                <a:xfrm>
                  <a:off x="-2" y="-2"/>
                  <a:ext cx="198475" cy="357215"/>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05" y="5719"/>
                      </a:lnTo>
                      <a:lnTo>
                        <a:pt x="14723" y="5431"/>
                      </a:lnTo>
                      <a:lnTo>
                        <a:pt x="14106" y="5102"/>
                      </a:lnTo>
                      <a:lnTo>
                        <a:pt x="14106" y="4526"/>
                      </a:lnTo>
                      <a:lnTo>
                        <a:pt x="14723" y="4526"/>
                      </a:lnTo>
                      <a:lnTo>
                        <a:pt x="15605" y="4197"/>
                      </a:lnTo>
                      <a:lnTo>
                        <a:pt x="15605" y="3950"/>
                      </a:lnTo>
                      <a:lnTo>
                        <a:pt x="16398" y="3621"/>
                      </a:lnTo>
                      <a:lnTo>
                        <a:pt x="16398" y="1522"/>
                      </a:lnTo>
                      <a:lnTo>
                        <a:pt x="15605" y="1193"/>
                      </a:lnTo>
                      <a:lnTo>
                        <a:pt x="14723" y="946"/>
                      </a:lnTo>
                      <a:lnTo>
                        <a:pt x="14106" y="658"/>
                      </a:lnTo>
                      <a:lnTo>
                        <a:pt x="13489" y="329"/>
                      </a:lnTo>
                      <a:lnTo>
                        <a:pt x="12607" y="329"/>
                      </a:lnTo>
                      <a:lnTo>
                        <a:pt x="11814" y="0"/>
                      </a:lnTo>
                      <a:lnTo>
                        <a:pt x="10491" y="0"/>
                      </a:lnTo>
                      <a:lnTo>
                        <a:pt x="8904" y="329"/>
                      </a:lnTo>
                      <a:lnTo>
                        <a:pt x="8111" y="329"/>
                      </a:lnTo>
                      <a:lnTo>
                        <a:pt x="6789" y="946"/>
                      </a:lnTo>
                      <a:lnTo>
                        <a:pt x="6789" y="1193"/>
                      </a:lnTo>
                      <a:lnTo>
                        <a:pt x="5995" y="1522"/>
                      </a:lnTo>
                      <a:lnTo>
                        <a:pt x="5995" y="1851"/>
                      </a:lnTo>
                      <a:lnTo>
                        <a:pt x="5202" y="2098"/>
                      </a:lnTo>
                      <a:lnTo>
                        <a:pt x="5202" y="3003"/>
                      </a:lnTo>
                      <a:lnTo>
                        <a:pt x="5995" y="3333"/>
                      </a:lnTo>
                      <a:lnTo>
                        <a:pt x="5995" y="3950"/>
                      </a:lnTo>
                      <a:lnTo>
                        <a:pt x="6789" y="4197"/>
                      </a:lnTo>
                      <a:lnTo>
                        <a:pt x="7406" y="4526"/>
                      </a:lnTo>
                      <a:lnTo>
                        <a:pt x="7406" y="5431"/>
                      </a:lnTo>
                      <a:lnTo>
                        <a:pt x="6789" y="5719"/>
                      </a:lnTo>
                      <a:lnTo>
                        <a:pt x="5995" y="5719"/>
                      </a:lnTo>
                      <a:lnTo>
                        <a:pt x="5202" y="6048"/>
                      </a:lnTo>
                      <a:lnTo>
                        <a:pt x="4496" y="6048"/>
                      </a:lnTo>
                      <a:lnTo>
                        <a:pt x="3086" y="6295"/>
                      </a:lnTo>
                      <a:lnTo>
                        <a:pt x="2204" y="6624"/>
                      </a:lnTo>
                      <a:lnTo>
                        <a:pt x="1411" y="6624"/>
                      </a:lnTo>
                      <a:lnTo>
                        <a:pt x="793" y="6953"/>
                      </a:lnTo>
                      <a:lnTo>
                        <a:pt x="793" y="7200"/>
                      </a:lnTo>
                      <a:lnTo>
                        <a:pt x="0" y="7488"/>
                      </a:lnTo>
                      <a:lnTo>
                        <a:pt x="0" y="11973"/>
                      </a:lnTo>
                      <a:lnTo>
                        <a:pt x="793" y="12631"/>
                      </a:lnTo>
                      <a:lnTo>
                        <a:pt x="793" y="12919"/>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718" y="13166"/>
                      </a:lnTo>
                      <a:lnTo>
                        <a:pt x="21600" y="12919"/>
                      </a:lnTo>
                      <a:lnTo>
                        <a:pt x="21600" y="6953"/>
                      </a:lnTo>
                      <a:lnTo>
                        <a:pt x="20718" y="6624"/>
                      </a:lnTo>
                      <a:lnTo>
                        <a:pt x="19925" y="6624"/>
                      </a:lnTo>
                      <a:lnTo>
                        <a:pt x="19308" y="6295"/>
                      </a:lnTo>
                      <a:lnTo>
                        <a:pt x="17809"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56" name="Shape 1556"/>
                <p:cNvSpPr/>
                <p:nvPr/>
              </p:nvSpPr>
              <p:spPr>
                <a:xfrm>
                  <a:off x="-2" y="-2"/>
                  <a:ext cx="198475" cy="357215"/>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05" y="5719"/>
                      </a:lnTo>
                      <a:lnTo>
                        <a:pt x="14723" y="5431"/>
                      </a:lnTo>
                      <a:lnTo>
                        <a:pt x="14106" y="5102"/>
                      </a:lnTo>
                      <a:lnTo>
                        <a:pt x="14106" y="4526"/>
                      </a:lnTo>
                      <a:lnTo>
                        <a:pt x="14723" y="4526"/>
                      </a:lnTo>
                      <a:lnTo>
                        <a:pt x="15605" y="4197"/>
                      </a:lnTo>
                      <a:lnTo>
                        <a:pt x="15605" y="3950"/>
                      </a:lnTo>
                      <a:lnTo>
                        <a:pt x="16398" y="3621"/>
                      </a:lnTo>
                      <a:lnTo>
                        <a:pt x="16398" y="1522"/>
                      </a:lnTo>
                      <a:lnTo>
                        <a:pt x="15605" y="1193"/>
                      </a:lnTo>
                      <a:lnTo>
                        <a:pt x="14723" y="946"/>
                      </a:lnTo>
                      <a:lnTo>
                        <a:pt x="14106" y="658"/>
                      </a:lnTo>
                      <a:lnTo>
                        <a:pt x="13489" y="329"/>
                      </a:lnTo>
                      <a:lnTo>
                        <a:pt x="12607" y="329"/>
                      </a:lnTo>
                      <a:lnTo>
                        <a:pt x="11814" y="0"/>
                      </a:lnTo>
                      <a:lnTo>
                        <a:pt x="10491" y="0"/>
                      </a:lnTo>
                      <a:lnTo>
                        <a:pt x="8904" y="329"/>
                      </a:lnTo>
                      <a:lnTo>
                        <a:pt x="8111" y="329"/>
                      </a:lnTo>
                      <a:lnTo>
                        <a:pt x="6789" y="946"/>
                      </a:lnTo>
                      <a:lnTo>
                        <a:pt x="6789" y="1193"/>
                      </a:lnTo>
                      <a:lnTo>
                        <a:pt x="5995" y="1522"/>
                      </a:lnTo>
                      <a:lnTo>
                        <a:pt x="5995" y="1851"/>
                      </a:lnTo>
                      <a:lnTo>
                        <a:pt x="5202" y="2098"/>
                      </a:lnTo>
                      <a:lnTo>
                        <a:pt x="5202" y="3003"/>
                      </a:lnTo>
                      <a:lnTo>
                        <a:pt x="5995" y="3333"/>
                      </a:lnTo>
                      <a:lnTo>
                        <a:pt x="5995" y="3950"/>
                      </a:lnTo>
                      <a:lnTo>
                        <a:pt x="6789" y="4197"/>
                      </a:lnTo>
                      <a:lnTo>
                        <a:pt x="7406" y="4526"/>
                      </a:lnTo>
                      <a:lnTo>
                        <a:pt x="7406" y="5431"/>
                      </a:lnTo>
                      <a:lnTo>
                        <a:pt x="6789" y="5719"/>
                      </a:lnTo>
                      <a:lnTo>
                        <a:pt x="5995" y="5719"/>
                      </a:lnTo>
                      <a:lnTo>
                        <a:pt x="5202" y="6048"/>
                      </a:lnTo>
                      <a:lnTo>
                        <a:pt x="4496" y="6048"/>
                      </a:lnTo>
                      <a:lnTo>
                        <a:pt x="3086" y="6295"/>
                      </a:lnTo>
                      <a:lnTo>
                        <a:pt x="2204" y="6624"/>
                      </a:lnTo>
                      <a:lnTo>
                        <a:pt x="1411" y="6624"/>
                      </a:lnTo>
                      <a:lnTo>
                        <a:pt x="793" y="6953"/>
                      </a:lnTo>
                      <a:lnTo>
                        <a:pt x="793" y="7200"/>
                      </a:lnTo>
                      <a:lnTo>
                        <a:pt x="0" y="7488"/>
                      </a:lnTo>
                      <a:lnTo>
                        <a:pt x="0" y="11973"/>
                      </a:lnTo>
                      <a:lnTo>
                        <a:pt x="793" y="12631"/>
                      </a:lnTo>
                      <a:lnTo>
                        <a:pt x="793" y="12919"/>
                      </a:lnTo>
                      <a:lnTo>
                        <a:pt x="1411" y="13166"/>
                      </a:lnTo>
                      <a:lnTo>
                        <a:pt x="1411" y="13824"/>
                      </a:lnTo>
                      <a:lnTo>
                        <a:pt x="2204" y="13824"/>
                      </a:lnTo>
                      <a:lnTo>
                        <a:pt x="3086" y="14153"/>
                      </a:lnTo>
                      <a:lnTo>
                        <a:pt x="3703" y="14400"/>
                      </a:lnTo>
                      <a:lnTo>
                        <a:pt x="4496" y="14400"/>
                      </a:lnTo>
                      <a:lnTo>
                        <a:pt x="4496" y="14647"/>
                      </a:lnTo>
                      <a:lnTo>
                        <a:pt x="4496" y="8969"/>
                      </a:lnTo>
                      <a:lnTo>
                        <a:pt x="4496" y="20695"/>
                      </a:lnTo>
                      <a:lnTo>
                        <a:pt x="5202" y="20942"/>
                      </a:lnTo>
                      <a:lnTo>
                        <a:pt x="5202" y="21271"/>
                      </a:lnTo>
                      <a:lnTo>
                        <a:pt x="5995" y="21271"/>
                      </a:lnTo>
                      <a:lnTo>
                        <a:pt x="5995" y="21600"/>
                      </a:lnTo>
                      <a:lnTo>
                        <a:pt x="8904" y="21600"/>
                      </a:lnTo>
                      <a:lnTo>
                        <a:pt x="10491" y="20942"/>
                      </a:lnTo>
                      <a:lnTo>
                        <a:pt x="11020" y="20695"/>
                      </a:lnTo>
                      <a:lnTo>
                        <a:pt x="11020" y="20407"/>
                      </a:lnTo>
                      <a:lnTo>
                        <a:pt x="11020" y="20942"/>
                      </a:lnTo>
                      <a:lnTo>
                        <a:pt x="11814" y="20942"/>
                      </a:lnTo>
                      <a:lnTo>
                        <a:pt x="11814" y="21271"/>
                      </a:lnTo>
                      <a:lnTo>
                        <a:pt x="12607" y="21271"/>
                      </a:lnTo>
                      <a:lnTo>
                        <a:pt x="12607" y="21600"/>
                      </a:lnTo>
                      <a:lnTo>
                        <a:pt x="15605" y="21600"/>
                      </a:lnTo>
                      <a:lnTo>
                        <a:pt x="16398" y="21271"/>
                      </a:lnTo>
                      <a:lnTo>
                        <a:pt x="17016" y="20942"/>
                      </a:lnTo>
                      <a:lnTo>
                        <a:pt x="17016" y="14647"/>
                      </a:lnTo>
                      <a:lnTo>
                        <a:pt x="17809" y="14400"/>
                      </a:lnTo>
                      <a:lnTo>
                        <a:pt x="18514" y="14400"/>
                      </a:lnTo>
                      <a:lnTo>
                        <a:pt x="18514" y="14153"/>
                      </a:lnTo>
                      <a:lnTo>
                        <a:pt x="19308" y="13824"/>
                      </a:lnTo>
                      <a:lnTo>
                        <a:pt x="19925" y="13495"/>
                      </a:lnTo>
                      <a:lnTo>
                        <a:pt x="20718" y="13166"/>
                      </a:lnTo>
                      <a:lnTo>
                        <a:pt x="21600" y="12919"/>
                      </a:lnTo>
                      <a:lnTo>
                        <a:pt x="21600" y="6953"/>
                      </a:lnTo>
                      <a:lnTo>
                        <a:pt x="20718" y="6624"/>
                      </a:lnTo>
                      <a:lnTo>
                        <a:pt x="19925" y="6624"/>
                      </a:lnTo>
                      <a:lnTo>
                        <a:pt x="19308" y="6295"/>
                      </a:lnTo>
                      <a:lnTo>
                        <a:pt x="17809"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563" name="Group 1563"/>
            <p:cNvGrpSpPr/>
            <p:nvPr/>
          </p:nvGrpSpPr>
          <p:grpSpPr>
            <a:xfrm>
              <a:off x="3271827" y="4014783"/>
              <a:ext cx="203231" cy="357221"/>
              <a:chOff x="-1" y="-1"/>
              <a:chExt cx="203230" cy="357220"/>
            </a:xfrm>
          </p:grpSpPr>
          <p:sp>
            <p:nvSpPr>
              <p:cNvPr id="1559" name="Shape 1559"/>
              <p:cNvSpPr/>
              <p:nvPr/>
            </p:nvSpPr>
            <p:spPr>
              <a:xfrm>
                <a:off x="4" y="3"/>
                <a:ext cx="203220" cy="350858"/>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65"/>
                    </a:lnTo>
                    <a:lnTo>
                      <a:pt x="16398" y="3634"/>
                    </a:lnTo>
                    <a:lnTo>
                      <a:pt x="16398" y="1528"/>
                    </a:lnTo>
                    <a:lnTo>
                      <a:pt x="15605" y="1198"/>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98"/>
                    </a:lnTo>
                    <a:lnTo>
                      <a:pt x="5995" y="1528"/>
                    </a:lnTo>
                    <a:lnTo>
                      <a:pt x="5995" y="1859"/>
                    </a:lnTo>
                    <a:lnTo>
                      <a:pt x="5202" y="2106"/>
                    </a:lnTo>
                    <a:lnTo>
                      <a:pt x="5202" y="3015"/>
                    </a:lnTo>
                    <a:lnTo>
                      <a:pt x="5995" y="3304"/>
                    </a:lnTo>
                    <a:lnTo>
                      <a:pt x="5995" y="3965"/>
                    </a:lnTo>
                    <a:lnTo>
                      <a:pt x="6789" y="4213"/>
                    </a:lnTo>
                    <a:lnTo>
                      <a:pt x="7406" y="4460"/>
                    </a:lnTo>
                    <a:lnTo>
                      <a:pt x="7406" y="5452"/>
                    </a:lnTo>
                    <a:lnTo>
                      <a:pt x="6789" y="5699"/>
                    </a:lnTo>
                    <a:lnTo>
                      <a:pt x="5995" y="5699"/>
                    </a:lnTo>
                    <a:lnTo>
                      <a:pt x="5202" y="5989"/>
                    </a:lnTo>
                    <a:lnTo>
                      <a:pt x="4496" y="5989"/>
                    </a:lnTo>
                    <a:lnTo>
                      <a:pt x="3086" y="6319"/>
                    </a:lnTo>
                    <a:lnTo>
                      <a:pt x="2204" y="6649"/>
                    </a:lnTo>
                    <a:lnTo>
                      <a:pt x="1411" y="6649"/>
                    </a:lnTo>
                    <a:lnTo>
                      <a:pt x="793" y="6980"/>
                    </a:lnTo>
                    <a:lnTo>
                      <a:pt x="793" y="7145"/>
                    </a:lnTo>
                    <a:lnTo>
                      <a:pt x="0" y="7475"/>
                    </a:lnTo>
                    <a:lnTo>
                      <a:pt x="0" y="12018"/>
                    </a:lnTo>
                    <a:lnTo>
                      <a:pt x="793" y="12597"/>
                    </a:lnTo>
                    <a:lnTo>
                      <a:pt x="793" y="12927"/>
                    </a:lnTo>
                    <a:lnTo>
                      <a:pt x="1411" y="13216"/>
                    </a:lnTo>
                    <a:lnTo>
                      <a:pt x="1411" y="13794"/>
                    </a:lnTo>
                    <a:lnTo>
                      <a:pt x="2204"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44"/>
                    </a:lnTo>
                    <a:lnTo>
                      <a:pt x="11020" y="20939"/>
                    </a:lnTo>
                    <a:lnTo>
                      <a:pt x="11814" y="20939"/>
                    </a:lnTo>
                    <a:lnTo>
                      <a:pt x="11814" y="21270"/>
                    </a:lnTo>
                    <a:lnTo>
                      <a:pt x="12607" y="21270"/>
                    </a:lnTo>
                    <a:lnTo>
                      <a:pt x="12607" y="21600"/>
                    </a:lnTo>
                    <a:lnTo>
                      <a:pt x="15605" y="21600"/>
                    </a:lnTo>
                    <a:lnTo>
                      <a:pt x="16398" y="21270"/>
                    </a:lnTo>
                    <a:lnTo>
                      <a:pt x="17016" y="20939"/>
                    </a:lnTo>
                    <a:lnTo>
                      <a:pt x="17016" y="14662"/>
                    </a:lnTo>
                    <a:lnTo>
                      <a:pt x="17809" y="14455"/>
                    </a:lnTo>
                    <a:lnTo>
                      <a:pt x="18514" y="14455"/>
                    </a:lnTo>
                    <a:lnTo>
                      <a:pt x="18514" y="14125"/>
                    </a:lnTo>
                    <a:lnTo>
                      <a:pt x="19308" y="13794"/>
                    </a:lnTo>
                    <a:lnTo>
                      <a:pt x="19925" y="13464"/>
                    </a:lnTo>
                    <a:lnTo>
                      <a:pt x="20807" y="13216"/>
                    </a:lnTo>
                    <a:lnTo>
                      <a:pt x="21600" y="12927"/>
                    </a:lnTo>
                    <a:lnTo>
                      <a:pt x="21600" y="6980"/>
                    </a:lnTo>
                    <a:lnTo>
                      <a:pt x="20807" y="6649"/>
                    </a:lnTo>
                    <a:lnTo>
                      <a:pt x="19925" y="6649"/>
                    </a:lnTo>
                    <a:lnTo>
                      <a:pt x="19308" y="6319"/>
                    </a:lnTo>
                    <a:lnTo>
                      <a:pt x="17809"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562" name="Group 1562"/>
              <p:cNvGrpSpPr/>
              <p:nvPr/>
            </p:nvGrpSpPr>
            <p:grpSpPr>
              <a:xfrm>
                <a:off x="-2" y="-2"/>
                <a:ext cx="203231" cy="357221"/>
                <a:chOff x="0" y="0"/>
                <a:chExt cx="203230" cy="357220"/>
              </a:xfrm>
            </p:grpSpPr>
            <p:sp>
              <p:nvSpPr>
                <p:cNvPr id="1560" name="Shape 1560"/>
                <p:cNvSpPr/>
                <p:nvPr/>
              </p:nvSpPr>
              <p:spPr>
                <a:xfrm>
                  <a:off x="-1" y="-1"/>
                  <a:ext cx="203231" cy="357221"/>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65"/>
                      </a:lnTo>
                      <a:lnTo>
                        <a:pt x="16398" y="3634"/>
                      </a:lnTo>
                      <a:lnTo>
                        <a:pt x="16398" y="1528"/>
                      </a:lnTo>
                      <a:lnTo>
                        <a:pt x="15605" y="1198"/>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98"/>
                      </a:lnTo>
                      <a:lnTo>
                        <a:pt x="5995" y="1528"/>
                      </a:lnTo>
                      <a:lnTo>
                        <a:pt x="5995" y="1859"/>
                      </a:lnTo>
                      <a:lnTo>
                        <a:pt x="5202" y="2106"/>
                      </a:lnTo>
                      <a:lnTo>
                        <a:pt x="5202" y="3015"/>
                      </a:lnTo>
                      <a:lnTo>
                        <a:pt x="5995" y="3304"/>
                      </a:lnTo>
                      <a:lnTo>
                        <a:pt x="5995" y="3965"/>
                      </a:lnTo>
                      <a:lnTo>
                        <a:pt x="6789" y="4213"/>
                      </a:lnTo>
                      <a:lnTo>
                        <a:pt x="7406" y="4460"/>
                      </a:lnTo>
                      <a:lnTo>
                        <a:pt x="7406" y="5452"/>
                      </a:lnTo>
                      <a:lnTo>
                        <a:pt x="6789" y="5699"/>
                      </a:lnTo>
                      <a:lnTo>
                        <a:pt x="5995" y="5699"/>
                      </a:lnTo>
                      <a:lnTo>
                        <a:pt x="5202" y="5989"/>
                      </a:lnTo>
                      <a:lnTo>
                        <a:pt x="4496" y="5989"/>
                      </a:lnTo>
                      <a:lnTo>
                        <a:pt x="3086" y="6319"/>
                      </a:lnTo>
                      <a:lnTo>
                        <a:pt x="2204" y="6649"/>
                      </a:lnTo>
                      <a:lnTo>
                        <a:pt x="1411" y="6649"/>
                      </a:lnTo>
                      <a:lnTo>
                        <a:pt x="793" y="6980"/>
                      </a:lnTo>
                      <a:lnTo>
                        <a:pt x="793" y="7145"/>
                      </a:lnTo>
                      <a:lnTo>
                        <a:pt x="0" y="7475"/>
                      </a:lnTo>
                      <a:lnTo>
                        <a:pt x="0" y="12018"/>
                      </a:lnTo>
                      <a:lnTo>
                        <a:pt x="793" y="12597"/>
                      </a:lnTo>
                      <a:lnTo>
                        <a:pt x="793" y="12927"/>
                      </a:lnTo>
                      <a:lnTo>
                        <a:pt x="1411" y="13216"/>
                      </a:lnTo>
                      <a:lnTo>
                        <a:pt x="1411" y="13794"/>
                      </a:lnTo>
                      <a:lnTo>
                        <a:pt x="2204"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44"/>
                      </a:lnTo>
                      <a:lnTo>
                        <a:pt x="11020" y="20939"/>
                      </a:lnTo>
                      <a:lnTo>
                        <a:pt x="11814" y="20939"/>
                      </a:lnTo>
                      <a:lnTo>
                        <a:pt x="11814" y="21270"/>
                      </a:lnTo>
                      <a:lnTo>
                        <a:pt x="12607" y="21270"/>
                      </a:lnTo>
                      <a:lnTo>
                        <a:pt x="12607" y="21600"/>
                      </a:lnTo>
                      <a:lnTo>
                        <a:pt x="15605" y="21600"/>
                      </a:lnTo>
                      <a:lnTo>
                        <a:pt x="16398" y="21270"/>
                      </a:lnTo>
                      <a:lnTo>
                        <a:pt x="17016" y="20939"/>
                      </a:lnTo>
                      <a:lnTo>
                        <a:pt x="17016" y="14662"/>
                      </a:lnTo>
                      <a:lnTo>
                        <a:pt x="17809" y="14455"/>
                      </a:lnTo>
                      <a:lnTo>
                        <a:pt x="18514" y="14455"/>
                      </a:lnTo>
                      <a:lnTo>
                        <a:pt x="18514" y="14125"/>
                      </a:lnTo>
                      <a:lnTo>
                        <a:pt x="19308" y="13794"/>
                      </a:lnTo>
                      <a:lnTo>
                        <a:pt x="19925" y="13464"/>
                      </a:lnTo>
                      <a:lnTo>
                        <a:pt x="20807" y="13216"/>
                      </a:lnTo>
                      <a:lnTo>
                        <a:pt x="21600" y="12927"/>
                      </a:lnTo>
                      <a:lnTo>
                        <a:pt x="21600" y="6980"/>
                      </a:lnTo>
                      <a:lnTo>
                        <a:pt x="20807" y="6649"/>
                      </a:lnTo>
                      <a:lnTo>
                        <a:pt x="19925" y="6649"/>
                      </a:lnTo>
                      <a:lnTo>
                        <a:pt x="19308" y="6319"/>
                      </a:lnTo>
                      <a:lnTo>
                        <a:pt x="17809"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61" name="Shape 1561"/>
                <p:cNvSpPr/>
                <p:nvPr/>
              </p:nvSpPr>
              <p:spPr>
                <a:xfrm>
                  <a:off x="-1" y="-1"/>
                  <a:ext cx="203231" cy="357221"/>
                </a:xfrm>
                <a:custGeom>
                  <a:avLst/>
                  <a:gdLst/>
                  <a:ahLst/>
                  <a:cxnLst>
                    <a:cxn ang="0">
                      <a:pos x="wd2" y="hd2"/>
                    </a:cxn>
                    <a:cxn ang="5400000">
                      <a:pos x="wd2" y="hd2"/>
                    </a:cxn>
                    <a:cxn ang="10800000">
                      <a:pos x="wd2" y="hd2"/>
                    </a:cxn>
                    <a:cxn ang="16200000">
                      <a:pos x="wd2" y="hd2"/>
                    </a:cxn>
                  </a:cxnLst>
                  <a:rect l="0" t="0" r="r" b="b"/>
                  <a:pathLst>
                    <a:path w="21600" h="21600" extrusionOk="0">
                      <a:moveTo>
                        <a:pt x="17809" y="5989"/>
                      </a:moveTo>
                      <a:lnTo>
                        <a:pt x="17016" y="5989"/>
                      </a:lnTo>
                      <a:lnTo>
                        <a:pt x="16398" y="5699"/>
                      </a:lnTo>
                      <a:lnTo>
                        <a:pt x="15605" y="5699"/>
                      </a:lnTo>
                      <a:lnTo>
                        <a:pt x="14723" y="5452"/>
                      </a:lnTo>
                      <a:lnTo>
                        <a:pt x="14106" y="5121"/>
                      </a:lnTo>
                      <a:lnTo>
                        <a:pt x="14106" y="4460"/>
                      </a:lnTo>
                      <a:lnTo>
                        <a:pt x="14723" y="4460"/>
                      </a:lnTo>
                      <a:lnTo>
                        <a:pt x="15605" y="4213"/>
                      </a:lnTo>
                      <a:lnTo>
                        <a:pt x="15605" y="3965"/>
                      </a:lnTo>
                      <a:lnTo>
                        <a:pt x="16398" y="3634"/>
                      </a:lnTo>
                      <a:lnTo>
                        <a:pt x="16398" y="1528"/>
                      </a:lnTo>
                      <a:lnTo>
                        <a:pt x="15605" y="1198"/>
                      </a:lnTo>
                      <a:lnTo>
                        <a:pt x="14723" y="909"/>
                      </a:lnTo>
                      <a:lnTo>
                        <a:pt x="14106" y="661"/>
                      </a:lnTo>
                      <a:lnTo>
                        <a:pt x="13489" y="330"/>
                      </a:lnTo>
                      <a:lnTo>
                        <a:pt x="12607" y="330"/>
                      </a:lnTo>
                      <a:lnTo>
                        <a:pt x="11814" y="0"/>
                      </a:lnTo>
                      <a:lnTo>
                        <a:pt x="10491" y="0"/>
                      </a:lnTo>
                      <a:lnTo>
                        <a:pt x="8904" y="330"/>
                      </a:lnTo>
                      <a:lnTo>
                        <a:pt x="8111" y="330"/>
                      </a:lnTo>
                      <a:lnTo>
                        <a:pt x="7406" y="661"/>
                      </a:lnTo>
                      <a:lnTo>
                        <a:pt x="6789" y="909"/>
                      </a:lnTo>
                      <a:lnTo>
                        <a:pt x="6789" y="1198"/>
                      </a:lnTo>
                      <a:lnTo>
                        <a:pt x="5995" y="1528"/>
                      </a:lnTo>
                      <a:lnTo>
                        <a:pt x="5995" y="1859"/>
                      </a:lnTo>
                      <a:lnTo>
                        <a:pt x="5202" y="2106"/>
                      </a:lnTo>
                      <a:lnTo>
                        <a:pt x="5202" y="3015"/>
                      </a:lnTo>
                      <a:lnTo>
                        <a:pt x="5995" y="3304"/>
                      </a:lnTo>
                      <a:lnTo>
                        <a:pt x="5995" y="3965"/>
                      </a:lnTo>
                      <a:lnTo>
                        <a:pt x="6789" y="4213"/>
                      </a:lnTo>
                      <a:lnTo>
                        <a:pt x="7406" y="4460"/>
                      </a:lnTo>
                      <a:lnTo>
                        <a:pt x="7406" y="5452"/>
                      </a:lnTo>
                      <a:lnTo>
                        <a:pt x="6789" y="5699"/>
                      </a:lnTo>
                      <a:lnTo>
                        <a:pt x="5995" y="5699"/>
                      </a:lnTo>
                      <a:lnTo>
                        <a:pt x="5202" y="5989"/>
                      </a:lnTo>
                      <a:lnTo>
                        <a:pt x="4496" y="5989"/>
                      </a:lnTo>
                      <a:lnTo>
                        <a:pt x="3086" y="6319"/>
                      </a:lnTo>
                      <a:lnTo>
                        <a:pt x="2204" y="6649"/>
                      </a:lnTo>
                      <a:lnTo>
                        <a:pt x="1411" y="6649"/>
                      </a:lnTo>
                      <a:lnTo>
                        <a:pt x="793" y="6980"/>
                      </a:lnTo>
                      <a:lnTo>
                        <a:pt x="793" y="7145"/>
                      </a:lnTo>
                      <a:lnTo>
                        <a:pt x="0" y="7475"/>
                      </a:lnTo>
                      <a:lnTo>
                        <a:pt x="0" y="12018"/>
                      </a:lnTo>
                      <a:lnTo>
                        <a:pt x="793" y="12597"/>
                      </a:lnTo>
                      <a:lnTo>
                        <a:pt x="793" y="12927"/>
                      </a:lnTo>
                      <a:lnTo>
                        <a:pt x="1411" y="13216"/>
                      </a:lnTo>
                      <a:lnTo>
                        <a:pt x="1411" y="13794"/>
                      </a:lnTo>
                      <a:lnTo>
                        <a:pt x="2204"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10491" y="20939"/>
                      </a:lnTo>
                      <a:lnTo>
                        <a:pt x="11020" y="20691"/>
                      </a:lnTo>
                      <a:lnTo>
                        <a:pt x="11020" y="20444"/>
                      </a:lnTo>
                      <a:lnTo>
                        <a:pt x="11020" y="20939"/>
                      </a:lnTo>
                      <a:lnTo>
                        <a:pt x="11814" y="20939"/>
                      </a:lnTo>
                      <a:lnTo>
                        <a:pt x="11814" y="21270"/>
                      </a:lnTo>
                      <a:lnTo>
                        <a:pt x="12607" y="21270"/>
                      </a:lnTo>
                      <a:lnTo>
                        <a:pt x="12607" y="21600"/>
                      </a:lnTo>
                      <a:lnTo>
                        <a:pt x="15605" y="21600"/>
                      </a:lnTo>
                      <a:lnTo>
                        <a:pt x="16398" y="21270"/>
                      </a:lnTo>
                      <a:lnTo>
                        <a:pt x="17016" y="20939"/>
                      </a:lnTo>
                      <a:lnTo>
                        <a:pt x="17016" y="14662"/>
                      </a:lnTo>
                      <a:lnTo>
                        <a:pt x="17809" y="14455"/>
                      </a:lnTo>
                      <a:lnTo>
                        <a:pt x="18514" y="14455"/>
                      </a:lnTo>
                      <a:lnTo>
                        <a:pt x="18514" y="14125"/>
                      </a:lnTo>
                      <a:lnTo>
                        <a:pt x="19308" y="13794"/>
                      </a:lnTo>
                      <a:lnTo>
                        <a:pt x="19925" y="13464"/>
                      </a:lnTo>
                      <a:lnTo>
                        <a:pt x="20807" y="13216"/>
                      </a:lnTo>
                      <a:lnTo>
                        <a:pt x="21600" y="12927"/>
                      </a:lnTo>
                      <a:lnTo>
                        <a:pt x="21600" y="6980"/>
                      </a:lnTo>
                      <a:lnTo>
                        <a:pt x="20807" y="6649"/>
                      </a:lnTo>
                      <a:lnTo>
                        <a:pt x="19925" y="6649"/>
                      </a:lnTo>
                      <a:lnTo>
                        <a:pt x="19308" y="6319"/>
                      </a:lnTo>
                      <a:lnTo>
                        <a:pt x="17809"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566" name="Group 1566"/>
            <p:cNvGrpSpPr/>
            <p:nvPr/>
          </p:nvGrpSpPr>
          <p:grpSpPr>
            <a:xfrm>
              <a:off x="4351339" y="3652835"/>
              <a:ext cx="204808" cy="357206"/>
              <a:chOff x="0" y="0"/>
              <a:chExt cx="204806" cy="357205"/>
            </a:xfrm>
          </p:grpSpPr>
          <p:sp>
            <p:nvSpPr>
              <p:cNvPr id="1564" name="Shape 1564"/>
              <p:cNvSpPr/>
              <p:nvPr/>
            </p:nvSpPr>
            <p:spPr>
              <a:xfrm>
                <a:off x="0" y="-1"/>
                <a:ext cx="204808" cy="357206"/>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93" y="5719"/>
                    </a:lnTo>
                    <a:lnTo>
                      <a:pt x="14900" y="5431"/>
                    </a:lnTo>
                    <a:lnTo>
                      <a:pt x="14106" y="5102"/>
                    </a:lnTo>
                    <a:lnTo>
                      <a:pt x="14106" y="4526"/>
                    </a:lnTo>
                    <a:lnTo>
                      <a:pt x="14900" y="4526"/>
                    </a:lnTo>
                    <a:lnTo>
                      <a:pt x="14900" y="4197"/>
                    </a:lnTo>
                    <a:lnTo>
                      <a:pt x="15693" y="3950"/>
                    </a:lnTo>
                    <a:lnTo>
                      <a:pt x="16398" y="3621"/>
                    </a:lnTo>
                    <a:lnTo>
                      <a:pt x="16398" y="1851"/>
                    </a:lnTo>
                    <a:lnTo>
                      <a:pt x="15693" y="1522"/>
                    </a:lnTo>
                    <a:lnTo>
                      <a:pt x="15693" y="1193"/>
                    </a:lnTo>
                    <a:lnTo>
                      <a:pt x="14900" y="946"/>
                    </a:lnTo>
                    <a:lnTo>
                      <a:pt x="14106" y="658"/>
                    </a:lnTo>
                    <a:lnTo>
                      <a:pt x="13313" y="329"/>
                    </a:lnTo>
                    <a:lnTo>
                      <a:pt x="12607" y="329"/>
                    </a:lnTo>
                    <a:lnTo>
                      <a:pt x="11990" y="0"/>
                    </a:lnTo>
                    <a:lnTo>
                      <a:pt x="9522" y="0"/>
                    </a:lnTo>
                    <a:lnTo>
                      <a:pt x="8904" y="329"/>
                    </a:lnTo>
                    <a:lnTo>
                      <a:pt x="8287" y="329"/>
                    </a:lnTo>
                    <a:lnTo>
                      <a:pt x="7406" y="658"/>
                    </a:lnTo>
                    <a:lnTo>
                      <a:pt x="6612" y="946"/>
                    </a:lnTo>
                    <a:lnTo>
                      <a:pt x="5819" y="1193"/>
                    </a:lnTo>
                    <a:lnTo>
                      <a:pt x="5819" y="1522"/>
                    </a:lnTo>
                    <a:lnTo>
                      <a:pt x="5290" y="1851"/>
                    </a:lnTo>
                    <a:lnTo>
                      <a:pt x="5290" y="3374"/>
                    </a:lnTo>
                    <a:lnTo>
                      <a:pt x="5819" y="3621"/>
                    </a:lnTo>
                    <a:lnTo>
                      <a:pt x="5819" y="3950"/>
                    </a:lnTo>
                    <a:lnTo>
                      <a:pt x="6612" y="4197"/>
                    </a:lnTo>
                    <a:lnTo>
                      <a:pt x="7406" y="4526"/>
                    </a:lnTo>
                    <a:lnTo>
                      <a:pt x="7406" y="5431"/>
                    </a:lnTo>
                    <a:lnTo>
                      <a:pt x="6612" y="5719"/>
                    </a:lnTo>
                    <a:lnTo>
                      <a:pt x="5819" y="5719"/>
                    </a:lnTo>
                    <a:lnTo>
                      <a:pt x="5290" y="6048"/>
                    </a:lnTo>
                    <a:lnTo>
                      <a:pt x="4496" y="6048"/>
                    </a:lnTo>
                    <a:lnTo>
                      <a:pt x="2909" y="6295"/>
                    </a:lnTo>
                    <a:lnTo>
                      <a:pt x="2028" y="6624"/>
                    </a:lnTo>
                    <a:lnTo>
                      <a:pt x="1587" y="6624"/>
                    </a:lnTo>
                    <a:lnTo>
                      <a:pt x="793" y="6953"/>
                    </a:lnTo>
                    <a:lnTo>
                      <a:pt x="793" y="7200"/>
                    </a:lnTo>
                    <a:lnTo>
                      <a:pt x="0" y="7488"/>
                    </a:lnTo>
                    <a:lnTo>
                      <a:pt x="0" y="12631"/>
                    </a:lnTo>
                    <a:lnTo>
                      <a:pt x="793" y="12919"/>
                    </a:lnTo>
                    <a:lnTo>
                      <a:pt x="1587" y="13166"/>
                    </a:lnTo>
                    <a:lnTo>
                      <a:pt x="1587" y="13824"/>
                    </a:lnTo>
                    <a:lnTo>
                      <a:pt x="2028" y="13824"/>
                    </a:lnTo>
                    <a:lnTo>
                      <a:pt x="2909" y="14153"/>
                    </a:lnTo>
                    <a:lnTo>
                      <a:pt x="3703" y="14400"/>
                    </a:lnTo>
                    <a:lnTo>
                      <a:pt x="4496" y="14400"/>
                    </a:lnTo>
                    <a:lnTo>
                      <a:pt x="4496" y="14688"/>
                    </a:lnTo>
                    <a:lnTo>
                      <a:pt x="4496" y="8969"/>
                    </a:lnTo>
                    <a:lnTo>
                      <a:pt x="4496" y="20695"/>
                    </a:lnTo>
                    <a:lnTo>
                      <a:pt x="5290" y="20942"/>
                    </a:lnTo>
                    <a:lnTo>
                      <a:pt x="5290" y="21271"/>
                    </a:lnTo>
                    <a:lnTo>
                      <a:pt x="5819" y="21271"/>
                    </a:lnTo>
                    <a:lnTo>
                      <a:pt x="5819" y="21600"/>
                    </a:lnTo>
                    <a:lnTo>
                      <a:pt x="8904" y="21600"/>
                    </a:lnTo>
                    <a:lnTo>
                      <a:pt x="9522" y="21271"/>
                    </a:lnTo>
                    <a:lnTo>
                      <a:pt x="10315" y="20942"/>
                    </a:lnTo>
                    <a:lnTo>
                      <a:pt x="10315" y="20448"/>
                    </a:lnTo>
                    <a:lnTo>
                      <a:pt x="11197" y="20119"/>
                    </a:lnTo>
                    <a:lnTo>
                      <a:pt x="11197" y="11973"/>
                    </a:lnTo>
                    <a:lnTo>
                      <a:pt x="11197" y="20942"/>
                    </a:lnTo>
                    <a:lnTo>
                      <a:pt x="11990" y="20942"/>
                    </a:lnTo>
                    <a:lnTo>
                      <a:pt x="11990" y="21271"/>
                    </a:lnTo>
                    <a:lnTo>
                      <a:pt x="12607" y="21600"/>
                    </a:lnTo>
                    <a:lnTo>
                      <a:pt x="15693" y="21600"/>
                    </a:lnTo>
                    <a:lnTo>
                      <a:pt x="15693" y="21271"/>
                    </a:lnTo>
                    <a:lnTo>
                      <a:pt x="16398" y="21271"/>
                    </a:lnTo>
                    <a:lnTo>
                      <a:pt x="16398" y="20942"/>
                    </a:lnTo>
                    <a:lnTo>
                      <a:pt x="17016" y="20942"/>
                    </a:lnTo>
                    <a:lnTo>
                      <a:pt x="17016" y="14688"/>
                    </a:lnTo>
                    <a:lnTo>
                      <a:pt x="17809" y="14400"/>
                    </a:lnTo>
                    <a:lnTo>
                      <a:pt x="18602" y="14400"/>
                    </a:lnTo>
                    <a:lnTo>
                      <a:pt x="18602" y="14153"/>
                    </a:lnTo>
                    <a:lnTo>
                      <a:pt x="19484" y="13824"/>
                    </a:lnTo>
                    <a:lnTo>
                      <a:pt x="20718" y="13166"/>
                    </a:lnTo>
                    <a:lnTo>
                      <a:pt x="21600" y="12919"/>
                    </a:lnTo>
                    <a:lnTo>
                      <a:pt x="21600" y="6953"/>
                    </a:lnTo>
                    <a:lnTo>
                      <a:pt x="20718" y="6624"/>
                    </a:lnTo>
                    <a:lnTo>
                      <a:pt x="20101" y="6624"/>
                    </a:lnTo>
                    <a:lnTo>
                      <a:pt x="19484" y="6295"/>
                    </a:lnTo>
                    <a:lnTo>
                      <a:pt x="17809"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65" name="Shape 1565"/>
              <p:cNvSpPr/>
              <p:nvPr/>
            </p:nvSpPr>
            <p:spPr>
              <a:xfrm>
                <a:off x="0" y="-1"/>
                <a:ext cx="204808" cy="357206"/>
              </a:xfrm>
              <a:custGeom>
                <a:avLst/>
                <a:gdLst/>
                <a:ahLst/>
                <a:cxnLst>
                  <a:cxn ang="0">
                    <a:pos x="wd2" y="hd2"/>
                  </a:cxn>
                  <a:cxn ang="5400000">
                    <a:pos x="wd2" y="hd2"/>
                  </a:cxn>
                  <a:cxn ang="10800000">
                    <a:pos x="wd2" y="hd2"/>
                  </a:cxn>
                  <a:cxn ang="16200000">
                    <a:pos x="wd2" y="hd2"/>
                  </a:cxn>
                </a:cxnLst>
                <a:rect l="0" t="0" r="r" b="b"/>
                <a:pathLst>
                  <a:path w="21600" h="21600" extrusionOk="0">
                    <a:moveTo>
                      <a:pt x="17809" y="6048"/>
                    </a:moveTo>
                    <a:lnTo>
                      <a:pt x="17016" y="6048"/>
                    </a:lnTo>
                    <a:lnTo>
                      <a:pt x="16398" y="5719"/>
                    </a:lnTo>
                    <a:lnTo>
                      <a:pt x="15693" y="5719"/>
                    </a:lnTo>
                    <a:lnTo>
                      <a:pt x="14900" y="5431"/>
                    </a:lnTo>
                    <a:lnTo>
                      <a:pt x="14106" y="5102"/>
                    </a:lnTo>
                    <a:lnTo>
                      <a:pt x="14106" y="4526"/>
                    </a:lnTo>
                    <a:lnTo>
                      <a:pt x="14900" y="4526"/>
                    </a:lnTo>
                    <a:lnTo>
                      <a:pt x="14900" y="4197"/>
                    </a:lnTo>
                    <a:lnTo>
                      <a:pt x="15693" y="3950"/>
                    </a:lnTo>
                    <a:lnTo>
                      <a:pt x="16398" y="3621"/>
                    </a:lnTo>
                    <a:lnTo>
                      <a:pt x="16398" y="1851"/>
                    </a:lnTo>
                    <a:lnTo>
                      <a:pt x="15693" y="1522"/>
                    </a:lnTo>
                    <a:lnTo>
                      <a:pt x="15693" y="1193"/>
                    </a:lnTo>
                    <a:lnTo>
                      <a:pt x="14900" y="946"/>
                    </a:lnTo>
                    <a:lnTo>
                      <a:pt x="14106" y="658"/>
                    </a:lnTo>
                    <a:lnTo>
                      <a:pt x="13313" y="329"/>
                    </a:lnTo>
                    <a:lnTo>
                      <a:pt x="12607" y="329"/>
                    </a:lnTo>
                    <a:lnTo>
                      <a:pt x="11990" y="0"/>
                    </a:lnTo>
                    <a:lnTo>
                      <a:pt x="9522" y="0"/>
                    </a:lnTo>
                    <a:lnTo>
                      <a:pt x="8904" y="329"/>
                    </a:lnTo>
                    <a:lnTo>
                      <a:pt x="8287" y="329"/>
                    </a:lnTo>
                    <a:lnTo>
                      <a:pt x="7406" y="658"/>
                    </a:lnTo>
                    <a:lnTo>
                      <a:pt x="6612" y="946"/>
                    </a:lnTo>
                    <a:lnTo>
                      <a:pt x="5819" y="1193"/>
                    </a:lnTo>
                    <a:lnTo>
                      <a:pt x="5819" y="1522"/>
                    </a:lnTo>
                    <a:lnTo>
                      <a:pt x="5290" y="1851"/>
                    </a:lnTo>
                    <a:lnTo>
                      <a:pt x="5290" y="3374"/>
                    </a:lnTo>
                    <a:lnTo>
                      <a:pt x="5819" y="3621"/>
                    </a:lnTo>
                    <a:lnTo>
                      <a:pt x="5819" y="3950"/>
                    </a:lnTo>
                    <a:lnTo>
                      <a:pt x="6612" y="4197"/>
                    </a:lnTo>
                    <a:lnTo>
                      <a:pt x="7406" y="4526"/>
                    </a:lnTo>
                    <a:lnTo>
                      <a:pt x="7406" y="5431"/>
                    </a:lnTo>
                    <a:lnTo>
                      <a:pt x="6612" y="5719"/>
                    </a:lnTo>
                    <a:lnTo>
                      <a:pt x="5819" y="5719"/>
                    </a:lnTo>
                    <a:lnTo>
                      <a:pt x="5290" y="6048"/>
                    </a:lnTo>
                    <a:lnTo>
                      <a:pt x="4496" y="6048"/>
                    </a:lnTo>
                    <a:lnTo>
                      <a:pt x="2909" y="6295"/>
                    </a:lnTo>
                    <a:lnTo>
                      <a:pt x="2028" y="6624"/>
                    </a:lnTo>
                    <a:lnTo>
                      <a:pt x="1587" y="6624"/>
                    </a:lnTo>
                    <a:lnTo>
                      <a:pt x="793" y="6953"/>
                    </a:lnTo>
                    <a:lnTo>
                      <a:pt x="793" y="7200"/>
                    </a:lnTo>
                    <a:lnTo>
                      <a:pt x="0" y="7488"/>
                    </a:lnTo>
                    <a:lnTo>
                      <a:pt x="0" y="12631"/>
                    </a:lnTo>
                    <a:lnTo>
                      <a:pt x="793" y="12919"/>
                    </a:lnTo>
                    <a:lnTo>
                      <a:pt x="1587" y="13166"/>
                    </a:lnTo>
                    <a:lnTo>
                      <a:pt x="1587" y="13824"/>
                    </a:lnTo>
                    <a:lnTo>
                      <a:pt x="2028" y="13824"/>
                    </a:lnTo>
                    <a:lnTo>
                      <a:pt x="2909" y="14153"/>
                    </a:lnTo>
                    <a:lnTo>
                      <a:pt x="3703" y="14400"/>
                    </a:lnTo>
                    <a:lnTo>
                      <a:pt x="4496" y="14400"/>
                    </a:lnTo>
                    <a:lnTo>
                      <a:pt x="4496" y="14688"/>
                    </a:lnTo>
                    <a:lnTo>
                      <a:pt x="4496" y="8969"/>
                    </a:lnTo>
                    <a:lnTo>
                      <a:pt x="4496" y="20695"/>
                    </a:lnTo>
                    <a:lnTo>
                      <a:pt x="5290" y="20942"/>
                    </a:lnTo>
                    <a:lnTo>
                      <a:pt x="5290" y="21271"/>
                    </a:lnTo>
                    <a:lnTo>
                      <a:pt x="5819" y="21271"/>
                    </a:lnTo>
                    <a:lnTo>
                      <a:pt x="5819" y="21600"/>
                    </a:lnTo>
                    <a:lnTo>
                      <a:pt x="8904" y="21600"/>
                    </a:lnTo>
                    <a:lnTo>
                      <a:pt x="9522" y="21271"/>
                    </a:lnTo>
                    <a:lnTo>
                      <a:pt x="10315" y="20942"/>
                    </a:lnTo>
                    <a:lnTo>
                      <a:pt x="10315" y="20448"/>
                    </a:lnTo>
                    <a:lnTo>
                      <a:pt x="11197" y="20119"/>
                    </a:lnTo>
                    <a:lnTo>
                      <a:pt x="11197" y="11973"/>
                    </a:lnTo>
                    <a:lnTo>
                      <a:pt x="11197" y="20942"/>
                    </a:lnTo>
                    <a:lnTo>
                      <a:pt x="11990" y="20942"/>
                    </a:lnTo>
                    <a:lnTo>
                      <a:pt x="11990" y="21271"/>
                    </a:lnTo>
                    <a:lnTo>
                      <a:pt x="12607" y="21600"/>
                    </a:lnTo>
                    <a:lnTo>
                      <a:pt x="15693" y="21600"/>
                    </a:lnTo>
                    <a:lnTo>
                      <a:pt x="15693" y="21271"/>
                    </a:lnTo>
                    <a:lnTo>
                      <a:pt x="16398" y="21271"/>
                    </a:lnTo>
                    <a:lnTo>
                      <a:pt x="16398" y="20942"/>
                    </a:lnTo>
                    <a:lnTo>
                      <a:pt x="17016" y="20942"/>
                    </a:lnTo>
                    <a:lnTo>
                      <a:pt x="17016" y="14688"/>
                    </a:lnTo>
                    <a:lnTo>
                      <a:pt x="17809" y="14400"/>
                    </a:lnTo>
                    <a:lnTo>
                      <a:pt x="18602" y="14400"/>
                    </a:lnTo>
                    <a:lnTo>
                      <a:pt x="18602" y="14153"/>
                    </a:lnTo>
                    <a:lnTo>
                      <a:pt x="19484" y="13824"/>
                    </a:lnTo>
                    <a:lnTo>
                      <a:pt x="20718" y="13166"/>
                    </a:lnTo>
                    <a:lnTo>
                      <a:pt x="21600" y="12919"/>
                    </a:lnTo>
                    <a:lnTo>
                      <a:pt x="21600" y="6953"/>
                    </a:lnTo>
                    <a:lnTo>
                      <a:pt x="20718" y="6624"/>
                    </a:lnTo>
                    <a:lnTo>
                      <a:pt x="20101" y="6624"/>
                    </a:lnTo>
                    <a:lnTo>
                      <a:pt x="19484" y="6295"/>
                    </a:lnTo>
                    <a:lnTo>
                      <a:pt x="17809"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569" name="Group 1569"/>
            <p:cNvGrpSpPr/>
            <p:nvPr/>
          </p:nvGrpSpPr>
          <p:grpSpPr>
            <a:xfrm>
              <a:off x="4733919" y="4445001"/>
              <a:ext cx="196872" cy="357206"/>
              <a:chOff x="-1" y="0"/>
              <a:chExt cx="196871" cy="357205"/>
            </a:xfrm>
          </p:grpSpPr>
          <p:sp>
            <p:nvSpPr>
              <p:cNvPr id="1567" name="Shape 1567"/>
              <p:cNvSpPr/>
              <p:nvPr/>
            </p:nvSpPr>
            <p:spPr>
              <a:xfrm>
                <a:off x="-2" y="-1"/>
                <a:ext cx="196873" cy="357206"/>
              </a:xfrm>
              <a:custGeom>
                <a:avLst/>
                <a:gdLst/>
                <a:ahLst/>
                <a:cxnLst>
                  <a:cxn ang="0">
                    <a:pos x="wd2" y="hd2"/>
                  </a:cxn>
                  <a:cxn ang="5400000">
                    <a:pos x="wd2" y="hd2"/>
                  </a:cxn>
                  <a:cxn ang="10800000">
                    <a:pos x="wd2" y="hd2"/>
                  </a:cxn>
                  <a:cxn ang="16200000">
                    <a:pos x="wd2" y="hd2"/>
                  </a:cxn>
                </a:cxnLst>
                <a:rect l="0" t="0" r="r" b="b"/>
                <a:pathLst>
                  <a:path w="21600" h="21600" extrusionOk="0">
                    <a:moveTo>
                      <a:pt x="17793" y="5989"/>
                    </a:moveTo>
                    <a:lnTo>
                      <a:pt x="16997" y="5989"/>
                    </a:lnTo>
                    <a:lnTo>
                      <a:pt x="16466" y="5699"/>
                    </a:lnTo>
                    <a:lnTo>
                      <a:pt x="15669" y="5699"/>
                    </a:lnTo>
                    <a:lnTo>
                      <a:pt x="14872" y="5452"/>
                    </a:lnTo>
                    <a:lnTo>
                      <a:pt x="14075" y="5121"/>
                    </a:lnTo>
                    <a:lnTo>
                      <a:pt x="14075" y="4460"/>
                    </a:lnTo>
                    <a:lnTo>
                      <a:pt x="14872" y="4460"/>
                    </a:lnTo>
                    <a:lnTo>
                      <a:pt x="14872" y="4213"/>
                    </a:lnTo>
                    <a:lnTo>
                      <a:pt x="15669" y="3924"/>
                    </a:lnTo>
                    <a:lnTo>
                      <a:pt x="16466" y="3593"/>
                    </a:lnTo>
                    <a:lnTo>
                      <a:pt x="16466" y="1817"/>
                    </a:lnTo>
                    <a:lnTo>
                      <a:pt x="15669" y="1487"/>
                    </a:lnTo>
                    <a:lnTo>
                      <a:pt x="15669" y="1198"/>
                    </a:lnTo>
                    <a:lnTo>
                      <a:pt x="14872" y="909"/>
                    </a:lnTo>
                    <a:lnTo>
                      <a:pt x="14075" y="661"/>
                    </a:lnTo>
                    <a:lnTo>
                      <a:pt x="13367" y="330"/>
                    </a:lnTo>
                    <a:lnTo>
                      <a:pt x="12748" y="330"/>
                    </a:lnTo>
                    <a:lnTo>
                      <a:pt x="11951" y="0"/>
                    </a:lnTo>
                    <a:lnTo>
                      <a:pt x="9649" y="0"/>
                    </a:lnTo>
                    <a:lnTo>
                      <a:pt x="9030" y="330"/>
                    </a:lnTo>
                    <a:lnTo>
                      <a:pt x="8144" y="330"/>
                    </a:lnTo>
                    <a:lnTo>
                      <a:pt x="7525" y="661"/>
                    </a:lnTo>
                    <a:lnTo>
                      <a:pt x="6728" y="909"/>
                    </a:lnTo>
                    <a:lnTo>
                      <a:pt x="5931" y="1198"/>
                    </a:lnTo>
                    <a:lnTo>
                      <a:pt x="5931" y="1487"/>
                    </a:lnTo>
                    <a:lnTo>
                      <a:pt x="5223" y="1817"/>
                    </a:lnTo>
                    <a:lnTo>
                      <a:pt x="5223" y="3263"/>
                    </a:lnTo>
                    <a:lnTo>
                      <a:pt x="5931" y="3593"/>
                    </a:lnTo>
                    <a:lnTo>
                      <a:pt x="5931" y="3924"/>
                    </a:lnTo>
                    <a:lnTo>
                      <a:pt x="6728" y="4213"/>
                    </a:lnTo>
                    <a:lnTo>
                      <a:pt x="7525" y="4460"/>
                    </a:lnTo>
                    <a:lnTo>
                      <a:pt x="7525" y="5452"/>
                    </a:lnTo>
                    <a:lnTo>
                      <a:pt x="6728" y="5699"/>
                    </a:lnTo>
                    <a:lnTo>
                      <a:pt x="5931" y="5699"/>
                    </a:lnTo>
                    <a:lnTo>
                      <a:pt x="5223" y="5989"/>
                    </a:lnTo>
                    <a:lnTo>
                      <a:pt x="4603" y="5989"/>
                    </a:lnTo>
                    <a:lnTo>
                      <a:pt x="3010" y="6319"/>
                    </a:lnTo>
                    <a:lnTo>
                      <a:pt x="2125" y="6608"/>
                    </a:lnTo>
                    <a:lnTo>
                      <a:pt x="1505" y="6608"/>
                    </a:lnTo>
                    <a:lnTo>
                      <a:pt x="885" y="6938"/>
                    </a:lnTo>
                    <a:lnTo>
                      <a:pt x="885" y="7145"/>
                    </a:lnTo>
                    <a:lnTo>
                      <a:pt x="0" y="7475"/>
                    </a:lnTo>
                    <a:lnTo>
                      <a:pt x="0" y="12597"/>
                    </a:lnTo>
                    <a:lnTo>
                      <a:pt x="885" y="12927"/>
                    </a:lnTo>
                    <a:lnTo>
                      <a:pt x="1505" y="13216"/>
                    </a:lnTo>
                    <a:lnTo>
                      <a:pt x="1505" y="13794"/>
                    </a:lnTo>
                    <a:lnTo>
                      <a:pt x="2125" y="13794"/>
                    </a:lnTo>
                    <a:lnTo>
                      <a:pt x="3010" y="14125"/>
                    </a:lnTo>
                    <a:lnTo>
                      <a:pt x="3807" y="14455"/>
                    </a:lnTo>
                    <a:lnTo>
                      <a:pt x="4603" y="14455"/>
                    </a:lnTo>
                    <a:lnTo>
                      <a:pt x="4603" y="14620"/>
                    </a:lnTo>
                    <a:lnTo>
                      <a:pt x="4603" y="9003"/>
                    </a:lnTo>
                    <a:lnTo>
                      <a:pt x="4603" y="20691"/>
                    </a:lnTo>
                    <a:lnTo>
                      <a:pt x="5223" y="20939"/>
                    </a:lnTo>
                    <a:lnTo>
                      <a:pt x="5223" y="21270"/>
                    </a:lnTo>
                    <a:lnTo>
                      <a:pt x="5931" y="21270"/>
                    </a:lnTo>
                    <a:lnTo>
                      <a:pt x="5931" y="21600"/>
                    </a:lnTo>
                    <a:lnTo>
                      <a:pt x="9030" y="21600"/>
                    </a:lnTo>
                    <a:lnTo>
                      <a:pt x="9649" y="21270"/>
                    </a:lnTo>
                    <a:lnTo>
                      <a:pt x="10446" y="20939"/>
                    </a:lnTo>
                    <a:lnTo>
                      <a:pt x="10446" y="20402"/>
                    </a:lnTo>
                    <a:lnTo>
                      <a:pt x="11154" y="20072"/>
                    </a:lnTo>
                    <a:lnTo>
                      <a:pt x="11154" y="12018"/>
                    </a:lnTo>
                    <a:lnTo>
                      <a:pt x="11154" y="20939"/>
                    </a:lnTo>
                    <a:lnTo>
                      <a:pt x="11951" y="20939"/>
                    </a:lnTo>
                    <a:lnTo>
                      <a:pt x="11951" y="21270"/>
                    </a:lnTo>
                    <a:lnTo>
                      <a:pt x="12748" y="21600"/>
                    </a:lnTo>
                    <a:lnTo>
                      <a:pt x="15669" y="21600"/>
                    </a:lnTo>
                    <a:lnTo>
                      <a:pt x="15669" y="21270"/>
                    </a:lnTo>
                    <a:lnTo>
                      <a:pt x="16466" y="21270"/>
                    </a:lnTo>
                    <a:lnTo>
                      <a:pt x="16466" y="20939"/>
                    </a:lnTo>
                    <a:lnTo>
                      <a:pt x="16997" y="20939"/>
                    </a:lnTo>
                    <a:lnTo>
                      <a:pt x="16997" y="14620"/>
                    </a:lnTo>
                    <a:lnTo>
                      <a:pt x="17793" y="14455"/>
                    </a:lnTo>
                    <a:lnTo>
                      <a:pt x="18590" y="14455"/>
                    </a:lnTo>
                    <a:lnTo>
                      <a:pt x="18590" y="14125"/>
                    </a:lnTo>
                    <a:lnTo>
                      <a:pt x="19475" y="13794"/>
                    </a:lnTo>
                    <a:lnTo>
                      <a:pt x="20095" y="13464"/>
                    </a:lnTo>
                    <a:lnTo>
                      <a:pt x="20715" y="13216"/>
                    </a:lnTo>
                    <a:lnTo>
                      <a:pt x="21600" y="12927"/>
                    </a:lnTo>
                    <a:lnTo>
                      <a:pt x="21600" y="6938"/>
                    </a:lnTo>
                    <a:lnTo>
                      <a:pt x="20715" y="6608"/>
                    </a:lnTo>
                    <a:lnTo>
                      <a:pt x="20095" y="6608"/>
                    </a:lnTo>
                    <a:lnTo>
                      <a:pt x="19475" y="6319"/>
                    </a:lnTo>
                    <a:lnTo>
                      <a:pt x="17793"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68" name="Shape 1568"/>
              <p:cNvSpPr/>
              <p:nvPr/>
            </p:nvSpPr>
            <p:spPr>
              <a:xfrm>
                <a:off x="-2" y="-1"/>
                <a:ext cx="196873" cy="357206"/>
              </a:xfrm>
              <a:custGeom>
                <a:avLst/>
                <a:gdLst/>
                <a:ahLst/>
                <a:cxnLst>
                  <a:cxn ang="0">
                    <a:pos x="wd2" y="hd2"/>
                  </a:cxn>
                  <a:cxn ang="5400000">
                    <a:pos x="wd2" y="hd2"/>
                  </a:cxn>
                  <a:cxn ang="10800000">
                    <a:pos x="wd2" y="hd2"/>
                  </a:cxn>
                  <a:cxn ang="16200000">
                    <a:pos x="wd2" y="hd2"/>
                  </a:cxn>
                </a:cxnLst>
                <a:rect l="0" t="0" r="r" b="b"/>
                <a:pathLst>
                  <a:path w="21600" h="21600" extrusionOk="0">
                    <a:moveTo>
                      <a:pt x="17793" y="5989"/>
                    </a:moveTo>
                    <a:lnTo>
                      <a:pt x="16997" y="5989"/>
                    </a:lnTo>
                    <a:lnTo>
                      <a:pt x="16466" y="5699"/>
                    </a:lnTo>
                    <a:lnTo>
                      <a:pt x="15669" y="5699"/>
                    </a:lnTo>
                    <a:lnTo>
                      <a:pt x="14872" y="5452"/>
                    </a:lnTo>
                    <a:lnTo>
                      <a:pt x="14075" y="5121"/>
                    </a:lnTo>
                    <a:lnTo>
                      <a:pt x="14075" y="4460"/>
                    </a:lnTo>
                    <a:lnTo>
                      <a:pt x="14872" y="4460"/>
                    </a:lnTo>
                    <a:lnTo>
                      <a:pt x="14872" y="4213"/>
                    </a:lnTo>
                    <a:lnTo>
                      <a:pt x="15669" y="3924"/>
                    </a:lnTo>
                    <a:lnTo>
                      <a:pt x="16466" y="3593"/>
                    </a:lnTo>
                    <a:lnTo>
                      <a:pt x="16466" y="1817"/>
                    </a:lnTo>
                    <a:lnTo>
                      <a:pt x="15669" y="1487"/>
                    </a:lnTo>
                    <a:lnTo>
                      <a:pt x="15669" y="1198"/>
                    </a:lnTo>
                    <a:lnTo>
                      <a:pt x="14872" y="909"/>
                    </a:lnTo>
                    <a:lnTo>
                      <a:pt x="14075" y="661"/>
                    </a:lnTo>
                    <a:lnTo>
                      <a:pt x="13367" y="330"/>
                    </a:lnTo>
                    <a:lnTo>
                      <a:pt x="12748" y="330"/>
                    </a:lnTo>
                    <a:lnTo>
                      <a:pt x="11951" y="0"/>
                    </a:lnTo>
                    <a:lnTo>
                      <a:pt x="9649" y="0"/>
                    </a:lnTo>
                    <a:lnTo>
                      <a:pt x="9030" y="330"/>
                    </a:lnTo>
                    <a:lnTo>
                      <a:pt x="8144" y="330"/>
                    </a:lnTo>
                    <a:lnTo>
                      <a:pt x="7525" y="661"/>
                    </a:lnTo>
                    <a:lnTo>
                      <a:pt x="6728" y="909"/>
                    </a:lnTo>
                    <a:lnTo>
                      <a:pt x="5931" y="1198"/>
                    </a:lnTo>
                    <a:lnTo>
                      <a:pt x="5931" y="1487"/>
                    </a:lnTo>
                    <a:lnTo>
                      <a:pt x="5223" y="1817"/>
                    </a:lnTo>
                    <a:lnTo>
                      <a:pt x="5223" y="3263"/>
                    </a:lnTo>
                    <a:lnTo>
                      <a:pt x="5931" y="3593"/>
                    </a:lnTo>
                    <a:lnTo>
                      <a:pt x="5931" y="3924"/>
                    </a:lnTo>
                    <a:lnTo>
                      <a:pt x="6728" y="4213"/>
                    </a:lnTo>
                    <a:lnTo>
                      <a:pt x="7525" y="4460"/>
                    </a:lnTo>
                    <a:lnTo>
                      <a:pt x="7525" y="5452"/>
                    </a:lnTo>
                    <a:lnTo>
                      <a:pt x="6728" y="5699"/>
                    </a:lnTo>
                    <a:lnTo>
                      <a:pt x="5931" y="5699"/>
                    </a:lnTo>
                    <a:lnTo>
                      <a:pt x="5223" y="5989"/>
                    </a:lnTo>
                    <a:lnTo>
                      <a:pt x="4603" y="5989"/>
                    </a:lnTo>
                    <a:lnTo>
                      <a:pt x="3010" y="6319"/>
                    </a:lnTo>
                    <a:lnTo>
                      <a:pt x="2125" y="6608"/>
                    </a:lnTo>
                    <a:lnTo>
                      <a:pt x="1505" y="6608"/>
                    </a:lnTo>
                    <a:lnTo>
                      <a:pt x="885" y="6938"/>
                    </a:lnTo>
                    <a:lnTo>
                      <a:pt x="885" y="7145"/>
                    </a:lnTo>
                    <a:lnTo>
                      <a:pt x="0" y="7475"/>
                    </a:lnTo>
                    <a:lnTo>
                      <a:pt x="0" y="12597"/>
                    </a:lnTo>
                    <a:lnTo>
                      <a:pt x="885" y="12927"/>
                    </a:lnTo>
                    <a:lnTo>
                      <a:pt x="1505" y="13216"/>
                    </a:lnTo>
                    <a:lnTo>
                      <a:pt x="1505" y="13794"/>
                    </a:lnTo>
                    <a:lnTo>
                      <a:pt x="2125" y="13794"/>
                    </a:lnTo>
                    <a:lnTo>
                      <a:pt x="3010" y="14125"/>
                    </a:lnTo>
                    <a:lnTo>
                      <a:pt x="3807" y="14455"/>
                    </a:lnTo>
                    <a:lnTo>
                      <a:pt x="4603" y="14455"/>
                    </a:lnTo>
                    <a:lnTo>
                      <a:pt x="4603" y="14620"/>
                    </a:lnTo>
                    <a:lnTo>
                      <a:pt x="4603" y="9003"/>
                    </a:lnTo>
                    <a:lnTo>
                      <a:pt x="4603" y="20691"/>
                    </a:lnTo>
                    <a:lnTo>
                      <a:pt x="5223" y="20939"/>
                    </a:lnTo>
                    <a:lnTo>
                      <a:pt x="5223" y="21270"/>
                    </a:lnTo>
                    <a:lnTo>
                      <a:pt x="5931" y="21270"/>
                    </a:lnTo>
                    <a:lnTo>
                      <a:pt x="5931" y="21600"/>
                    </a:lnTo>
                    <a:lnTo>
                      <a:pt x="9030" y="21600"/>
                    </a:lnTo>
                    <a:lnTo>
                      <a:pt x="9649" y="21270"/>
                    </a:lnTo>
                    <a:lnTo>
                      <a:pt x="10446" y="20939"/>
                    </a:lnTo>
                    <a:lnTo>
                      <a:pt x="10446" y="20402"/>
                    </a:lnTo>
                    <a:lnTo>
                      <a:pt x="11154" y="20072"/>
                    </a:lnTo>
                    <a:lnTo>
                      <a:pt x="11154" y="12018"/>
                    </a:lnTo>
                    <a:lnTo>
                      <a:pt x="11154" y="20939"/>
                    </a:lnTo>
                    <a:lnTo>
                      <a:pt x="11951" y="20939"/>
                    </a:lnTo>
                    <a:lnTo>
                      <a:pt x="11951" y="21270"/>
                    </a:lnTo>
                    <a:lnTo>
                      <a:pt x="12748" y="21600"/>
                    </a:lnTo>
                    <a:lnTo>
                      <a:pt x="15669" y="21600"/>
                    </a:lnTo>
                    <a:lnTo>
                      <a:pt x="15669" y="21270"/>
                    </a:lnTo>
                    <a:lnTo>
                      <a:pt x="16466" y="21270"/>
                    </a:lnTo>
                    <a:lnTo>
                      <a:pt x="16466" y="20939"/>
                    </a:lnTo>
                    <a:lnTo>
                      <a:pt x="16997" y="20939"/>
                    </a:lnTo>
                    <a:lnTo>
                      <a:pt x="16997" y="14620"/>
                    </a:lnTo>
                    <a:lnTo>
                      <a:pt x="17793" y="14455"/>
                    </a:lnTo>
                    <a:lnTo>
                      <a:pt x="18590" y="14455"/>
                    </a:lnTo>
                    <a:lnTo>
                      <a:pt x="18590" y="14125"/>
                    </a:lnTo>
                    <a:lnTo>
                      <a:pt x="19475" y="13794"/>
                    </a:lnTo>
                    <a:lnTo>
                      <a:pt x="20095" y="13464"/>
                    </a:lnTo>
                    <a:lnTo>
                      <a:pt x="20715" y="13216"/>
                    </a:lnTo>
                    <a:lnTo>
                      <a:pt x="21600" y="12927"/>
                    </a:lnTo>
                    <a:lnTo>
                      <a:pt x="21600" y="6938"/>
                    </a:lnTo>
                    <a:lnTo>
                      <a:pt x="20715" y="6608"/>
                    </a:lnTo>
                    <a:lnTo>
                      <a:pt x="20095" y="6608"/>
                    </a:lnTo>
                    <a:lnTo>
                      <a:pt x="19475" y="6319"/>
                    </a:lnTo>
                    <a:lnTo>
                      <a:pt x="17793"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572" name="Group 1572"/>
            <p:cNvGrpSpPr/>
            <p:nvPr/>
          </p:nvGrpSpPr>
          <p:grpSpPr>
            <a:xfrm>
              <a:off x="4278306" y="4352923"/>
              <a:ext cx="200047" cy="355621"/>
              <a:chOff x="0" y="0"/>
              <a:chExt cx="200046" cy="355620"/>
            </a:xfrm>
          </p:grpSpPr>
          <p:sp>
            <p:nvSpPr>
              <p:cNvPr id="1570" name="Shape 1570"/>
              <p:cNvSpPr/>
              <p:nvPr/>
            </p:nvSpPr>
            <p:spPr>
              <a:xfrm>
                <a:off x="-1" y="-1"/>
                <a:ext cx="200047" cy="355621"/>
              </a:xfrm>
              <a:custGeom>
                <a:avLst/>
                <a:gdLst/>
                <a:ahLst/>
                <a:cxnLst>
                  <a:cxn ang="0">
                    <a:pos x="wd2" y="hd2"/>
                  </a:cxn>
                  <a:cxn ang="5400000">
                    <a:pos x="wd2" y="hd2"/>
                  </a:cxn>
                  <a:cxn ang="10800000">
                    <a:pos x="wd2" y="hd2"/>
                  </a:cxn>
                  <a:cxn ang="16200000">
                    <a:pos x="wd2" y="hd2"/>
                  </a:cxn>
                </a:cxnLst>
                <a:rect l="0" t="0" r="r" b="b"/>
                <a:pathLst>
                  <a:path w="21600" h="21600" extrusionOk="0">
                    <a:moveTo>
                      <a:pt x="17778" y="5989"/>
                    </a:moveTo>
                    <a:lnTo>
                      <a:pt x="16978" y="5989"/>
                    </a:lnTo>
                    <a:lnTo>
                      <a:pt x="16533" y="5699"/>
                    </a:lnTo>
                    <a:lnTo>
                      <a:pt x="15733" y="5699"/>
                    </a:lnTo>
                    <a:lnTo>
                      <a:pt x="14844" y="5452"/>
                    </a:lnTo>
                    <a:lnTo>
                      <a:pt x="14044" y="5121"/>
                    </a:lnTo>
                    <a:lnTo>
                      <a:pt x="14044" y="4460"/>
                    </a:lnTo>
                    <a:lnTo>
                      <a:pt x="14844" y="4460"/>
                    </a:lnTo>
                    <a:lnTo>
                      <a:pt x="14844" y="4213"/>
                    </a:lnTo>
                    <a:lnTo>
                      <a:pt x="15733" y="3924"/>
                    </a:lnTo>
                    <a:lnTo>
                      <a:pt x="16533" y="3593"/>
                    </a:lnTo>
                    <a:lnTo>
                      <a:pt x="16533" y="1859"/>
                    </a:lnTo>
                    <a:lnTo>
                      <a:pt x="15733" y="1528"/>
                    </a:lnTo>
                    <a:lnTo>
                      <a:pt x="15733" y="1198"/>
                    </a:lnTo>
                    <a:lnTo>
                      <a:pt x="14844" y="909"/>
                    </a:lnTo>
                    <a:lnTo>
                      <a:pt x="14044" y="661"/>
                    </a:lnTo>
                    <a:lnTo>
                      <a:pt x="13422" y="330"/>
                    </a:lnTo>
                    <a:lnTo>
                      <a:pt x="12711" y="330"/>
                    </a:lnTo>
                    <a:lnTo>
                      <a:pt x="11911" y="0"/>
                    </a:lnTo>
                    <a:lnTo>
                      <a:pt x="9600" y="0"/>
                    </a:lnTo>
                    <a:lnTo>
                      <a:pt x="8978" y="330"/>
                    </a:lnTo>
                    <a:lnTo>
                      <a:pt x="8178" y="330"/>
                    </a:lnTo>
                    <a:lnTo>
                      <a:pt x="7467" y="661"/>
                    </a:lnTo>
                    <a:lnTo>
                      <a:pt x="6667" y="909"/>
                    </a:lnTo>
                    <a:lnTo>
                      <a:pt x="5867" y="1198"/>
                    </a:lnTo>
                    <a:lnTo>
                      <a:pt x="5867" y="1528"/>
                    </a:lnTo>
                    <a:lnTo>
                      <a:pt x="5244" y="1859"/>
                    </a:lnTo>
                    <a:lnTo>
                      <a:pt x="5244" y="3304"/>
                    </a:lnTo>
                    <a:lnTo>
                      <a:pt x="5867" y="3593"/>
                    </a:lnTo>
                    <a:lnTo>
                      <a:pt x="5867" y="3924"/>
                    </a:lnTo>
                    <a:lnTo>
                      <a:pt x="6667" y="4213"/>
                    </a:lnTo>
                    <a:lnTo>
                      <a:pt x="7467" y="4460"/>
                    </a:lnTo>
                    <a:lnTo>
                      <a:pt x="7467" y="5452"/>
                    </a:lnTo>
                    <a:lnTo>
                      <a:pt x="6667" y="5699"/>
                    </a:lnTo>
                    <a:lnTo>
                      <a:pt x="5867" y="5699"/>
                    </a:lnTo>
                    <a:lnTo>
                      <a:pt x="5244" y="5989"/>
                    </a:lnTo>
                    <a:lnTo>
                      <a:pt x="4533" y="5989"/>
                    </a:lnTo>
                    <a:lnTo>
                      <a:pt x="2933" y="6319"/>
                    </a:lnTo>
                    <a:lnTo>
                      <a:pt x="2133" y="6649"/>
                    </a:lnTo>
                    <a:lnTo>
                      <a:pt x="1422" y="6649"/>
                    </a:lnTo>
                    <a:lnTo>
                      <a:pt x="800" y="6980"/>
                    </a:lnTo>
                    <a:lnTo>
                      <a:pt x="800" y="7145"/>
                    </a:lnTo>
                    <a:lnTo>
                      <a:pt x="0" y="7475"/>
                    </a:lnTo>
                    <a:lnTo>
                      <a:pt x="0" y="12597"/>
                    </a:lnTo>
                    <a:lnTo>
                      <a:pt x="800" y="12927"/>
                    </a:lnTo>
                    <a:lnTo>
                      <a:pt x="1422" y="13216"/>
                    </a:lnTo>
                    <a:lnTo>
                      <a:pt x="1422" y="13794"/>
                    </a:lnTo>
                    <a:lnTo>
                      <a:pt x="2133" y="13794"/>
                    </a:lnTo>
                    <a:lnTo>
                      <a:pt x="3733" y="14455"/>
                    </a:lnTo>
                    <a:lnTo>
                      <a:pt x="4533" y="14455"/>
                    </a:lnTo>
                    <a:lnTo>
                      <a:pt x="4533" y="14662"/>
                    </a:lnTo>
                    <a:lnTo>
                      <a:pt x="4533" y="9003"/>
                    </a:lnTo>
                    <a:lnTo>
                      <a:pt x="4533" y="20691"/>
                    </a:lnTo>
                    <a:lnTo>
                      <a:pt x="5244" y="20939"/>
                    </a:lnTo>
                    <a:lnTo>
                      <a:pt x="5244" y="21270"/>
                    </a:lnTo>
                    <a:lnTo>
                      <a:pt x="5867" y="21270"/>
                    </a:lnTo>
                    <a:lnTo>
                      <a:pt x="5867" y="21600"/>
                    </a:lnTo>
                    <a:lnTo>
                      <a:pt x="8978" y="21600"/>
                    </a:lnTo>
                    <a:lnTo>
                      <a:pt x="9600" y="21270"/>
                    </a:lnTo>
                    <a:lnTo>
                      <a:pt x="10489" y="20939"/>
                    </a:lnTo>
                    <a:lnTo>
                      <a:pt x="10489" y="20444"/>
                    </a:lnTo>
                    <a:lnTo>
                      <a:pt x="11111" y="20113"/>
                    </a:lnTo>
                    <a:lnTo>
                      <a:pt x="11111" y="12018"/>
                    </a:lnTo>
                    <a:lnTo>
                      <a:pt x="11111" y="20939"/>
                    </a:lnTo>
                    <a:lnTo>
                      <a:pt x="11911" y="20939"/>
                    </a:lnTo>
                    <a:lnTo>
                      <a:pt x="11911" y="21270"/>
                    </a:lnTo>
                    <a:lnTo>
                      <a:pt x="12711" y="21600"/>
                    </a:lnTo>
                    <a:lnTo>
                      <a:pt x="15733" y="21600"/>
                    </a:lnTo>
                    <a:lnTo>
                      <a:pt x="15733" y="21270"/>
                    </a:lnTo>
                    <a:lnTo>
                      <a:pt x="16533" y="21270"/>
                    </a:lnTo>
                    <a:lnTo>
                      <a:pt x="16533" y="20939"/>
                    </a:lnTo>
                    <a:lnTo>
                      <a:pt x="16978" y="20939"/>
                    </a:lnTo>
                    <a:lnTo>
                      <a:pt x="16978" y="14662"/>
                    </a:lnTo>
                    <a:lnTo>
                      <a:pt x="17778" y="14455"/>
                    </a:lnTo>
                    <a:lnTo>
                      <a:pt x="18667" y="14455"/>
                    </a:lnTo>
                    <a:lnTo>
                      <a:pt x="18667" y="14125"/>
                    </a:lnTo>
                    <a:lnTo>
                      <a:pt x="19467" y="13794"/>
                    </a:lnTo>
                    <a:lnTo>
                      <a:pt x="20089" y="13464"/>
                    </a:lnTo>
                    <a:lnTo>
                      <a:pt x="20800" y="13216"/>
                    </a:lnTo>
                    <a:lnTo>
                      <a:pt x="21600" y="12927"/>
                    </a:lnTo>
                    <a:lnTo>
                      <a:pt x="21600" y="6980"/>
                    </a:lnTo>
                    <a:lnTo>
                      <a:pt x="20800" y="6649"/>
                    </a:lnTo>
                    <a:lnTo>
                      <a:pt x="20089" y="6649"/>
                    </a:lnTo>
                    <a:lnTo>
                      <a:pt x="19467" y="6319"/>
                    </a:lnTo>
                    <a:lnTo>
                      <a:pt x="17778"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71" name="Shape 1571"/>
              <p:cNvSpPr/>
              <p:nvPr/>
            </p:nvSpPr>
            <p:spPr>
              <a:xfrm>
                <a:off x="-1" y="-1"/>
                <a:ext cx="200047" cy="355621"/>
              </a:xfrm>
              <a:custGeom>
                <a:avLst/>
                <a:gdLst/>
                <a:ahLst/>
                <a:cxnLst>
                  <a:cxn ang="0">
                    <a:pos x="wd2" y="hd2"/>
                  </a:cxn>
                  <a:cxn ang="5400000">
                    <a:pos x="wd2" y="hd2"/>
                  </a:cxn>
                  <a:cxn ang="10800000">
                    <a:pos x="wd2" y="hd2"/>
                  </a:cxn>
                  <a:cxn ang="16200000">
                    <a:pos x="wd2" y="hd2"/>
                  </a:cxn>
                </a:cxnLst>
                <a:rect l="0" t="0" r="r" b="b"/>
                <a:pathLst>
                  <a:path w="21600" h="21600" extrusionOk="0">
                    <a:moveTo>
                      <a:pt x="17778" y="5989"/>
                    </a:moveTo>
                    <a:lnTo>
                      <a:pt x="16978" y="5989"/>
                    </a:lnTo>
                    <a:lnTo>
                      <a:pt x="16533" y="5699"/>
                    </a:lnTo>
                    <a:lnTo>
                      <a:pt x="15733" y="5699"/>
                    </a:lnTo>
                    <a:lnTo>
                      <a:pt x="14844" y="5452"/>
                    </a:lnTo>
                    <a:lnTo>
                      <a:pt x="14044" y="5121"/>
                    </a:lnTo>
                    <a:lnTo>
                      <a:pt x="14044" y="4460"/>
                    </a:lnTo>
                    <a:lnTo>
                      <a:pt x="14844" y="4460"/>
                    </a:lnTo>
                    <a:lnTo>
                      <a:pt x="14844" y="4213"/>
                    </a:lnTo>
                    <a:lnTo>
                      <a:pt x="15733" y="3924"/>
                    </a:lnTo>
                    <a:lnTo>
                      <a:pt x="16533" y="3593"/>
                    </a:lnTo>
                    <a:lnTo>
                      <a:pt x="16533" y="1859"/>
                    </a:lnTo>
                    <a:lnTo>
                      <a:pt x="15733" y="1528"/>
                    </a:lnTo>
                    <a:lnTo>
                      <a:pt x="15733" y="1198"/>
                    </a:lnTo>
                    <a:lnTo>
                      <a:pt x="14844" y="909"/>
                    </a:lnTo>
                    <a:lnTo>
                      <a:pt x="14044" y="661"/>
                    </a:lnTo>
                    <a:lnTo>
                      <a:pt x="13422" y="330"/>
                    </a:lnTo>
                    <a:lnTo>
                      <a:pt x="12711" y="330"/>
                    </a:lnTo>
                    <a:lnTo>
                      <a:pt x="11911" y="0"/>
                    </a:lnTo>
                    <a:lnTo>
                      <a:pt x="9600" y="0"/>
                    </a:lnTo>
                    <a:lnTo>
                      <a:pt x="8978" y="330"/>
                    </a:lnTo>
                    <a:lnTo>
                      <a:pt x="8178" y="330"/>
                    </a:lnTo>
                    <a:lnTo>
                      <a:pt x="7467" y="661"/>
                    </a:lnTo>
                    <a:lnTo>
                      <a:pt x="6667" y="909"/>
                    </a:lnTo>
                    <a:lnTo>
                      <a:pt x="5867" y="1198"/>
                    </a:lnTo>
                    <a:lnTo>
                      <a:pt x="5867" y="1528"/>
                    </a:lnTo>
                    <a:lnTo>
                      <a:pt x="5244" y="1859"/>
                    </a:lnTo>
                    <a:lnTo>
                      <a:pt x="5244" y="3304"/>
                    </a:lnTo>
                    <a:lnTo>
                      <a:pt x="5867" y="3593"/>
                    </a:lnTo>
                    <a:lnTo>
                      <a:pt x="5867" y="3924"/>
                    </a:lnTo>
                    <a:lnTo>
                      <a:pt x="6667" y="4213"/>
                    </a:lnTo>
                    <a:lnTo>
                      <a:pt x="7467" y="4460"/>
                    </a:lnTo>
                    <a:lnTo>
                      <a:pt x="7467" y="5452"/>
                    </a:lnTo>
                    <a:lnTo>
                      <a:pt x="6667" y="5699"/>
                    </a:lnTo>
                    <a:lnTo>
                      <a:pt x="5867" y="5699"/>
                    </a:lnTo>
                    <a:lnTo>
                      <a:pt x="5244" y="5989"/>
                    </a:lnTo>
                    <a:lnTo>
                      <a:pt x="4533" y="5989"/>
                    </a:lnTo>
                    <a:lnTo>
                      <a:pt x="2933" y="6319"/>
                    </a:lnTo>
                    <a:lnTo>
                      <a:pt x="2133" y="6649"/>
                    </a:lnTo>
                    <a:lnTo>
                      <a:pt x="1422" y="6649"/>
                    </a:lnTo>
                    <a:lnTo>
                      <a:pt x="800" y="6980"/>
                    </a:lnTo>
                    <a:lnTo>
                      <a:pt x="800" y="7145"/>
                    </a:lnTo>
                    <a:lnTo>
                      <a:pt x="0" y="7475"/>
                    </a:lnTo>
                    <a:lnTo>
                      <a:pt x="0" y="12597"/>
                    </a:lnTo>
                    <a:lnTo>
                      <a:pt x="800" y="12927"/>
                    </a:lnTo>
                    <a:lnTo>
                      <a:pt x="1422" y="13216"/>
                    </a:lnTo>
                    <a:lnTo>
                      <a:pt x="1422" y="13794"/>
                    </a:lnTo>
                    <a:lnTo>
                      <a:pt x="2133" y="13794"/>
                    </a:lnTo>
                    <a:lnTo>
                      <a:pt x="3733" y="14455"/>
                    </a:lnTo>
                    <a:lnTo>
                      <a:pt x="4533" y="14455"/>
                    </a:lnTo>
                    <a:lnTo>
                      <a:pt x="4533" y="14662"/>
                    </a:lnTo>
                    <a:lnTo>
                      <a:pt x="4533" y="9003"/>
                    </a:lnTo>
                    <a:lnTo>
                      <a:pt x="4533" y="20691"/>
                    </a:lnTo>
                    <a:lnTo>
                      <a:pt x="5244" y="20939"/>
                    </a:lnTo>
                    <a:lnTo>
                      <a:pt x="5244" y="21270"/>
                    </a:lnTo>
                    <a:lnTo>
                      <a:pt x="5867" y="21270"/>
                    </a:lnTo>
                    <a:lnTo>
                      <a:pt x="5867" y="21600"/>
                    </a:lnTo>
                    <a:lnTo>
                      <a:pt x="8978" y="21600"/>
                    </a:lnTo>
                    <a:lnTo>
                      <a:pt x="9600" y="21270"/>
                    </a:lnTo>
                    <a:lnTo>
                      <a:pt x="10489" y="20939"/>
                    </a:lnTo>
                    <a:lnTo>
                      <a:pt x="10489" y="20444"/>
                    </a:lnTo>
                    <a:lnTo>
                      <a:pt x="11111" y="20113"/>
                    </a:lnTo>
                    <a:lnTo>
                      <a:pt x="11111" y="12018"/>
                    </a:lnTo>
                    <a:lnTo>
                      <a:pt x="11111" y="20939"/>
                    </a:lnTo>
                    <a:lnTo>
                      <a:pt x="11911" y="20939"/>
                    </a:lnTo>
                    <a:lnTo>
                      <a:pt x="11911" y="21270"/>
                    </a:lnTo>
                    <a:lnTo>
                      <a:pt x="12711" y="21600"/>
                    </a:lnTo>
                    <a:lnTo>
                      <a:pt x="15733" y="21600"/>
                    </a:lnTo>
                    <a:lnTo>
                      <a:pt x="15733" y="21270"/>
                    </a:lnTo>
                    <a:lnTo>
                      <a:pt x="16533" y="21270"/>
                    </a:lnTo>
                    <a:lnTo>
                      <a:pt x="16533" y="20939"/>
                    </a:lnTo>
                    <a:lnTo>
                      <a:pt x="16978" y="20939"/>
                    </a:lnTo>
                    <a:lnTo>
                      <a:pt x="16978" y="14662"/>
                    </a:lnTo>
                    <a:lnTo>
                      <a:pt x="17778" y="14455"/>
                    </a:lnTo>
                    <a:lnTo>
                      <a:pt x="18667" y="14455"/>
                    </a:lnTo>
                    <a:lnTo>
                      <a:pt x="18667" y="14125"/>
                    </a:lnTo>
                    <a:lnTo>
                      <a:pt x="19467" y="13794"/>
                    </a:lnTo>
                    <a:lnTo>
                      <a:pt x="20089" y="13464"/>
                    </a:lnTo>
                    <a:lnTo>
                      <a:pt x="20800" y="13216"/>
                    </a:lnTo>
                    <a:lnTo>
                      <a:pt x="21600" y="12927"/>
                    </a:lnTo>
                    <a:lnTo>
                      <a:pt x="21600" y="6980"/>
                    </a:lnTo>
                    <a:lnTo>
                      <a:pt x="20800" y="6649"/>
                    </a:lnTo>
                    <a:lnTo>
                      <a:pt x="20089" y="6649"/>
                    </a:lnTo>
                    <a:lnTo>
                      <a:pt x="19467" y="6319"/>
                    </a:lnTo>
                    <a:lnTo>
                      <a:pt x="17778"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575" name="Group 1575"/>
            <p:cNvGrpSpPr/>
            <p:nvPr/>
          </p:nvGrpSpPr>
          <p:grpSpPr>
            <a:xfrm>
              <a:off x="3811582" y="4481512"/>
              <a:ext cx="198459" cy="357206"/>
              <a:chOff x="-1" y="0"/>
              <a:chExt cx="198458" cy="357205"/>
            </a:xfrm>
          </p:grpSpPr>
          <p:sp>
            <p:nvSpPr>
              <p:cNvPr id="1573" name="Shape 1573"/>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18"/>
                    </a:moveTo>
                    <a:lnTo>
                      <a:pt x="17067" y="6018"/>
                    </a:lnTo>
                    <a:lnTo>
                      <a:pt x="16533" y="5689"/>
                    </a:lnTo>
                    <a:lnTo>
                      <a:pt x="15733" y="5689"/>
                    </a:lnTo>
                    <a:lnTo>
                      <a:pt x="14933" y="5441"/>
                    </a:lnTo>
                    <a:lnTo>
                      <a:pt x="14133" y="5111"/>
                    </a:lnTo>
                    <a:lnTo>
                      <a:pt x="14133" y="4493"/>
                    </a:lnTo>
                    <a:lnTo>
                      <a:pt x="14933" y="4493"/>
                    </a:lnTo>
                    <a:lnTo>
                      <a:pt x="14933" y="4163"/>
                    </a:lnTo>
                    <a:lnTo>
                      <a:pt x="15733" y="3916"/>
                    </a:lnTo>
                    <a:lnTo>
                      <a:pt x="16533" y="3586"/>
                    </a:lnTo>
                    <a:lnTo>
                      <a:pt x="16533" y="1814"/>
                    </a:lnTo>
                    <a:lnTo>
                      <a:pt x="15733" y="1484"/>
                    </a:lnTo>
                    <a:lnTo>
                      <a:pt x="15733" y="1154"/>
                    </a:lnTo>
                    <a:lnTo>
                      <a:pt x="14933" y="907"/>
                    </a:lnTo>
                    <a:lnTo>
                      <a:pt x="14133" y="618"/>
                    </a:lnTo>
                    <a:lnTo>
                      <a:pt x="13422" y="330"/>
                    </a:lnTo>
                    <a:lnTo>
                      <a:pt x="12800" y="330"/>
                    </a:lnTo>
                    <a:lnTo>
                      <a:pt x="12000" y="0"/>
                    </a:lnTo>
                    <a:lnTo>
                      <a:pt x="9689" y="0"/>
                    </a:lnTo>
                    <a:lnTo>
                      <a:pt x="8978" y="330"/>
                    </a:lnTo>
                    <a:lnTo>
                      <a:pt x="8178" y="330"/>
                    </a:lnTo>
                    <a:lnTo>
                      <a:pt x="7556" y="618"/>
                    </a:lnTo>
                    <a:lnTo>
                      <a:pt x="6756" y="907"/>
                    </a:lnTo>
                    <a:lnTo>
                      <a:pt x="5867" y="1154"/>
                    </a:lnTo>
                    <a:lnTo>
                      <a:pt x="5867" y="1484"/>
                    </a:lnTo>
                    <a:lnTo>
                      <a:pt x="5244" y="1814"/>
                    </a:lnTo>
                    <a:lnTo>
                      <a:pt x="5244" y="3339"/>
                    </a:lnTo>
                    <a:lnTo>
                      <a:pt x="5867" y="3586"/>
                    </a:lnTo>
                    <a:lnTo>
                      <a:pt x="5867" y="3916"/>
                    </a:lnTo>
                    <a:lnTo>
                      <a:pt x="6756" y="4163"/>
                    </a:lnTo>
                    <a:lnTo>
                      <a:pt x="7556" y="4493"/>
                    </a:lnTo>
                    <a:lnTo>
                      <a:pt x="7556" y="5441"/>
                    </a:lnTo>
                    <a:lnTo>
                      <a:pt x="6756" y="5689"/>
                    </a:lnTo>
                    <a:lnTo>
                      <a:pt x="5867" y="5689"/>
                    </a:lnTo>
                    <a:lnTo>
                      <a:pt x="5244" y="6018"/>
                    </a:lnTo>
                    <a:lnTo>
                      <a:pt x="4622" y="6018"/>
                    </a:lnTo>
                    <a:lnTo>
                      <a:pt x="2933" y="6266"/>
                    </a:lnTo>
                    <a:lnTo>
                      <a:pt x="2133" y="6595"/>
                    </a:lnTo>
                    <a:lnTo>
                      <a:pt x="1511" y="6595"/>
                    </a:lnTo>
                    <a:lnTo>
                      <a:pt x="800" y="6925"/>
                    </a:lnTo>
                    <a:lnTo>
                      <a:pt x="800" y="7214"/>
                    </a:lnTo>
                    <a:lnTo>
                      <a:pt x="0" y="7461"/>
                    </a:lnTo>
                    <a:lnTo>
                      <a:pt x="0" y="12614"/>
                    </a:lnTo>
                    <a:lnTo>
                      <a:pt x="800" y="12902"/>
                    </a:lnTo>
                    <a:lnTo>
                      <a:pt x="1511" y="13150"/>
                    </a:lnTo>
                    <a:lnTo>
                      <a:pt x="1511" y="13809"/>
                    </a:lnTo>
                    <a:lnTo>
                      <a:pt x="2133" y="13809"/>
                    </a:lnTo>
                    <a:lnTo>
                      <a:pt x="2933" y="14139"/>
                    </a:lnTo>
                    <a:lnTo>
                      <a:pt x="3822" y="14386"/>
                    </a:lnTo>
                    <a:lnTo>
                      <a:pt x="4622" y="14386"/>
                    </a:lnTo>
                    <a:lnTo>
                      <a:pt x="4622" y="14675"/>
                    </a:lnTo>
                    <a:lnTo>
                      <a:pt x="4622" y="8945"/>
                    </a:lnTo>
                    <a:lnTo>
                      <a:pt x="4622" y="20693"/>
                    </a:lnTo>
                    <a:lnTo>
                      <a:pt x="5244" y="20940"/>
                    </a:lnTo>
                    <a:lnTo>
                      <a:pt x="5244" y="21270"/>
                    </a:lnTo>
                    <a:lnTo>
                      <a:pt x="5867" y="21270"/>
                    </a:lnTo>
                    <a:lnTo>
                      <a:pt x="5867" y="21600"/>
                    </a:lnTo>
                    <a:lnTo>
                      <a:pt x="8978" y="21600"/>
                    </a:lnTo>
                    <a:lnTo>
                      <a:pt x="9689" y="21270"/>
                    </a:lnTo>
                    <a:lnTo>
                      <a:pt x="10489" y="20940"/>
                    </a:lnTo>
                    <a:lnTo>
                      <a:pt x="10489" y="20446"/>
                    </a:lnTo>
                    <a:lnTo>
                      <a:pt x="11111" y="20116"/>
                    </a:lnTo>
                    <a:lnTo>
                      <a:pt x="11111" y="11995"/>
                    </a:lnTo>
                    <a:lnTo>
                      <a:pt x="11111" y="20940"/>
                    </a:lnTo>
                    <a:lnTo>
                      <a:pt x="12000" y="20940"/>
                    </a:lnTo>
                    <a:lnTo>
                      <a:pt x="12000" y="21270"/>
                    </a:lnTo>
                    <a:lnTo>
                      <a:pt x="12800" y="21600"/>
                    </a:lnTo>
                    <a:lnTo>
                      <a:pt x="15733" y="21600"/>
                    </a:lnTo>
                    <a:lnTo>
                      <a:pt x="15733" y="21270"/>
                    </a:lnTo>
                    <a:lnTo>
                      <a:pt x="16533" y="21270"/>
                    </a:lnTo>
                    <a:lnTo>
                      <a:pt x="16533" y="20940"/>
                    </a:lnTo>
                    <a:lnTo>
                      <a:pt x="17067" y="20940"/>
                    </a:lnTo>
                    <a:lnTo>
                      <a:pt x="17067" y="14675"/>
                    </a:lnTo>
                    <a:lnTo>
                      <a:pt x="17867" y="14386"/>
                    </a:lnTo>
                    <a:lnTo>
                      <a:pt x="18667" y="14386"/>
                    </a:lnTo>
                    <a:lnTo>
                      <a:pt x="18667" y="14139"/>
                    </a:lnTo>
                    <a:lnTo>
                      <a:pt x="19467" y="13809"/>
                    </a:lnTo>
                    <a:lnTo>
                      <a:pt x="20178" y="13479"/>
                    </a:lnTo>
                    <a:lnTo>
                      <a:pt x="20800" y="13150"/>
                    </a:lnTo>
                    <a:lnTo>
                      <a:pt x="21600" y="12902"/>
                    </a:lnTo>
                    <a:lnTo>
                      <a:pt x="21600" y="6925"/>
                    </a:lnTo>
                    <a:lnTo>
                      <a:pt x="20800" y="6595"/>
                    </a:lnTo>
                    <a:lnTo>
                      <a:pt x="20178" y="6595"/>
                    </a:lnTo>
                    <a:lnTo>
                      <a:pt x="19467" y="6266"/>
                    </a:lnTo>
                    <a:lnTo>
                      <a:pt x="17867" y="601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74" name="Shape 1574"/>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18"/>
                    </a:moveTo>
                    <a:lnTo>
                      <a:pt x="17067" y="6018"/>
                    </a:lnTo>
                    <a:lnTo>
                      <a:pt x="16533" y="5689"/>
                    </a:lnTo>
                    <a:lnTo>
                      <a:pt x="15733" y="5689"/>
                    </a:lnTo>
                    <a:lnTo>
                      <a:pt x="14933" y="5441"/>
                    </a:lnTo>
                    <a:lnTo>
                      <a:pt x="14133" y="5111"/>
                    </a:lnTo>
                    <a:lnTo>
                      <a:pt x="14133" y="4493"/>
                    </a:lnTo>
                    <a:lnTo>
                      <a:pt x="14933" y="4493"/>
                    </a:lnTo>
                    <a:lnTo>
                      <a:pt x="14933" y="4163"/>
                    </a:lnTo>
                    <a:lnTo>
                      <a:pt x="15733" y="3916"/>
                    </a:lnTo>
                    <a:lnTo>
                      <a:pt x="16533" y="3586"/>
                    </a:lnTo>
                    <a:lnTo>
                      <a:pt x="16533" y="1814"/>
                    </a:lnTo>
                    <a:lnTo>
                      <a:pt x="15733" y="1484"/>
                    </a:lnTo>
                    <a:lnTo>
                      <a:pt x="15733" y="1154"/>
                    </a:lnTo>
                    <a:lnTo>
                      <a:pt x="14933" y="907"/>
                    </a:lnTo>
                    <a:lnTo>
                      <a:pt x="14133" y="618"/>
                    </a:lnTo>
                    <a:lnTo>
                      <a:pt x="13422" y="330"/>
                    </a:lnTo>
                    <a:lnTo>
                      <a:pt x="12800" y="330"/>
                    </a:lnTo>
                    <a:lnTo>
                      <a:pt x="12000" y="0"/>
                    </a:lnTo>
                    <a:lnTo>
                      <a:pt x="9689" y="0"/>
                    </a:lnTo>
                    <a:lnTo>
                      <a:pt x="8978" y="330"/>
                    </a:lnTo>
                    <a:lnTo>
                      <a:pt x="8178" y="330"/>
                    </a:lnTo>
                    <a:lnTo>
                      <a:pt x="7556" y="618"/>
                    </a:lnTo>
                    <a:lnTo>
                      <a:pt x="6756" y="907"/>
                    </a:lnTo>
                    <a:lnTo>
                      <a:pt x="5867" y="1154"/>
                    </a:lnTo>
                    <a:lnTo>
                      <a:pt x="5867" y="1484"/>
                    </a:lnTo>
                    <a:lnTo>
                      <a:pt x="5244" y="1814"/>
                    </a:lnTo>
                    <a:lnTo>
                      <a:pt x="5244" y="3339"/>
                    </a:lnTo>
                    <a:lnTo>
                      <a:pt x="5867" y="3586"/>
                    </a:lnTo>
                    <a:lnTo>
                      <a:pt x="5867" y="3916"/>
                    </a:lnTo>
                    <a:lnTo>
                      <a:pt x="6756" y="4163"/>
                    </a:lnTo>
                    <a:lnTo>
                      <a:pt x="7556" y="4493"/>
                    </a:lnTo>
                    <a:lnTo>
                      <a:pt x="7556" y="5441"/>
                    </a:lnTo>
                    <a:lnTo>
                      <a:pt x="6756" y="5689"/>
                    </a:lnTo>
                    <a:lnTo>
                      <a:pt x="5867" y="5689"/>
                    </a:lnTo>
                    <a:lnTo>
                      <a:pt x="5244" y="6018"/>
                    </a:lnTo>
                    <a:lnTo>
                      <a:pt x="4622" y="6018"/>
                    </a:lnTo>
                    <a:lnTo>
                      <a:pt x="2933" y="6266"/>
                    </a:lnTo>
                    <a:lnTo>
                      <a:pt x="2133" y="6595"/>
                    </a:lnTo>
                    <a:lnTo>
                      <a:pt x="1511" y="6595"/>
                    </a:lnTo>
                    <a:lnTo>
                      <a:pt x="800" y="6925"/>
                    </a:lnTo>
                    <a:lnTo>
                      <a:pt x="800" y="7214"/>
                    </a:lnTo>
                    <a:lnTo>
                      <a:pt x="0" y="7461"/>
                    </a:lnTo>
                    <a:lnTo>
                      <a:pt x="0" y="12614"/>
                    </a:lnTo>
                    <a:lnTo>
                      <a:pt x="800" y="12902"/>
                    </a:lnTo>
                    <a:lnTo>
                      <a:pt x="1511" y="13150"/>
                    </a:lnTo>
                    <a:lnTo>
                      <a:pt x="1511" y="13809"/>
                    </a:lnTo>
                    <a:lnTo>
                      <a:pt x="2133" y="13809"/>
                    </a:lnTo>
                    <a:lnTo>
                      <a:pt x="2933" y="14139"/>
                    </a:lnTo>
                    <a:lnTo>
                      <a:pt x="3822" y="14386"/>
                    </a:lnTo>
                    <a:lnTo>
                      <a:pt x="4622" y="14386"/>
                    </a:lnTo>
                    <a:lnTo>
                      <a:pt x="4622" y="14675"/>
                    </a:lnTo>
                    <a:lnTo>
                      <a:pt x="4622" y="8945"/>
                    </a:lnTo>
                    <a:lnTo>
                      <a:pt x="4622" y="20693"/>
                    </a:lnTo>
                    <a:lnTo>
                      <a:pt x="5244" y="20940"/>
                    </a:lnTo>
                    <a:lnTo>
                      <a:pt x="5244" y="21270"/>
                    </a:lnTo>
                    <a:lnTo>
                      <a:pt x="5867" y="21270"/>
                    </a:lnTo>
                    <a:lnTo>
                      <a:pt x="5867" y="21600"/>
                    </a:lnTo>
                    <a:lnTo>
                      <a:pt x="8978" y="21600"/>
                    </a:lnTo>
                    <a:lnTo>
                      <a:pt x="9689" y="21270"/>
                    </a:lnTo>
                    <a:lnTo>
                      <a:pt x="10489" y="20940"/>
                    </a:lnTo>
                    <a:lnTo>
                      <a:pt x="10489" y="20446"/>
                    </a:lnTo>
                    <a:lnTo>
                      <a:pt x="11111" y="20116"/>
                    </a:lnTo>
                    <a:lnTo>
                      <a:pt x="11111" y="11995"/>
                    </a:lnTo>
                    <a:lnTo>
                      <a:pt x="11111" y="20940"/>
                    </a:lnTo>
                    <a:lnTo>
                      <a:pt x="12000" y="20940"/>
                    </a:lnTo>
                    <a:lnTo>
                      <a:pt x="12000" y="21270"/>
                    </a:lnTo>
                    <a:lnTo>
                      <a:pt x="12800" y="21600"/>
                    </a:lnTo>
                    <a:lnTo>
                      <a:pt x="15733" y="21600"/>
                    </a:lnTo>
                    <a:lnTo>
                      <a:pt x="15733" y="21270"/>
                    </a:lnTo>
                    <a:lnTo>
                      <a:pt x="16533" y="21270"/>
                    </a:lnTo>
                    <a:lnTo>
                      <a:pt x="16533" y="20940"/>
                    </a:lnTo>
                    <a:lnTo>
                      <a:pt x="17067" y="20940"/>
                    </a:lnTo>
                    <a:lnTo>
                      <a:pt x="17067" y="14675"/>
                    </a:lnTo>
                    <a:lnTo>
                      <a:pt x="17867" y="14386"/>
                    </a:lnTo>
                    <a:lnTo>
                      <a:pt x="18667" y="14386"/>
                    </a:lnTo>
                    <a:lnTo>
                      <a:pt x="18667" y="14139"/>
                    </a:lnTo>
                    <a:lnTo>
                      <a:pt x="19467" y="13809"/>
                    </a:lnTo>
                    <a:lnTo>
                      <a:pt x="20178" y="13479"/>
                    </a:lnTo>
                    <a:lnTo>
                      <a:pt x="20800" y="13150"/>
                    </a:lnTo>
                    <a:lnTo>
                      <a:pt x="21600" y="12902"/>
                    </a:lnTo>
                    <a:lnTo>
                      <a:pt x="21600" y="6925"/>
                    </a:lnTo>
                    <a:lnTo>
                      <a:pt x="20800" y="6595"/>
                    </a:lnTo>
                    <a:lnTo>
                      <a:pt x="20178" y="6595"/>
                    </a:lnTo>
                    <a:lnTo>
                      <a:pt x="19467" y="6266"/>
                    </a:lnTo>
                    <a:lnTo>
                      <a:pt x="17867" y="601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578" name="Group 1578"/>
            <p:cNvGrpSpPr/>
            <p:nvPr/>
          </p:nvGrpSpPr>
          <p:grpSpPr>
            <a:xfrm>
              <a:off x="2968618" y="3924300"/>
              <a:ext cx="198461" cy="357206"/>
              <a:chOff x="-1" y="0"/>
              <a:chExt cx="198460" cy="357205"/>
            </a:xfrm>
          </p:grpSpPr>
          <p:sp>
            <p:nvSpPr>
              <p:cNvPr id="1576" name="Shape 1576"/>
              <p:cNvSpPr/>
              <p:nvPr/>
            </p:nvSpPr>
            <p:spPr>
              <a:xfrm>
                <a:off x="-2" y="-1"/>
                <a:ext cx="198462" cy="357206"/>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93" y="5678"/>
                    </a:lnTo>
                    <a:lnTo>
                      <a:pt x="14900" y="5431"/>
                    </a:lnTo>
                    <a:lnTo>
                      <a:pt x="14106" y="5102"/>
                    </a:lnTo>
                    <a:lnTo>
                      <a:pt x="14106" y="4526"/>
                    </a:lnTo>
                    <a:lnTo>
                      <a:pt x="14900" y="4526"/>
                    </a:lnTo>
                    <a:lnTo>
                      <a:pt x="14900" y="4197"/>
                    </a:lnTo>
                    <a:lnTo>
                      <a:pt x="15693" y="3909"/>
                    </a:lnTo>
                    <a:lnTo>
                      <a:pt x="16398" y="3621"/>
                    </a:lnTo>
                    <a:lnTo>
                      <a:pt x="16398" y="1851"/>
                    </a:lnTo>
                    <a:lnTo>
                      <a:pt x="15693" y="1522"/>
                    </a:lnTo>
                    <a:lnTo>
                      <a:pt x="15693" y="1193"/>
                    </a:lnTo>
                    <a:lnTo>
                      <a:pt x="14900" y="905"/>
                    </a:lnTo>
                    <a:lnTo>
                      <a:pt x="14106" y="658"/>
                    </a:lnTo>
                    <a:lnTo>
                      <a:pt x="13313" y="329"/>
                    </a:lnTo>
                    <a:lnTo>
                      <a:pt x="12607" y="329"/>
                    </a:lnTo>
                    <a:lnTo>
                      <a:pt x="11990" y="0"/>
                    </a:lnTo>
                    <a:lnTo>
                      <a:pt x="9522" y="0"/>
                    </a:lnTo>
                    <a:lnTo>
                      <a:pt x="8904" y="329"/>
                    </a:lnTo>
                    <a:lnTo>
                      <a:pt x="8287" y="329"/>
                    </a:lnTo>
                    <a:lnTo>
                      <a:pt x="7406" y="658"/>
                    </a:lnTo>
                    <a:lnTo>
                      <a:pt x="6612" y="905"/>
                    </a:lnTo>
                    <a:lnTo>
                      <a:pt x="5819" y="1193"/>
                    </a:lnTo>
                    <a:lnTo>
                      <a:pt x="5819" y="1522"/>
                    </a:lnTo>
                    <a:lnTo>
                      <a:pt x="5290" y="1851"/>
                    </a:lnTo>
                    <a:lnTo>
                      <a:pt x="5290" y="3333"/>
                    </a:lnTo>
                    <a:lnTo>
                      <a:pt x="5819" y="3621"/>
                    </a:lnTo>
                    <a:lnTo>
                      <a:pt x="5819" y="3909"/>
                    </a:lnTo>
                    <a:lnTo>
                      <a:pt x="6612" y="4197"/>
                    </a:lnTo>
                    <a:lnTo>
                      <a:pt x="7406" y="4526"/>
                    </a:lnTo>
                    <a:lnTo>
                      <a:pt x="7406" y="5431"/>
                    </a:lnTo>
                    <a:lnTo>
                      <a:pt x="6612" y="5678"/>
                    </a:lnTo>
                    <a:lnTo>
                      <a:pt x="5819" y="5678"/>
                    </a:lnTo>
                    <a:lnTo>
                      <a:pt x="5290" y="6007"/>
                    </a:lnTo>
                    <a:lnTo>
                      <a:pt x="4496" y="6007"/>
                    </a:lnTo>
                    <a:lnTo>
                      <a:pt x="2909" y="6295"/>
                    </a:lnTo>
                    <a:lnTo>
                      <a:pt x="2116" y="6624"/>
                    </a:lnTo>
                    <a:lnTo>
                      <a:pt x="1587" y="6624"/>
                    </a:lnTo>
                    <a:lnTo>
                      <a:pt x="793" y="6953"/>
                    </a:lnTo>
                    <a:lnTo>
                      <a:pt x="793" y="7200"/>
                    </a:lnTo>
                    <a:lnTo>
                      <a:pt x="0" y="7447"/>
                    </a:lnTo>
                    <a:lnTo>
                      <a:pt x="0" y="12631"/>
                    </a:lnTo>
                    <a:lnTo>
                      <a:pt x="793" y="12878"/>
                    </a:lnTo>
                    <a:lnTo>
                      <a:pt x="1587" y="13166"/>
                    </a:lnTo>
                    <a:lnTo>
                      <a:pt x="1587" y="13824"/>
                    </a:lnTo>
                    <a:lnTo>
                      <a:pt x="2116" y="13824"/>
                    </a:lnTo>
                    <a:lnTo>
                      <a:pt x="2909" y="14153"/>
                    </a:lnTo>
                    <a:lnTo>
                      <a:pt x="3703" y="14400"/>
                    </a:lnTo>
                    <a:lnTo>
                      <a:pt x="4496" y="14400"/>
                    </a:lnTo>
                    <a:lnTo>
                      <a:pt x="4496" y="14647"/>
                    </a:lnTo>
                    <a:lnTo>
                      <a:pt x="4496" y="8969"/>
                    </a:lnTo>
                    <a:lnTo>
                      <a:pt x="4496" y="20695"/>
                    </a:lnTo>
                    <a:lnTo>
                      <a:pt x="5290" y="20942"/>
                    </a:lnTo>
                    <a:lnTo>
                      <a:pt x="5290" y="21271"/>
                    </a:lnTo>
                    <a:lnTo>
                      <a:pt x="5819" y="21271"/>
                    </a:lnTo>
                    <a:lnTo>
                      <a:pt x="5819" y="21600"/>
                    </a:lnTo>
                    <a:lnTo>
                      <a:pt x="8904" y="21600"/>
                    </a:lnTo>
                    <a:lnTo>
                      <a:pt x="9522" y="21271"/>
                    </a:lnTo>
                    <a:lnTo>
                      <a:pt x="10403" y="20942"/>
                    </a:lnTo>
                    <a:lnTo>
                      <a:pt x="10403" y="20407"/>
                    </a:lnTo>
                    <a:lnTo>
                      <a:pt x="11197" y="20078"/>
                    </a:lnTo>
                    <a:lnTo>
                      <a:pt x="11197" y="11973"/>
                    </a:lnTo>
                    <a:lnTo>
                      <a:pt x="11197" y="20942"/>
                    </a:lnTo>
                    <a:lnTo>
                      <a:pt x="11990" y="20942"/>
                    </a:lnTo>
                    <a:lnTo>
                      <a:pt x="11990" y="21271"/>
                    </a:lnTo>
                    <a:lnTo>
                      <a:pt x="12607" y="21600"/>
                    </a:lnTo>
                    <a:lnTo>
                      <a:pt x="15693" y="21600"/>
                    </a:lnTo>
                    <a:lnTo>
                      <a:pt x="15693" y="21271"/>
                    </a:lnTo>
                    <a:lnTo>
                      <a:pt x="16398" y="21271"/>
                    </a:lnTo>
                    <a:lnTo>
                      <a:pt x="16398" y="20942"/>
                    </a:lnTo>
                    <a:lnTo>
                      <a:pt x="17016" y="20942"/>
                    </a:lnTo>
                    <a:lnTo>
                      <a:pt x="17016" y="14647"/>
                    </a:lnTo>
                    <a:lnTo>
                      <a:pt x="17809" y="14400"/>
                    </a:lnTo>
                    <a:lnTo>
                      <a:pt x="18691" y="14400"/>
                    </a:lnTo>
                    <a:lnTo>
                      <a:pt x="18691" y="14153"/>
                    </a:lnTo>
                    <a:lnTo>
                      <a:pt x="19484" y="13824"/>
                    </a:lnTo>
                    <a:lnTo>
                      <a:pt x="20101" y="13495"/>
                    </a:lnTo>
                    <a:lnTo>
                      <a:pt x="20807" y="13166"/>
                    </a:lnTo>
                    <a:lnTo>
                      <a:pt x="21600" y="12878"/>
                    </a:lnTo>
                    <a:lnTo>
                      <a:pt x="21600" y="6953"/>
                    </a:lnTo>
                    <a:lnTo>
                      <a:pt x="20807" y="6624"/>
                    </a:lnTo>
                    <a:lnTo>
                      <a:pt x="20101" y="6624"/>
                    </a:lnTo>
                    <a:lnTo>
                      <a:pt x="19484" y="6295"/>
                    </a:lnTo>
                    <a:lnTo>
                      <a:pt x="17809"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77" name="Shape 1577"/>
              <p:cNvSpPr/>
              <p:nvPr/>
            </p:nvSpPr>
            <p:spPr>
              <a:xfrm>
                <a:off x="-2" y="-1"/>
                <a:ext cx="198462" cy="357206"/>
              </a:xfrm>
              <a:custGeom>
                <a:avLst/>
                <a:gdLst/>
                <a:ahLst/>
                <a:cxnLst>
                  <a:cxn ang="0">
                    <a:pos x="wd2" y="hd2"/>
                  </a:cxn>
                  <a:cxn ang="5400000">
                    <a:pos x="wd2" y="hd2"/>
                  </a:cxn>
                  <a:cxn ang="10800000">
                    <a:pos x="wd2" y="hd2"/>
                  </a:cxn>
                  <a:cxn ang="16200000">
                    <a:pos x="wd2" y="hd2"/>
                  </a:cxn>
                </a:cxnLst>
                <a:rect l="0" t="0" r="r" b="b"/>
                <a:pathLst>
                  <a:path w="21600" h="21600" extrusionOk="0">
                    <a:moveTo>
                      <a:pt x="17809" y="6007"/>
                    </a:moveTo>
                    <a:lnTo>
                      <a:pt x="17016" y="6007"/>
                    </a:lnTo>
                    <a:lnTo>
                      <a:pt x="16398" y="5678"/>
                    </a:lnTo>
                    <a:lnTo>
                      <a:pt x="15693" y="5678"/>
                    </a:lnTo>
                    <a:lnTo>
                      <a:pt x="14900" y="5431"/>
                    </a:lnTo>
                    <a:lnTo>
                      <a:pt x="14106" y="5102"/>
                    </a:lnTo>
                    <a:lnTo>
                      <a:pt x="14106" y="4526"/>
                    </a:lnTo>
                    <a:lnTo>
                      <a:pt x="14900" y="4526"/>
                    </a:lnTo>
                    <a:lnTo>
                      <a:pt x="14900" y="4197"/>
                    </a:lnTo>
                    <a:lnTo>
                      <a:pt x="15693" y="3909"/>
                    </a:lnTo>
                    <a:lnTo>
                      <a:pt x="16398" y="3621"/>
                    </a:lnTo>
                    <a:lnTo>
                      <a:pt x="16398" y="1851"/>
                    </a:lnTo>
                    <a:lnTo>
                      <a:pt x="15693" y="1522"/>
                    </a:lnTo>
                    <a:lnTo>
                      <a:pt x="15693" y="1193"/>
                    </a:lnTo>
                    <a:lnTo>
                      <a:pt x="14900" y="905"/>
                    </a:lnTo>
                    <a:lnTo>
                      <a:pt x="14106" y="658"/>
                    </a:lnTo>
                    <a:lnTo>
                      <a:pt x="13313" y="329"/>
                    </a:lnTo>
                    <a:lnTo>
                      <a:pt x="12607" y="329"/>
                    </a:lnTo>
                    <a:lnTo>
                      <a:pt x="11990" y="0"/>
                    </a:lnTo>
                    <a:lnTo>
                      <a:pt x="9522" y="0"/>
                    </a:lnTo>
                    <a:lnTo>
                      <a:pt x="8904" y="329"/>
                    </a:lnTo>
                    <a:lnTo>
                      <a:pt x="8287" y="329"/>
                    </a:lnTo>
                    <a:lnTo>
                      <a:pt x="7406" y="658"/>
                    </a:lnTo>
                    <a:lnTo>
                      <a:pt x="6612" y="905"/>
                    </a:lnTo>
                    <a:lnTo>
                      <a:pt x="5819" y="1193"/>
                    </a:lnTo>
                    <a:lnTo>
                      <a:pt x="5819" y="1522"/>
                    </a:lnTo>
                    <a:lnTo>
                      <a:pt x="5290" y="1851"/>
                    </a:lnTo>
                    <a:lnTo>
                      <a:pt x="5290" y="3333"/>
                    </a:lnTo>
                    <a:lnTo>
                      <a:pt x="5819" y="3621"/>
                    </a:lnTo>
                    <a:lnTo>
                      <a:pt x="5819" y="3909"/>
                    </a:lnTo>
                    <a:lnTo>
                      <a:pt x="6612" y="4197"/>
                    </a:lnTo>
                    <a:lnTo>
                      <a:pt x="7406" y="4526"/>
                    </a:lnTo>
                    <a:lnTo>
                      <a:pt x="7406" y="5431"/>
                    </a:lnTo>
                    <a:lnTo>
                      <a:pt x="6612" y="5678"/>
                    </a:lnTo>
                    <a:lnTo>
                      <a:pt x="5819" y="5678"/>
                    </a:lnTo>
                    <a:lnTo>
                      <a:pt x="5290" y="6007"/>
                    </a:lnTo>
                    <a:lnTo>
                      <a:pt x="4496" y="6007"/>
                    </a:lnTo>
                    <a:lnTo>
                      <a:pt x="2909" y="6295"/>
                    </a:lnTo>
                    <a:lnTo>
                      <a:pt x="2116" y="6624"/>
                    </a:lnTo>
                    <a:lnTo>
                      <a:pt x="1587" y="6624"/>
                    </a:lnTo>
                    <a:lnTo>
                      <a:pt x="793" y="6953"/>
                    </a:lnTo>
                    <a:lnTo>
                      <a:pt x="793" y="7200"/>
                    </a:lnTo>
                    <a:lnTo>
                      <a:pt x="0" y="7447"/>
                    </a:lnTo>
                    <a:lnTo>
                      <a:pt x="0" y="12631"/>
                    </a:lnTo>
                    <a:lnTo>
                      <a:pt x="793" y="12878"/>
                    </a:lnTo>
                    <a:lnTo>
                      <a:pt x="1587" y="13166"/>
                    </a:lnTo>
                    <a:lnTo>
                      <a:pt x="1587" y="13824"/>
                    </a:lnTo>
                    <a:lnTo>
                      <a:pt x="2116" y="13824"/>
                    </a:lnTo>
                    <a:lnTo>
                      <a:pt x="2909" y="14153"/>
                    </a:lnTo>
                    <a:lnTo>
                      <a:pt x="3703" y="14400"/>
                    </a:lnTo>
                    <a:lnTo>
                      <a:pt x="4496" y="14400"/>
                    </a:lnTo>
                    <a:lnTo>
                      <a:pt x="4496" y="14647"/>
                    </a:lnTo>
                    <a:lnTo>
                      <a:pt x="4496" y="8969"/>
                    </a:lnTo>
                    <a:lnTo>
                      <a:pt x="4496" y="20695"/>
                    </a:lnTo>
                    <a:lnTo>
                      <a:pt x="5290" y="20942"/>
                    </a:lnTo>
                    <a:lnTo>
                      <a:pt x="5290" y="21271"/>
                    </a:lnTo>
                    <a:lnTo>
                      <a:pt x="5819" y="21271"/>
                    </a:lnTo>
                    <a:lnTo>
                      <a:pt x="5819" y="21600"/>
                    </a:lnTo>
                    <a:lnTo>
                      <a:pt x="8904" y="21600"/>
                    </a:lnTo>
                    <a:lnTo>
                      <a:pt x="9522" y="21271"/>
                    </a:lnTo>
                    <a:lnTo>
                      <a:pt x="10403" y="20942"/>
                    </a:lnTo>
                    <a:lnTo>
                      <a:pt x="10403" y="20407"/>
                    </a:lnTo>
                    <a:lnTo>
                      <a:pt x="11197" y="20078"/>
                    </a:lnTo>
                    <a:lnTo>
                      <a:pt x="11197" y="11973"/>
                    </a:lnTo>
                    <a:lnTo>
                      <a:pt x="11197" y="20942"/>
                    </a:lnTo>
                    <a:lnTo>
                      <a:pt x="11990" y="20942"/>
                    </a:lnTo>
                    <a:lnTo>
                      <a:pt x="11990" y="21271"/>
                    </a:lnTo>
                    <a:lnTo>
                      <a:pt x="12607" y="21600"/>
                    </a:lnTo>
                    <a:lnTo>
                      <a:pt x="15693" y="21600"/>
                    </a:lnTo>
                    <a:lnTo>
                      <a:pt x="15693" y="21271"/>
                    </a:lnTo>
                    <a:lnTo>
                      <a:pt x="16398" y="21271"/>
                    </a:lnTo>
                    <a:lnTo>
                      <a:pt x="16398" y="20942"/>
                    </a:lnTo>
                    <a:lnTo>
                      <a:pt x="17016" y="20942"/>
                    </a:lnTo>
                    <a:lnTo>
                      <a:pt x="17016" y="14647"/>
                    </a:lnTo>
                    <a:lnTo>
                      <a:pt x="17809" y="14400"/>
                    </a:lnTo>
                    <a:lnTo>
                      <a:pt x="18691" y="14400"/>
                    </a:lnTo>
                    <a:lnTo>
                      <a:pt x="18691" y="14153"/>
                    </a:lnTo>
                    <a:lnTo>
                      <a:pt x="19484" y="13824"/>
                    </a:lnTo>
                    <a:lnTo>
                      <a:pt x="20101" y="13495"/>
                    </a:lnTo>
                    <a:lnTo>
                      <a:pt x="20807" y="13166"/>
                    </a:lnTo>
                    <a:lnTo>
                      <a:pt x="21600" y="12878"/>
                    </a:lnTo>
                    <a:lnTo>
                      <a:pt x="21600" y="6953"/>
                    </a:lnTo>
                    <a:lnTo>
                      <a:pt x="20807" y="6624"/>
                    </a:lnTo>
                    <a:lnTo>
                      <a:pt x="20101" y="6624"/>
                    </a:lnTo>
                    <a:lnTo>
                      <a:pt x="19484" y="6295"/>
                    </a:lnTo>
                    <a:lnTo>
                      <a:pt x="17809"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581" name="Group 1581"/>
            <p:cNvGrpSpPr/>
            <p:nvPr/>
          </p:nvGrpSpPr>
          <p:grpSpPr>
            <a:xfrm>
              <a:off x="2609847" y="2930523"/>
              <a:ext cx="204806" cy="355622"/>
              <a:chOff x="-1" y="-1"/>
              <a:chExt cx="204805" cy="355621"/>
            </a:xfrm>
          </p:grpSpPr>
          <p:sp>
            <p:nvSpPr>
              <p:cNvPr id="1579" name="Shape 1579"/>
              <p:cNvSpPr/>
              <p:nvPr/>
            </p:nvSpPr>
            <p:spPr>
              <a:xfrm>
                <a:off x="-1" y="-2"/>
                <a:ext cx="204806" cy="355623"/>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781" y="5741"/>
                    </a:lnTo>
                    <a:lnTo>
                      <a:pt x="14988" y="5452"/>
                    </a:lnTo>
                    <a:lnTo>
                      <a:pt x="14194" y="5121"/>
                    </a:lnTo>
                    <a:lnTo>
                      <a:pt x="14194" y="4460"/>
                    </a:lnTo>
                    <a:lnTo>
                      <a:pt x="14988" y="4460"/>
                    </a:lnTo>
                    <a:lnTo>
                      <a:pt x="14988" y="4213"/>
                    </a:lnTo>
                    <a:lnTo>
                      <a:pt x="15781" y="3965"/>
                    </a:lnTo>
                    <a:lnTo>
                      <a:pt x="16398" y="3634"/>
                    </a:lnTo>
                    <a:lnTo>
                      <a:pt x="16398" y="1859"/>
                    </a:lnTo>
                    <a:lnTo>
                      <a:pt x="15781" y="1528"/>
                    </a:lnTo>
                    <a:lnTo>
                      <a:pt x="15781" y="1198"/>
                    </a:lnTo>
                    <a:lnTo>
                      <a:pt x="14988" y="950"/>
                    </a:lnTo>
                    <a:lnTo>
                      <a:pt x="14194" y="661"/>
                    </a:lnTo>
                    <a:lnTo>
                      <a:pt x="13313" y="330"/>
                    </a:lnTo>
                    <a:lnTo>
                      <a:pt x="12696" y="330"/>
                    </a:lnTo>
                    <a:lnTo>
                      <a:pt x="12078" y="0"/>
                    </a:lnTo>
                    <a:lnTo>
                      <a:pt x="9610" y="0"/>
                    </a:lnTo>
                    <a:lnTo>
                      <a:pt x="8993" y="330"/>
                    </a:lnTo>
                    <a:lnTo>
                      <a:pt x="8287" y="330"/>
                    </a:lnTo>
                    <a:lnTo>
                      <a:pt x="7494" y="661"/>
                    </a:lnTo>
                    <a:lnTo>
                      <a:pt x="6700" y="950"/>
                    </a:lnTo>
                    <a:lnTo>
                      <a:pt x="5907" y="1198"/>
                    </a:lnTo>
                    <a:lnTo>
                      <a:pt x="5907" y="1528"/>
                    </a:lnTo>
                    <a:lnTo>
                      <a:pt x="5378" y="1859"/>
                    </a:lnTo>
                    <a:lnTo>
                      <a:pt x="5378" y="3304"/>
                    </a:lnTo>
                    <a:lnTo>
                      <a:pt x="5907" y="3634"/>
                    </a:lnTo>
                    <a:lnTo>
                      <a:pt x="5907" y="3965"/>
                    </a:lnTo>
                    <a:lnTo>
                      <a:pt x="7494" y="4460"/>
                    </a:lnTo>
                    <a:lnTo>
                      <a:pt x="7494" y="5452"/>
                    </a:lnTo>
                    <a:lnTo>
                      <a:pt x="6700" y="5741"/>
                    </a:lnTo>
                    <a:lnTo>
                      <a:pt x="5907" y="5741"/>
                    </a:lnTo>
                    <a:lnTo>
                      <a:pt x="5378" y="5989"/>
                    </a:lnTo>
                    <a:lnTo>
                      <a:pt x="4584" y="5989"/>
                    </a:lnTo>
                    <a:lnTo>
                      <a:pt x="2998" y="6319"/>
                    </a:lnTo>
                    <a:lnTo>
                      <a:pt x="2116" y="6649"/>
                    </a:lnTo>
                    <a:lnTo>
                      <a:pt x="1675" y="6649"/>
                    </a:lnTo>
                    <a:lnTo>
                      <a:pt x="882" y="6980"/>
                    </a:lnTo>
                    <a:lnTo>
                      <a:pt x="882" y="7186"/>
                    </a:lnTo>
                    <a:lnTo>
                      <a:pt x="0" y="7517"/>
                    </a:lnTo>
                    <a:lnTo>
                      <a:pt x="0" y="12638"/>
                    </a:lnTo>
                    <a:lnTo>
                      <a:pt x="882" y="12968"/>
                    </a:lnTo>
                    <a:lnTo>
                      <a:pt x="1675" y="13216"/>
                    </a:lnTo>
                    <a:lnTo>
                      <a:pt x="1675" y="13794"/>
                    </a:lnTo>
                    <a:lnTo>
                      <a:pt x="2116" y="13794"/>
                    </a:lnTo>
                    <a:lnTo>
                      <a:pt x="2998" y="14125"/>
                    </a:lnTo>
                    <a:lnTo>
                      <a:pt x="3791" y="14455"/>
                    </a:lnTo>
                    <a:lnTo>
                      <a:pt x="4584" y="14455"/>
                    </a:lnTo>
                    <a:lnTo>
                      <a:pt x="4584" y="14662"/>
                    </a:lnTo>
                    <a:lnTo>
                      <a:pt x="4584" y="9003"/>
                    </a:lnTo>
                    <a:lnTo>
                      <a:pt x="4584" y="20691"/>
                    </a:lnTo>
                    <a:lnTo>
                      <a:pt x="5378" y="20980"/>
                    </a:lnTo>
                    <a:lnTo>
                      <a:pt x="5378" y="21270"/>
                    </a:lnTo>
                    <a:lnTo>
                      <a:pt x="5907" y="21270"/>
                    </a:lnTo>
                    <a:lnTo>
                      <a:pt x="5907" y="21600"/>
                    </a:lnTo>
                    <a:lnTo>
                      <a:pt x="8993" y="21600"/>
                    </a:lnTo>
                    <a:lnTo>
                      <a:pt x="9610" y="21270"/>
                    </a:lnTo>
                    <a:lnTo>
                      <a:pt x="10403" y="20980"/>
                    </a:lnTo>
                    <a:lnTo>
                      <a:pt x="10403" y="20444"/>
                    </a:lnTo>
                    <a:lnTo>
                      <a:pt x="11285" y="20113"/>
                    </a:lnTo>
                    <a:lnTo>
                      <a:pt x="11285" y="12018"/>
                    </a:lnTo>
                    <a:lnTo>
                      <a:pt x="11285" y="20980"/>
                    </a:lnTo>
                    <a:lnTo>
                      <a:pt x="12078" y="20980"/>
                    </a:lnTo>
                    <a:lnTo>
                      <a:pt x="12078" y="21270"/>
                    </a:lnTo>
                    <a:lnTo>
                      <a:pt x="12696" y="21600"/>
                    </a:lnTo>
                    <a:lnTo>
                      <a:pt x="15781" y="21600"/>
                    </a:lnTo>
                    <a:lnTo>
                      <a:pt x="15781" y="21270"/>
                    </a:lnTo>
                    <a:lnTo>
                      <a:pt x="16398" y="21270"/>
                    </a:lnTo>
                    <a:lnTo>
                      <a:pt x="16398" y="20980"/>
                    </a:lnTo>
                    <a:lnTo>
                      <a:pt x="17104" y="20980"/>
                    </a:lnTo>
                    <a:lnTo>
                      <a:pt x="17104" y="14662"/>
                    </a:lnTo>
                    <a:lnTo>
                      <a:pt x="17897" y="14455"/>
                    </a:lnTo>
                    <a:lnTo>
                      <a:pt x="18691" y="14455"/>
                    </a:lnTo>
                    <a:lnTo>
                      <a:pt x="18691" y="14125"/>
                    </a:lnTo>
                    <a:lnTo>
                      <a:pt x="19572" y="13794"/>
                    </a:lnTo>
                    <a:lnTo>
                      <a:pt x="20189" y="13464"/>
                    </a:lnTo>
                    <a:lnTo>
                      <a:pt x="20807" y="13216"/>
                    </a:lnTo>
                    <a:lnTo>
                      <a:pt x="21600" y="12968"/>
                    </a:lnTo>
                    <a:lnTo>
                      <a:pt x="21600" y="6980"/>
                    </a:lnTo>
                    <a:lnTo>
                      <a:pt x="20807" y="6649"/>
                    </a:lnTo>
                    <a:lnTo>
                      <a:pt x="20189" y="6649"/>
                    </a:lnTo>
                    <a:lnTo>
                      <a:pt x="19572"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80" name="Shape 1580"/>
              <p:cNvSpPr/>
              <p:nvPr/>
            </p:nvSpPr>
            <p:spPr>
              <a:xfrm>
                <a:off x="-1" y="-2"/>
                <a:ext cx="204806" cy="355623"/>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741"/>
                    </a:lnTo>
                    <a:lnTo>
                      <a:pt x="15781" y="5741"/>
                    </a:lnTo>
                    <a:lnTo>
                      <a:pt x="14988" y="5452"/>
                    </a:lnTo>
                    <a:lnTo>
                      <a:pt x="14194" y="5121"/>
                    </a:lnTo>
                    <a:lnTo>
                      <a:pt x="14194" y="4460"/>
                    </a:lnTo>
                    <a:lnTo>
                      <a:pt x="14988" y="4460"/>
                    </a:lnTo>
                    <a:lnTo>
                      <a:pt x="14988" y="4213"/>
                    </a:lnTo>
                    <a:lnTo>
                      <a:pt x="15781" y="3965"/>
                    </a:lnTo>
                    <a:lnTo>
                      <a:pt x="16398" y="3634"/>
                    </a:lnTo>
                    <a:lnTo>
                      <a:pt x="16398" y="1859"/>
                    </a:lnTo>
                    <a:lnTo>
                      <a:pt x="15781" y="1528"/>
                    </a:lnTo>
                    <a:lnTo>
                      <a:pt x="15781" y="1198"/>
                    </a:lnTo>
                    <a:lnTo>
                      <a:pt x="14988" y="950"/>
                    </a:lnTo>
                    <a:lnTo>
                      <a:pt x="14194" y="661"/>
                    </a:lnTo>
                    <a:lnTo>
                      <a:pt x="13313" y="330"/>
                    </a:lnTo>
                    <a:lnTo>
                      <a:pt x="12696" y="330"/>
                    </a:lnTo>
                    <a:lnTo>
                      <a:pt x="12078" y="0"/>
                    </a:lnTo>
                    <a:lnTo>
                      <a:pt x="9610" y="0"/>
                    </a:lnTo>
                    <a:lnTo>
                      <a:pt x="8993" y="330"/>
                    </a:lnTo>
                    <a:lnTo>
                      <a:pt x="8287" y="330"/>
                    </a:lnTo>
                    <a:lnTo>
                      <a:pt x="7494" y="661"/>
                    </a:lnTo>
                    <a:lnTo>
                      <a:pt x="6700" y="950"/>
                    </a:lnTo>
                    <a:lnTo>
                      <a:pt x="5907" y="1198"/>
                    </a:lnTo>
                    <a:lnTo>
                      <a:pt x="5907" y="1528"/>
                    </a:lnTo>
                    <a:lnTo>
                      <a:pt x="5378" y="1859"/>
                    </a:lnTo>
                    <a:lnTo>
                      <a:pt x="5378" y="3304"/>
                    </a:lnTo>
                    <a:lnTo>
                      <a:pt x="5907" y="3634"/>
                    </a:lnTo>
                    <a:lnTo>
                      <a:pt x="5907" y="3965"/>
                    </a:lnTo>
                    <a:lnTo>
                      <a:pt x="7494" y="4460"/>
                    </a:lnTo>
                    <a:lnTo>
                      <a:pt x="7494" y="5452"/>
                    </a:lnTo>
                    <a:lnTo>
                      <a:pt x="6700" y="5741"/>
                    </a:lnTo>
                    <a:lnTo>
                      <a:pt x="5907" y="5741"/>
                    </a:lnTo>
                    <a:lnTo>
                      <a:pt x="5378" y="5989"/>
                    </a:lnTo>
                    <a:lnTo>
                      <a:pt x="4584" y="5989"/>
                    </a:lnTo>
                    <a:lnTo>
                      <a:pt x="2998" y="6319"/>
                    </a:lnTo>
                    <a:lnTo>
                      <a:pt x="2116" y="6649"/>
                    </a:lnTo>
                    <a:lnTo>
                      <a:pt x="1675" y="6649"/>
                    </a:lnTo>
                    <a:lnTo>
                      <a:pt x="882" y="6980"/>
                    </a:lnTo>
                    <a:lnTo>
                      <a:pt x="882" y="7186"/>
                    </a:lnTo>
                    <a:lnTo>
                      <a:pt x="0" y="7517"/>
                    </a:lnTo>
                    <a:lnTo>
                      <a:pt x="0" y="12638"/>
                    </a:lnTo>
                    <a:lnTo>
                      <a:pt x="882" y="12968"/>
                    </a:lnTo>
                    <a:lnTo>
                      <a:pt x="1675" y="13216"/>
                    </a:lnTo>
                    <a:lnTo>
                      <a:pt x="1675" y="13794"/>
                    </a:lnTo>
                    <a:lnTo>
                      <a:pt x="2116" y="13794"/>
                    </a:lnTo>
                    <a:lnTo>
                      <a:pt x="2998" y="14125"/>
                    </a:lnTo>
                    <a:lnTo>
                      <a:pt x="3791" y="14455"/>
                    </a:lnTo>
                    <a:lnTo>
                      <a:pt x="4584" y="14455"/>
                    </a:lnTo>
                    <a:lnTo>
                      <a:pt x="4584" y="14662"/>
                    </a:lnTo>
                    <a:lnTo>
                      <a:pt x="4584" y="9003"/>
                    </a:lnTo>
                    <a:lnTo>
                      <a:pt x="4584" y="20691"/>
                    </a:lnTo>
                    <a:lnTo>
                      <a:pt x="5378" y="20980"/>
                    </a:lnTo>
                    <a:lnTo>
                      <a:pt x="5378" y="21270"/>
                    </a:lnTo>
                    <a:lnTo>
                      <a:pt x="5907" y="21270"/>
                    </a:lnTo>
                    <a:lnTo>
                      <a:pt x="5907" y="21600"/>
                    </a:lnTo>
                    <a:lnTo>
                      <a:pt x="8993" y="21600"/>
                    </a:lnTo>
                    <a:lnTo>
                      <a:pt x="9610" y="21270"/>
                    </a:lnTo>
                    <a:lnTo>
                      <a:pt x="10403" y="20980"/>
                    </a:lnTo>
                    <a:lnTo>
                      <a:pt x="10403" y="20444"/>
                    </a:lnTo>
                    <a:lnTo>
                      <a:pt x="11285" y="20113"/>
                    </a:lnTo>
                    <a:lnTo>
                      <a:pt x="11285" y="12018"/>
                    </a:lnTo>
                    <a:lnTo>
                      <a:pt x="11285" y="20980"/>
                    </a:lnTo>
                    <a:lnTo>
                      <a:pt x="12078" y="20980"/>
                    </a:lnTo>
                    <a:lnTo>
                      <a:pt x="12078" y="21270"/>
                    </a:lnTo>
                    <a:lnTo>
                      <a:pt x="12696" y="21600"/>
                    </a:lnTo>
                    <a:lnTo>
                      <a:pt x="15781" y="21600"/>
                    </a:lnTo>
                    <a:lnTo>
                      <a:pt x="15781" y="21270"/>
                    </a:lnTo>
                    <a:lnTo>
                      <a:pt x="16398" y="21270"/>
                    </a:lnTo>
                    <a:lnTo>
                      <a:pt x="16398" y="20980"/>
                    </a:lnTo>
                    <a:lnTo>
                      <a:pt x="17104" y="20980"/>
                    </a:lnTo>
                    <a:lnTo>
                      <a:pt x="17104" y="14662"/>
                    </a:lnTo>
                    <a:lnTo>
                      <a:pt x="17897" y="14455"/>
                    </a:lnTo>
                    <a:lnTo>
                      <a:pt x="18691" y="14455"/>
                    </a:lnTo>
                    <a:lnTo>
                      <a:pt x="18691" y="14125"/>
                    </a:lnTo>
                    <a:lnTo>
                      <a:pt x="19572" y="13794"/>
                    </a:lnTo>
                    <a:lnTo>
                      <a:pt x="20189" y="13464"/>
                    </a:lnTo>
                    <a:lnTo>
                      <a:pt x="20807" y="13216"/>
                    </a:lnTo>
                    <a:lnTo>
                      <a:pt x="21600" y="12968"/>
                    </a:lnTo>
                    <a:lnTo>
                      <a:pt x="21600" y="6980"/>
                    </a:lnTo>
                    <a:lnTo>
                      <a:pt x="20807" y="6649"/>
                    </a:lnTo>
                    <a:lnTo>
                      <a:pt x="20189" y="6649"/>
                    </a:lnTo>
                    <a:lnTo>
                      <a:pt x="19572"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584" name="Group 1584"/>
            <p:cNvGrpSpPr/>
            <p:nvPr/>
          </p:nvGrpSpPr>
          <p:grpSpPr>
            <a:xfrm>
              <a:off x="2082795" y="3381375"/>
              <a:ext cx="198459" cy="357206"/>
              <a:chOff x="-1" y="0"/>
              <a:chExt cx="198458" cy="357205"/>
            </a:xfrm>
          </p:grpSpPr>
          <p:sp>
            <p:nvSpPr>
              <p:cNvPr id="1582" name="Shape 1582"/>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07"/>
                    </a:moveTo>
                    <a:lnTo>
                      <a:pt x="16978" y="6007"/>
                    </a:lnTo>
                    <a:lnTo>
                      <a:pt x="16533" y="5678"/>
                    </a:lnTo>
                    <a:lnTo>
                      <a:pt x="15733" y="5678"/>
                    </a:lnTo>
                    <a:lnTo>
                      <a:pt x="14844" y="5431"/>
                    </a:lnTo>
                    <a:lnTo>
                      <a:pt x="14044" y="5102"/>
                    </a:lnTo>
                    <a:lnTo>
                      <a:pt x="14044" y="4526"/>
                    </a:lnTo>
                    <a:lnTo>
                      <a:pt x="14844" y="4526"/>
                    </a:lnTo>
                    <a:lnTo>
                      <a:pt x="14844" y="4197"/>
                    </a:lnTo>
                    <a:lnTo>
                      <a:pt x="15733" y="3909"/>
                    </a:lnTo>
                    <a:lnTo>
                      <a:pt x="16533" y="3579"/>
                    </a:lnTo>
                    <a:lnTo>
                      <a:pt x="16533" y="1851"/>
                    </a:lnTo>
                    <a:lnTo>
                      <a:pt x="15733" y="1522"/>
                    </a:lnTo>
                    <a:lnTo>
                      <a:pt x="15733" y="1193"/>
                    </a:lnTo>
                    <a:lnTo>
                      <a:pt x="14844" y="905"/>
                    </a:lnTo>
                    <a:lnTo>
                      <a:pt x="14044" y="658"/>
                    </a:lnTo>
                    <a:lnTo>
                      <a:pt x="13422" y="329"/>
                    </a:lnTo>
                    <a:lnTo>
                      <a:pt x="12711" y="329"/>
                    </a:lnTo>
                    <a:lnTo>
                      <a:pt x="11911" y="0"/>
                    </a:lnTo>
                    <a:lnTo>
                      <a:pt x="9600" y="0"/>
                    </a:lnTo>
                    <a:lnTo>
                      <a:pt x="8978" y="329"/>
                    </a:lnTo>
                    <a:lnTo>
                      <a:pt x="8178" y="329"/>
                    </a:lnTo>
                    <a:lnTo>
                      <a:pt x="7467" y="658"/>
                    </a:lnTo>
                    <a:lnTo>
                      <a:pt x="6667" y="905"/>
                    </a:lnTo>
                    <a:lnTo>
                      <a:pt x="5867" y="1193"/>
                    </a:lnTo>
                    <a:lnTo>
                      <a:pt x="5867" y="1522"/>
                    </a:lnTo>
                    <a:lnTo>
                      <a:pt x="5244" y="1851"/>
                    </a:lnTo>
                    <a:lnTo>
                      <a:pt x="5244" y="3333"/>
                    </a:lnTo>
                    <a:lnTo>
                      <a:pt x="5867" y="3579"/>
                    </a:lnTo>
                    <a:lnTo>
                      <a:pt x="5867" y="3909"/>
                    </a:lnTo>
                    <a:lnTo>
                      <a:pt x="6667" y="4197"/>
                    </a:lnTo>
                    <a:lnTo>
                      <a:pt x="7467" y="4526"/>
                    </a:lnTo>
                    <a:lnTo>
                      <a:pt x="7467" y="5431"/>
                    </a:lnTo>
                    <a:lnTo>
                      <a:pt x="6667" y="5678"/>
                    </a:lnTo>
                    <a:lnTo>
                      <a:pt x="5867" y="5678"/>
                    </a:lnTo>
                    <a:lnTo>
                      <a:pt x="5244" y="6007"/>
                    </a:lnTo>
                    <a:lnTo>
                      <a:pt x="4533" y="6007"/>
                    </a:lnTo>
                    <a:lnTo>
                      <a:pt x="2933" y="6295"/>
                    </a:lnTo>
                    <a:lnTo>
                      <a:pt x="2133" y="6624"/>
                    </a:lnTo>
                    <a:lnTo>
                      <a:pt x="1422" y="6624"/>
                    </a:lnTo>
                    <a:lnTo>
                      <a:pt x="800" y="6953"/>
                    </a:lnTo>
                    <a:lnTo>
                      <a:pt x="800" y="7200"/>
                    </a:lnTo>
                    <a:lnTo>
                      <a:pt x="0" y="7447"/>
                    </a:lnTo>
                    <a:lnTo>
                      <a:pt x="0" y="12631"/>
                    </a:lnTo>
                    <a:lnTo>
                      <a:pt x="800" y="12878"/>
                    </a:lnTo>
                    <a:lnTo>
                      <a:pt x="1422" y="13166"/>
                    </a:lnTo>
                    <a:lnTo>
                      <a:pt x="1422" y="13824"/>
                    </a:lnTo>
                    <a:lnTo>
                      <a:pt x="2133" y="13824"/>
                    </a:lnTo>
                    <a:lnTo>
                      <a:pt x="3733" y="14400"/>
                    </a:lnTo>
                    <a:lnTo>
                      <a:pt x="4533" y="14400"/>
                    </a:lnTo>
                    <a:lnTo>
                      <a:pt x="4533" y="14647"/>
                    </a:lnTo>
                    <a:lnTo>
                      <a:pt x="4533" y="8969"/>
                    </a:lnTo>
                    <a:lnTo>
                      <a:pt x="4533" y="20695"/>
                    </a:lnTo>
                    <a:lnTo>
                      <a:pt x="5244" y="20942"/>
                    </a:lnTo>
                    <a:lnTo>
                      <a:pt x="5244" y="21271"/>
                    </a:lnTo>
                    <a:lnTo>
                      <a:pt x="5867" y="21271"/>
                    </a:lnTo>
                    <a:lnTo>
                      <a:pt x="5867" y="21600"/>
                    </a:lnTo>
                    <a:lnTo>
                      <a:pt x="8978" y="21600"/>
                    </a:lnTo>
                    <a:lnTo>
                      <a:pt x="9600" y="21271"/>
                    </a:lnTo>
                    <a:lnTo>
                      <a:pt x="10489" y="20942"/>
                    </a:lnTo>
                    <a:lnTo>
                      <a:pt x="10489" y="20407"/>
                    </a:lnTo>
                    <a:lnTo>
                      <a:pt x="11111" y="20078"/>
                    </a:lnTo>
                    <a:lnTo>
                      <a:pt x="11111" y="11973"/>
                    </a:lnTo>
                    <a:lnTo>
                      <a:pt x="11111" y="20942"/>
                    </a:lnTo>
                    <a:lnTo>
                      <a:pt x="11911" y="20942"/>
                    </a:lnTo>
                    <a:lnTo>
                      <a:pt x="11911" y="21271"/>
                    </a:lnTo>
                    <a:lnTo>
                      <a:pt x="12711" y="21600"/>
                    </a:lnTo>
                    <a:lnTo>
                      <a:pt x="15733" y="21600"/>
                    </a:lnTo>
                    <a:lnTo>
                      <a:pt x="15733" y="21271"/>
                    </a:lnTo>
                    <a:lnTo>
                      <a:pt x="16533" y="21271"/>
                    </a:lnTo>
                    <a:lnTo>
                      <a:pt x="16533" y="20942"/>
                    </a:lnTo>
                    <a:lnTo>
                      <a:pt x="16978" y="20942"/>
                    </a:lnTo>
                    <a:lnTo>
                      <a:pt x="16978" y="14647"/>
                    </a:lnTo>
                    <a:lnTo>
                      <a:pt x="17867" y="14400"/>
                    </a:lnTo>
                    <a:lnTo>
                      <a:pt x="18667" y="14400"/>
                    </a:lnTo>
                    <a:lnTo>
                      <a:pt x="18667" y="14112"/>
                    </a:lnTo>
                    <a:lnTo>
                      <a:pt x="19467" y="13824"/>
                    </a:lnTo>
                    <a:lnTo>
                      <a:pt x="20089" y="13495"/>
                    </a:lnTo>
                    <a:lnTo>
                      <a:pt x="20800" y="13166"/>
                    </a:lnTo>
                    <a:lnTo>
                      <a:pt x="21600" y="12878"/>
                    </a:lnTo>
                    <a:lnTo>
                      <a:pt x="21600" y="6953"/>
                    </a:lnTo>
                    <a:lnTo>
                      <a:pt x="20800" y="6624"/>
                    </a:lnTo>
                    <a:lnTo>
                      <a:pt x="20089" y="6624"/>
                    </a:lnTo>
                    <a:lnTo>
                      <a:pt x="19467" y="6295"/>
                    </a:lnTo>
                    <a:lnTo>
                      <a:pt x="17867"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83" name="Shape 1583"/>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6007"/>
                    </a:moveTo>
                    <a:lnTo>
                      <a:pt x="16978" y="6007"/>
                    </a:lnTo>
                    <a:lnTo>
                      <a:pt x="16533" y="5678"/>
                    </a:lnTo>
                    <a:lnTo>
                      <a:pt x="15733" y="5678"/>
                    </a:lnTo>
                    <a:lnTo>
                      <a:pt x="14844" y="5431"/>
                    </a:lnTo>
                    <a:lnTo>
                      <a:pt x="14044" y="5102"/>
                    </a:lnTo>
                    <a:lnTo>
                      <a:pt x="14044" y="4526"/>
                    </a:lnTo>
                    <a:lnTo>
                      <a:pt x="14844" y="4526"/>
                    </a:lnTo>
                    <a:lnTo>
                      <a:pt x="14844" y="4197"/>
                    </a:lnTo>
                    <a:lnTo>
                      <a:pt x="15733" y="3909"/>
                    </a:lnTo>
                    <a:lnTo>
                      <a:pt x="16533" y="3579"/>
                    </a:lnTo>
                    <a:lnTo>
                      <a:pt x="16533" y="1851"/>
                    </a:lnTo>
                    <a:lnTo>
                      <a:pt x="15733" y="1522"/>
                    </a:lnTo>
                    <a:lnTo>
                      <a:pt x="15733" y="1193"/>
                    </a:lnTo>
                    <a:lnTo>
                      <a:pt x="14844" y="905"/>
                    </a:lnTo>
                    <a:lnTo>
                      <a:pt x="14044" y="658"/>
                    </a:lnTo>
                    <a:lnTo>
                      <a:pt x="13422" y="329"/>
                    </a:lnTo>
                    <a:lnTo>
                      <a:pt x="12711" y="329"/>
                    </a:lnTo>
                    <a:lnTo>
                      <a:pt x="11911" y="0"/>
                    </a:lnTo>
                    <a:lnTo>
                      <a:pt x="9600" y="0"/>
                    </a:lnTo>
                    <a:lnTo>
                      <a:pt x="8978" y="329"/>
                    </a:lnTo>
                    <a:lnTo>
                      <a:pt x="8178" y="329"/>
                    </a:lnTo>
                    <a:lnTo>
                      <a:pt x="7467" y="658"/>
                    </a:lnTo>
                    <a:lnTo>
                      <a:pt x="6667" y="905"/>
                    </a:lnTo>
                    <a:lnTo>
                      <a:pt x="5867" y="1193"/>
                    </a:lnTo>
                    <a:lnTo>
                      <a:pt x="5867" y="1522"/>
                    </a:lnTo>
                    <a:lnTo>
                      <a:pt x="5244" y="1851"/>
                    </a:lnTo>
                    <a:lnTo>
                      <a:pt x="5244" y="3333"/>
                    </a:lnTo>
                    <a:lnTo>
                      <a:pt x="5867" y="3579"/>
                    </a:lnTo>
                    <a:lnTo>
                      <a:pt x="5867" y="3909"/>
                    </a:lnTo>
                    <a:lnTo>
                      <a:pt x="6667" y="4197"/>
                    </a:lnTo>
                    <a:lnTo>
                      <a:pt x="7467" y="4526"/>
                    </a:lnTo>
                    <a:lnTo>
                      <a:pt x="7467" y="5431"/>
                    </a:lnTo>
                    <a:lnTo>
                      <a:pt x="6667" y="5678"/>
                    </a:lnTo>
                    <a:lnTo>
                      <a:pt x="5867" y="5678"/>
                    </a:lnTo>
                    <a:lnTo>
                      <a:pt x="5244" y="6007"/>
                    </a:lnTo>
                    <a:lnTo>
                      <a:pt x="4533" y="6007"/>
                    </a:lnTo>
                    <a:lnTo>
                      <a:pt x="2933" y="6295"/>
                    </a:lnTo>
                    <a:lnTo>
                      <a:pt x="2133" y="6624"/>
                    </a:lnTo>
                    <a:lnTo>
                      <a:pt x="1422" y="6624"/>
                    </a:lnTo>
                    <a:lnTo>
                      <a:pt x="800" y="6953"/>
                    </a:lnTo>
                    <a:lnTo>
                      <a:pt x="800" y="7200"/>
                    </a:lnTo>
                    <a:lnTo>
                      <a:pt x="0" y="7447"/>
                    </a:lnTo>
                    <a:lnTo>
                      <a:pt x="0" y="12631"/>
                    </a:lnTo>
                    <a:lnTo>
                      <a:pt x="800" y="12878"/>
                    </a:lnTo>
                    <a:lnTo>
                      <a:pt x="1422" y="13166"/>
                    </a:lnTo>
                    <a:lnTo>
                      <a:pt x="1422" y="13824"/>
                    </a:lnTo>
                    <a:lnTo>
                      <a:pt x="2133" y="13824"/>
                    </a:lnTo>
                    <a:lnTo>
                      <a:pt x="3733" y="14400"/>
                    </a:lnTo>
                    <a:lnTo>
                      <a:pt x="4533" y="14400"/>
                    </a:lnTo>
                    <a:lnTo>
                      <a:pt x="4533" y="14647"/>
                    </a:lnTo>
                    <a:lnTo>
                      <a:pt x="4533" y="8969"/>
                    </a:lnTo>
                    <a:lnTo>
                      <a:pt x="4533" y="20695"/>
                    </a:lnTo>
                    <a:lnTo>
                      <a:pt x="5244" y="20942"/>
                    </a:lnTo>
                    <a:lnTo>
                      <a:pt x="5244" y="21271"/>
                    </a:lnTo>
                    <a:lnTo>
                      <a:pt x="5867" y="21271"/>
                    </a:lnTo>
                    <a:lnTo>
                      <a:pt x="5867" y="21600"/>
                    </a:lnTo>
                    <a:lnTo>
                      <a:pt x="8978" y="21600"/>
                    </a:lnTo>
                    <a:lnTo>
                      <a:pt x="9600" y="21271"/>
                    </a:lnTo>
                    <a:lnTo>
                      <a:pt x="10489" y="20942"/>
                    </a:lnTo>
                    <a:lnTo>
                      <a:pt x="10489" y="20407"/>
                    </a:lnTo>
                    <a:lnTo>
                      <a:pt x="11111" y="20078"/>
                    </a:lnTo>
                    <a:lnTo>
                      <a:pt x="11111" y="11973"/>
                    </a:lnTo>
                    <a:lnTo>
                      <a:pt x="11111" y="20942"/>
                    </a:lnTo>
                    <a:lnTo>
                      <a:pt x="11911" y="20942"/>
                    </a:lnTo>
                    <a:lnTo>
                      <a:pt x="11911" y="21271"/>
                    </a:lnTo>
                    <a:lnTo>
                      <a:pt x="12711" y="21600"/>
                    </a:lnTo>
                    <a:lnTo>
                      <a:pt x="15733" y="21600"/>
                    </a:lnTo>
                    <a:lnTo>
                      <a:pt x="15733" y="21271"/>
                    </a:lnTo>
                    <a:lnTo>
                      <a:pt x="16533" y="21271"/>
                    </a:lnTo>
                    <a:lnTo>
                      <a:pt x="16533" y="20942"/>
                    </a:lnTo>
                    <a:lnTo>
                      <a:pt x="16978" y="20942"/>
                    </a:lnTo>
                    <a:lnTo>
                      <a:pt x="16978" y="14647"/>
                    </a:lnTo>
                    <a:lnTo>
                      <a:pt x="17867" y="14400"/>
                    </a:lnTo>
                    <a:lnTo>
                      <a:pt x="18667" y="14400"/>
                    </a:lnTo>
                    <a:lnTo>
                      <a:pt x="18667" y="14112"/>
                    </a:lnTo>
                    <a:lnTo>
                      <a:pt x="19467" y="13824"/>
                    </a:lnTo>
                    <a:lnTo>
                      <a:pt x="20089" y="13495"/>
                    </a:lnTo>
                    <a:lnTo>
                      <a:pt x="20800" y="13166"/>
                    </a:lnTo>
                    <a:lnTo>
                      <a:pt x="21600" y="12878"/>
                    </a:lnTo>
                    <a:lnTo>
                      <a:pt x="21600" y="6953"/>
                    </a:lnTo>
                    <a:lnTo>
                      <a:pt x="20800" y="6624"/>
                    </a:lnTo>
                    <a:lnTo>
                      <a:pt x="20089" y="6624"/>
                    </a:lnTo>
                    <a:lnTo>
                      <a:pt x="19467" y="6295"/>
                    </a:lnTo>
                    <a:lnTo>
                      <a:pt x="17867"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587" name="Group 1587"/>
            <p:cNvGrpSpPr/>
            <p:nvPr/>
          </p:nvGrpSpPr>
          <p:grpSpPr>
            <a:xfrm>
              <a:off x="2554282" y="4306887"/>
              <a:ext cx="198459" cy="357206"/>
              <a:chOff x="-1" y="0"/>
              <a:chExt cx="198458" cy="357205"/>
            </a:xfrm>
          </p:grpSpPr>
          <p:sp>
            <p:nvSpPr>
              <p:cNvPr id="1585" name="Shape 1585"/>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5947"/>
                    </a:moveTo>
                    <a:lnTo>
                      <a:pt x="17067" y="5947"/>
                    </a:lnTo>
                    <a:lnTo>
                      <a:pt x="16533" y="5699"/>
                    </a:lnTo>
                    <a:lnTo>
                      <a:pt x="15733" y="5699"/>
                    </a:lnTo>
                    <a:lnTo>
                      <a:pt x="14933" y="5452"/>
                    </a:lnTo>
                    <a:lnTo>
                      <a:pt x="14133" y="5121"/>
                    </a:lnTo>
                    <a:lnTo>
                      <a:pt x="14133" y="4460"/>
                    </a:lnTo>
                    <a:lnTo>
                      <a:pt x="14933" y="4460"/>
                    </a:lnTo>
                    <a:lnTo>
                      <a:pt x="14933" y="4171"/>
                    </a:lnTo>
                    <a:lnTo>
                      <a:pt x="15733" y="3924"/>
                    </a:lnTo>
                    <a:lnTo>
                      <a:pt x="16533" y="3593"/>
                    </a:lnTo>
                    <a:lnTo>
                      <a:pt x="16533" y="1817"/>
                    </a:lnTo>
                    <a:lnTo>
                      <a:pt x="15733" y="1487"/>
                    </a:lnTo>
                    <a:lnTo>
                      <a:pt x="15733" y="1156"/>
                    </a:lnTo>
                    <a:lnTo>
                      <a:pt x="14133" y="661"/>
                    </a:lnTo>
                    <a:lnTo>
                      <a:pt x="13422" y="330"/>
                    </a:lnTo>
                    <a:lnTo>
                      <a:pt x="12800" y="330"/>
                    </a:lnTo>
                    <a:lnTo>
                      <a:pt x="12000" y="0"/>
                    </a:lnTo>
                    <a:lnTo>
                      <a:pt x="9689" y="0"/>
                    </a:lnTo>
                    <a:lnTo>
                      <a:pt x="8978" y="330"/>
                    </a:lnTo>
                    <a:lnTo>
                      <a:pt x="8178" y="330"/>
                    </a:lnTo>
                    <a:lnTo>
                      <a:pt x="7556" y="661"/>
                    </a:lnTo>
                    <a:lnTo>
                      <a:pt x="6756" y="909"/>
                    </a:lnTo>
                    <a:lnTo>
                      <a:pt x="5867" y="1156"/>
                    </a:lnTo>
                    <a:lnTo>
                      <a:pt x="5867" y="1487"/>
                    </a:lnTo>
                    <a:lnTo>
                      <a:pt x="5244" y="1817"/>
                    </a:lnTo>
                    <a:lnTo>
                      <a:pt x="5244" y="3263"/>
                    </a:lnTo>
                    <a:lnTo>
                      <a:pt x="5867" y="3593"/>
                    </a:lnTo>
                    <a:lnTo>
                      <a:pt x="5867" y="3924"/>
                    </a:lnTo>
                    <a:lnTo>
                      <a:pt x="6756" y="4171"/>
                    </a:lnTo>
                    <a:lnTo>
                      <a:pt x="7556" y="4460"/>
                    </a:lnTo>
                    <a:lnTo>
                      <a:pt x="7556" y="5452"/>
                    </a:lnTo>
                    <a:lnTo>
                      <a:pt x="6756" y="5699"/>
                    </a:lnTo>
                    <a:lnTo>
                      <a:pt x="5867" y="5699"/>
                    </a:lnTo>
                    <a:lnTo>
                      <a:pt x="5244" y="5947"/>
                    </a:lnTo>
                    <a:lnTo>
                      <a:pt x="4622" y="5947"/>
                    </a:lnTo>
                    <a:lnTo>
                      <a:pt x="2933" y="6278"/>
                    </a:lnTo>
                    <a:lnTo>
                      <a:pt x="2133" y="6608"/>
                    </a:lnTo>
                    <a:lnTo>
                      <a:pt x="1511" y="6608"/>
                    </a:lnTo>
                    <a:lnTo>
                      <a:pt x="800" y="6938"/>
                    </a:lnTo>
                    <a:lnTo>
                      <a:pt x="800" y="7145"/>
                    </a:lnTo>
                    <a:lnTo>
                      <a:pt x="0" y="7475"/>
                    </a:lnTo>
                    <a:lnTo>
                      <a:pt x="0" y="12597"/>
                    </a:lnTo>
                    <a:lnTo>
                      <a:pt x="800" y="12927"/>
                    </a:lnTo>
                    <a:lnTo>
                      <a:pt x="1511" y="13175"/>
                    </a:lnTo>
                    <a:lnTo>
                      <a:pt x="1511" y="13794"/>
                    </a:lnTo>
                    <a:lnTo>
                      <a:pt x="2133" y="13794"/>
                    </a:lnTo>
                    <a:lnTo>
                      <a:pt x="2933" y="14083"/>
                    </a:lnTo>
                    <a:lnTo>
                      <a:pt x="3733" y="14414"/>
                    </a:lnTo>
                    <a:lnTo>
                      <a:pt x="4622" y="14414"/>
                    </a:lnTo>
                    <a:lnTo>
                      <a:pt x="4622" y="14620"/>
                    </a:lnTo>
                    <a:lnTo>
                      <a:pt x="4622" y="8962"/>
                    </a:lnTo>
                    <a:lnTo>
                      <a:pt x="4622" y="20691"/>
                    </a:lnTo>
                    <a:lnTo>
                      <a:pt x="5244" y="20939"/>
                    </a:lnTo>
                    <a:lnTo>
                      <a:pt x="5244" y="21270"/>
                    </a:lnTo>
                    <a:lnTo>
                      <a:pt x="5867" y="21270"/>
                    </a:lnTo>
                    <a:lnTo>
                      <a:pt x="5867" y="21600"/>
                    </a:lnTo>
                    <a:lnTo>
                      <a:pt x="8978" y="21600"/>
                    </a:lnTo>
                    <a:lnTo>
                      <a:pt x="9689" y="21270"/>
                    </a:lnTo>
                    <a:lnTo>
                      <a:pt x="10489" y="20939"/>
                    </a:lnTo>
                    <a:lnTo>
                      <a:pt x="10489" y="20402"/>
                    </a:lnTo>
                    <a:lnTo>
                      <a:pt x="11111" y="20072"/>
                    </a:lnTo>
                    <a:lnTo>
                      <a:pt x="11111" y="12018"/>
                    </a:lnTo>
                    <a:lnTo>
                      <a:pt x="11111" y="20939"/>
                    </a:lnTo>
                    <a:lnTo>
                      <a:pt x="12000" y="20939"/>
                    </a:lnTo>
                    <a:lnTo>
                      <a:pt x="12000" y="21270"/>
                    </a:lnTo>
                    <a:lnTo>
                      <a:pt x="12800" y="21600"/>
                    </a:lnTo>
                    <a:lnTo>
                      <a:pt x="15733" y="21600"/>
                    </a:lnTo>
                    <a:lnTo>
                      <a:pt x="15733" y="21270"/>
                    </a:lnTo>
                    <a:lnTo>
                      <a:pt x="16533" y="21270"/>
                    </a:lnTo>
                    <a:lnTo>
                      <a:pt x="16533" y="20939"/>
                    </a:lnTo>
                    <a:lnTo>
                      <a:pt x="17067" y="20939"/>
                    </a:lnTo>
                    <a:lnTo>
                      <a:pt x="17067" y="14620"/>
                    </a:lnTo>
                    <a:lnTo>
                      <a:pt x="17867" y="14414"/>
                    </a:lnTo>
                    <a:lnTo>
                      <a:pt x="18667" y="14414"/>
                    </a:lnTo>
                    <a:lnTo>
                      <a:pt x="18667" y="14083"/>
                    </a:lnTo>
                    <a:lnTo>
                      <a:pt x="19467" y="13794"/>
                    </a:lnTo>
                    <a:lnTo>
                      <a:pt x="20800" y="13175"/>
                    </a:lnTo>
                    <a:lnTo>
                      <a:pt x="21600" y="12927"/>
                    </a:lnTo>
                    <a:lnTo>
                      <a:pt x="21600" y="6938"/>
                    </a:lnTo>
                    <a:lnTo>
                      <a:pt x="20800" y="6608"/>
                    </a:lnTo>
                    <a:lnTo>
                      <a:pt x="20178" y="6608"/>
                    </a:lnTo>
                    <a:lnTo>
                      <a:pt x="19467" y="6278"/>
                    </a:lnTo>
                    <a:lnTo>
                      <a:pt x="17867"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86" name="Shape 1586"/>
              <p:cNvSpPr/>
              <p:nvPr/>
            </p:nvSpPr>
            <p:spPr>
              <a:xfrm>
                <a:off x="-2" y="-1"/>
                <a:ext cx="198460" cy="357206"/>
              </a:xfrm>
              <a:custGeom>
                <a:avLst/>
                <a:gdLst/>
                <a:ahLst/>
                <a:cxnLst>
                  <a:cxn ang="0">
                    <a:pos x="wd2" y="hd2"/>
                  </a:cxn>
                  <a:cxn ang="5400000">
                    <a:pos x="wd2" y="hd2"/>
                  </a:cxn>
                  <a:cxn ang="10800000">
                    <a:pos x="wd2" y="hd2"/>
                  </a:cxn>
                  <a:cxn ang="16200000">
                    <a:pos x="wd2" y="hd2"/>
                  </a:cxn>
                </a:cxnLst>
                <a:rect l="0" t="0" r="r" b="b"/>
                <a:pathLst>
                  <a:path w="21600" h="21600" extrusionOk="0">
                    <a:moveTo>
                      <a:pt x="17867" y="5947"/>
                    </a:moveTo>
                    <a:lnTo>
                      <a:pt x="17067" y="5947"/>
                    </a:lnTo>
                    <a:lnTo>
                      <a:pt x="16533" y="5699"/>
                    </a:lnTo>
                    <a:lnTo>
                      <a:pt x="15733" y="5699"/>
                    </a:lnTo>
                    <a:lnTo>
                      <a:pt x="14933" y="5452"/>
                    </a:lnTo>
                    <a:lnTo>
                      <a:pt x="14133" y="5121"/>
                    </a:lnTo>
                    <a:lnTo>
                      <a:pt x="14133" y="4460"/>
                    </a:lnTo>
                    <a:lnTo>
                      <a:pt x="14933" y="4460"/>
                    </a:lnTo>
                    <a:lnTo>
                      <a:pt x="14933" y="4171"/>
                    </a:lnTo>
                    <a:lnTo>
                      <a:pt x="15733" y="3924"/>
                    </a:lnTo>
                    <a:lnTo>
                      <a:pt x="16533" y="3593"/>
                    </a:lnTo>
                    <a:lnTo>
                      <a:pt x="16533" y="1817"/>
                    </a:lnTo>
                    <a:lnTo>
                      <a:pt x="15733" y="1487"/>
                    </a:lnTo>
                    <a:lnTo>
                      <a:pt x="15733" y="1156"/>
                    </a:lnTo>
                    <a:lnTo>
                      <a:pt x="14133" y="661"/>
                    </a:lnTo>
                    <a:lnTo>
                      <a:pt x="13422" y="330"/>
                    </a:lnTo>
                    <a:lnTo>
                      <a:pt x="12800" y="330"/>
                    </a:lnTo>
                    <a:lnTo>
                      <a:pt x="12000" y="0"/>
                    </a:lnTo>
                    <a:lnTo>
                      <a:pt x="9689" y="0"/>
                    </a:lnTo>
                    <a:lnTo>
                      <a:pt x="8978" y="330"/>
                    </a:lnTo>
                    <a:lnTo>
                      <a:pt x="8178" y="330"/>
                    </a:lnTo>
                    <a:lnTo>
                      <a:pt x="7556" y="661"/>
                    </a:lnTo>
                    <a:lnTo>
                      <a:pt x="6756" y="909"/>
                    </a:lnTo>
                    <a:lnTo>
                      <a:pt x="5867" y="1156"/>
                    </a:lnTo>
                    <a:lnTo>
                      <a:pt x="5867" y="1487"/>
                    </a:lnTo>
                    <a:lnTo>
                      <a:pt x="5244" y="1817"/>
                    </a:lnTo>
                    <a:lnTo>
                      <a:pt x="5244" y="3263"/>
                    </a:lnTo>
                    <a:lnTo>
                      <a:pt x="5867" y="3593"/>
                    </a:lnTo>
                    <a:lnTo>
                      <a:pt x="5867" y="3924"/>
                    </a:lnTo>
                    <a:lnTo>
                      <a:pt x="6756" y="4171"/>
                    </a:lnTo>
                    <a:lnTo>
                      <a:pt x="7556" y="4460"/>
                    </a:lnTo>
                    <a:lnTo>
                      <a:pt x="7556" y="5452"/>
                    </a:lnTo>
                    <a:lnTo>
                      <a:pt x="6756" y="5699"/>
                    </a:lnTo>
                    <a:lnTo>
                      <a:pt x="5867" y="5699"/>
                    </a:lnTo>
                    <a:lnTo>
                      <a:pt x="5244" y="5947"/>
                    </a:lnTo>
                    <a:lnTo>
                      <a:pt x="4622" y="5947"/>
                    </a:lnTo>
                    <a:lnTo>
                      <a:pt x="2933" y="6278"/>
                    </a:lnTo>
                    <a:lnTo>
                      <a:pt x="2133" y="6608"/>
                    </a:lnTo>
                    <a:lnTo>
                      <a:pt x="1511" y="6608"/>
                    </a:lnTo>
                    <a:lnTo>
                      <a:pt x="800" y="6938"/>
                    </a:lnTo>
                    <a:lnTo>
                      <a:pt x="800" y="7145"/>
                    </a:lnTo>
                    <a:lnTo>
                      <a:pt x="0" y="7475"/>
                    </a:lnTo>
                    <a:lnTo>
                      <a:pt x="0" y="12597"/>
                    </a:lnTo>
                    <a:lnTo>
                      <a:pt x="800" y="12927"/>
                    </a:lnTo>
                    <a:lnTo>
                      <a:pt x="1511" y="13175"/>
                    </a:lnTo>
                    <a:lnTo>
                      <a:pt x="1511" y="13794"/>
                    </a:lnTo>
                    <a:lnTo>
                      <a:pt x="2133" y="13794"/>
                    </a:lnTo>
                    <a:lnTo>
                      <a:pt x="2933" y="14083"/>
                    </a:lnTo>
                    <a:lnTo>
                      <a:pt x="3733" y="14414"/>
                    </a:lnTo>
                    <a:lnTo>
                      <a:pt x="4622" y="14414"/>
                    </a:lnTo>
                    <a:lnTo>
                      <a:pt x="4622" y="14620"/>
                    </a:lnTo>
                    <a:lnTo>
                      <a:pt x="4622" y="8962"/>
                    </a:lnTo>
                    <a:lnTo>
                      <a:pt x="4622" y="20691"/>
                    </a:lnTo>
                    <a:lnTo>
                      <a:pt x="5244" y="20939"/>
                    </a:lnTo>
                    <a:lnTo>
                      <a:pt x="5244" y="21270"/>
                    </a:lnTo>
                    <a:lnTo>
                      <a:pt x="5867" y="21270"/>
                    </a:lnTo>
                    <a:lnTo>
                      <a:pt x="5867" y="21600"/>
                    </a:lnTo>
                    <a:lnTo>
                      <a:pt x="8978" y="21600"/>
                    </a:lnTo>
                    <a:lnTo>
                      <a:pt x="9689" y="21270"/>
                    </a:lnTo>
                    <a:lnTo>
                      <a:pt x="10489" y="20939"/>
                    </a:lnTo>
                    <a:lnTo>
                      <a:pt x="10489" y="20402"/>
                    </a:lnTo>
                    <a:lnTo>
                      <a:pt x="11111" y="20072"/>
                    </a:lnTo>
                    <a:lnTo>
                      <a:pt x="11111" y="12018"/>
                    </a:lnTo>
                    <a:lnTo>
                      <a:pt x="11111" y="20939"/>
                    </a:lnTo>
                    <a:lnTo>
                      <a:pt x="12000" y="20939"/>
                    </a:lnTo>
                    <a:lnTo>
                      <a:pt x="12000" y="21270"/>
                    </a:lnTo>
                    <a:lnTo>
                      <a:pt x="12800" y="21600"/>
                    </a:lnTo>
                    <a:lnTo>
                      <a:pt x="15733" y="21600"/>
                    </a:lnTo>
                    <a:lnTo>
                      <a:pt x="15733" y="21270"/>
                    </a:lnTo>
                    <a:lnTo>
                      <a:pt x="16533" y="21270"/>
                    </a:lnTo>
                    <a:lnTo>
                      <a:pt x="16533" y="20939"/>
                    </a:lnTo>
                    <a:lnTo>
                      <a:pt x="17067" y="20939"/>
                    </a:lnTo>
                    <a:lnTo>
                      <a:pt x="17067" y="14620"/>
                    </a:lnTo>
                    <a:lnTo>
                      <a:pt x="17867" y="14414"/>
                    </a:lnTo>
                    <a:lnTo>
                      <a:pt x="18667" y="14414"/>
                    </a:lnTo>
                    <a:lnTo>
                      <a:pt x="18667" y="14083"/>
                    </a:lnTo>
                    <a:lnTo>
                      <a:pt x="19467" y="13794"/>
                    </a:lnTo>
                    <a:lnTo>
                      <a:pt x="20800" y="13175"/>
                    </a:lnTo>
                    <a:lnTo>
                      <a:pt x="21600" y="12927"/>
                    </a:lnTo>
                    <a:lnTo>
                      <a:pt x="21600" y="6938"/>
                    </a:lnTo>
                    <a:lnTo>
                      <a:pt x="20800" y="6608"/>
                    </a:lnTo>
                    <a:lnTo>
                      <a:pt x="20178" y="6608"/>
                    </a:lnTo>
                    <a:lnTo>
                      <a:pt x="19467" y="6278"/>
                    </a:lnTo>
                    <a:lnTo>
                      <a:pt x="17867" y="594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590" name="Group 1590"/>
            <p:cNvGrpSpPr/>
            <p:nvPr/>
          </p:nvGrpSpPr>
          <p:grpSpPr>
            <a:xfrm>
              <a:off x="1995487" y="4352923"/>
              <a:ext cx="204808" cy="355621"/>
              <a:chOff x="0" y="0"/>
              <a:chExt cx="204806" cy="355620"/>
            </a:xfrm>
          </p:grpSpPr>
          <p:sp>
            <p:nvSpPr>
              <p:cNvPr id="1588" name="Shape 1588"/>
              <p:cNvSpPr/>
              <p:nvPr/>
            </p:nvSpPr>
            <p:spPr>
              <a:xfrm>
                <a:off x="0" y="-1"/>
                <a:ext cx="204808"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781" y="5699"/>
                    </a:lnTo>
                    <a:lnTo>
                      <a:pt x="14988" y="5452"/>
                    </a:lnTo>
                    <a:lnTo>
                      <a:pt x="14106" y="5121"/>
                    </a:lnTo>
                    <a:lnTo>
                      <a:pt x="14106" y="4460"/>
                    </a:lnTo>
                    <a:lnTo>
                      <a:pt x="14988" y="4460"/>
                    </a:lnTo>
                    <a:lnTo>
                      <a:pt x="14988" y="4213"/>
                    </a:lnTo>
                    <a:lnTo>
                      <a:pt x="15781" y="3924"/>
                    </a:lnTo>
                    <a:lnTo>
                      <a:pt x="16398" y="3593"/>
                    </a:lnTo>
                    <a:lnTo>
                      <a:pt x="16398" y="1859"/>
                    </a:lnTo>
                    <a:lnTo>
                      <a:pt x="15781" y="1528"/>
                    </a:lnTo>
                    <a:lnTo>
                      <a:pt x="15781" y="1198"/>
                    </a:lnTo>
                    <a:lnTo>
                      <a:pt x="14988" y="909"/>
                    </a:lnTo>
                    <a:lnTo>
                      <a:pt x="14106" y="661"/>
                    </a:lnTo>
                    <a:lnTo>
                      <a:pt x="13313" y="330"/>
                    </a:lnTo>
                    <a:lnTo>
                      <a:pt x="12696" y="330"/>
                    </a:lnTo>
                    <a:lnTo>
                      <a:pt x="12078" y="0"/>
                    </a:lnTo>
                    <a:lnTo>
                      <a:pt x="9610" y="0"/>
                    </a:lnTo>
                    <a:lnTo>
                      <a:pt x="8993" y="330"/>
                    </a:lnTo>
                    <a:lnTo>
                      <a:pt x="8287" y="330"/>
                    </a:lnTo>
                    <a:lnTo>
                      <a:pt x="7494" y="661"/>
                    </a:lnTo>
                    <a:lnTo>
                      <a:pt x="6700" y="909"/>
                    </a:lnTo>
                    <a:lnTo>
                      <a:pt x="5819" y="1198"/>
                    </a:lnTo>
                    <a:lnTo>
                      <a:pt x="5819" y="1528"/>
                    </a:lnTo>
                    <a:lnTo>
                      <a:pt x="5378" y="1859"/>
                    </a:lnTo>
                    <a:lnTo>
                      <a:pt x="5378" y="3304"/>
                    </a:lnTo>
                    <a:lnTo>
                      <a:pt x="5819" y="3593"/>
                    </a:lnTo>
                    <a:lnTo>
                      <a:pt x="5819" y="3924"/>
                    </a:lnTo>
                    <a:lnTo>
                      <a:pt x="6700" y="4213"/>
                    </a:lnTo>
                    <a:lnTo>
                      <a:pt x="7494" y="4460"/>
                    </a:lnTo>
                    <a:lnTo>
                      <a:pt x="7494" y="5452"/>
                    </a:lnTo>
                    <a:lnTo>
                      <a:pt x="6700" y="5699"/>
                    </a:lnTo>
                    <a:lnTo>
                      <a:pt x="5819" y="5699"/>
                    </a:lnTo>
                    <a:lnTo>
                      <a:pt x="5378" y="5989"/>
                    </a:lnTo>
                    <a:lnTo>
                      <a:pt x="4584" y="5989"/>
                    </a:lnTo>
                    <a:lnTo>
                      <a:pt x="2909" y="6319"/>
                    </a:lnTo>
                    <a:lnTo>
                      <a:pt x="2116" y="6649"/>
                    </a:lnTo>
                    <a:lnTo>
                      <a:pt x="1675" y="6649"/>
                    </a:lnTo>
                    <a:lnTo>
                      <a:pt x="793" y="6980"/>
                    </a:lnTo>
                    <a:lnTo>
                      <a:pt x="793" y="7145"/>
                    </a:lnTo>
                    <a:lnTo>
                      <a:pt x="0" y="7475"/>
                    </a:lnTo>
                    <a:lnTo>
                      <a:pt x="0" y="12597"/>
                    </a:lnTo>
                    <a:lnTo>
                      <a:pt x="793" y="12927"/>
                    </a:lnTo>
                    <a:lnTo>
                      <a:pt x="1675" y="13216"/>
                    </a:lnTo>
                    <a:lnTo>
                      <a:pt x="1675" y="13794"/>
                    </a:lnTo>
                    <a:lnTo>
                      <a:pt x="2116" y="13794"/>
                    </a:lnTo>
                    <a:lnTo>
                      <a:pt x="2909" y="14125"/>
                    </a:lnTo>
                    <a:lnTo>
                      <a:pt x="3791" y="14455"/>
                    </a:lnTo>
                    <a:lnTo>
                      <a:pt x="4584" y="14455"/>
                    </a:lnTo>
                    <a:lnTo>
                      <a:pt x="4584" y="14662"/>
                    </a:lnTo>
                    <a:lnTo>
                      <a:pt x="4584" y="9003"/>
                    </a:lnTo>
                    <a:lnTo>
                      <a:pt x="4584" y="20691"/>
                    </a:lnTo>
                    <a:lnTo>
                      <a:pt x="5378" y="20939"/>
                    </a:lnTo>
                    <a:lnTo>
                      <a:pt x="5378" y="21270"/>
                    </a:lnTo>
                    <a:lnTo>
                      <a:pt x="5819" y="21270"/>
                    </a:lnTo>
                    <a:lnTo>
                      <a:pt x="5819" y="21600"/>
                    </a:lnTo>
                    <a:lnTo>
                      <a:pt x="8993" y="21600"/>
                    </a:lnTo>
                    <a:lnTo>
                      <a:pt x="9610" y="21270"/>
                    </a:lnTo>
                    <a:lnTo>
                      <a:pt x="10403" y="20939"/>
                    </a:lnTo>
                    <a:lnTo>
                      <a:pt x="10403" y="20444"/>
                    </a:lnTo>
                    <a:lnTo>
                      <a:pt x="11197" y="20113"/>
                    </a:lnTo>
                    <a:lnTo>
                      <a:pt x="11197" y="12018"/>
                    </a:lnTo>
                    <a:lnTo>
                      <a:pt x="11197" y="20939"/>
                    </a:lnTo>
                    <a:lnTo>
                      <a:pt x="12078" y="20939"/>
                    </a:lnTo>
                    <a:lnTo>
                      <a:pt x="12078" y="21270"/>
                    </a:lnTo>
                    <a:lnTo>
                      <a:pt x="12696" y="21600"/>
                    </a:lnTo>
                    <a:lnTo>
                      <a:pt x="15781" y="21600"/>
                    </a:lnTo>
                    <a:lnTo>
                      <a:pt x="15781" y="21270"/>
                    </a:lnTo>
                    <a:lnTo>
                      <a:pt x="16398" y="21270"/>
                    </a:lnTo>
                    <a:lnTo>
                      <a:pt x="16398" y="20939"/>
                    </a:lnTo>
                    <a:lnTo>
                      <a:pt x="17104" y="20939"/>
                    </a:lnTo>
                    <a:lnTo>
                      <a:pt x="17104" y="14662"/>
                    </a:lnTo>
                    <a:lnTo>
                      <a:pt x="17897" y="14455"/>
                    </a:lnTo>
                    <a:lnTo>
                      <a:pt x="18691" y="14455"/>
                    </a:lnTo>
                    <a:lnTo>
                      <a:pt x="18691" y="14125"/>
                    </a:lnTo>
                    <a:lnTo>
                      <a:pt x="19484" y="13794"/>
                    </a:lnTo>
                    <a:lnTo>
                      <a:pt x="20189" y="13464"/>
                    </a:lnTo>
                    <a:lnTo>
                      <a:pt x="20807" y="13216"/>
                    </a:lnTo>
                    <a:lnTo>
                      <a:pt x="21600" y="12927"/>
                    </a:lnTo>
                    <a:lnTo>
                      <a:pt x="21600" y="6980"/>
                    </a:lnTo>
                    <a:lnTo>
                      <a:pt x="20807" y="6649"/>
                    </a:lnTo>
                    <a:lnTo>
                      <a:pt x="20189" y="6649"/>
                    </a:lnTo>
                    <a:lnTo>
                      <a:pt x="19484" y="6319"/>
                    </a:lnTo>
                    <a:lnTo>
                      <a:pt x="17897" y="5989"/>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89" name="Shape 1589"/>
              <p:cNvSpPr/>
              <p:nvPr/>
            </p:nvSpPr>
            <p:spPr>
              <a:xfrm>
                <a:off x="0" y="-1"/>
                <a:ext cx="204808"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104" y="5989"/>
                    </a:lnTo>
                    <a:lnTo>
                      <a:pt x="16398" y="5699"/>
                    </a:lnTo>
                    <a:lnTo>
                      <a:pt x="15781" y="5699"/>
                    </a:lnTo>
                    <a:lnTo>
                      <a:pt x="14988" y="5452"/>
                    </a:lnTo>
                    <a:lnTo>
                      <a:pt x="14106" y="5121"/>
                    </a:lnTo>
                    <a:lnTo>
                      <a:pt x="14106" y="4460"/>
                    </a:lnTo>
                    <a:lnTo>
                      <a:pt x="14988" y="4460"/>
                    </a:lnTo>
                    <a:lnTo>
                      <a:pt x="14988" y="4213"/>
                    </a:lnTo>
                    <a:lnTo>
                      <a:pt x="15781" y="3924"/>
                    </a:lnTo>
                    <a:lnTo>
                      <a:pt x="16398" y="3593"/>
                    </a:lnTo>
                    <a:lnTo>
                      <a:pt x="16398" y="1859"/>
                    </a:lnTo>
                    <a:lnTo>
                      <a:pt x="15781" y="1528"/>
                    </a:lnTo>
                    <a:lnTo>
                      <a:pt x="15781" y="1198"/>
                    </a:lnTo>
                    <a:lnTo>
                      <a:pt x="14988" y="909"/>
                    </a:lnTo>
                    <a:lnTo>
                      <a:pt x="14106" y="661"/>
                    </a:lnTo>
                    <a:lnTo>
                      <a:pt x="13313" y="330"/>
                    </a:lnTo>
                    <a:lnTo>
                      <a:pt x="12696" y="330"/>
                    </a:lnTo>
                    <a:lnTo>
                      <a:pt x="12078" y="0"/>
                    </a:lnTo>
                    <a:lnTo>
                      <a:pt x="9610" y="0"/>
                    </a:lnTo>
                    <a:lnTo>
                      <a:pt x="8993" y="330"/>
                    </a:lnTo>
                    <a:lnTo>
                      <a:pt x="8287" y="330"/>
                    </a:lnTo>
                    <a:lnTo>
                      <a:pt x="7494" y="661"/>
                    </a:lnTo>
                    <a:lnTo>
                      <a:pt x="6700" y="909"/>
                    </a:lnTo>
                    <a:lnTo>
                      <a:pt x="5819" y="1198"/>
                    </a:lnTo>
                    <a:lnTo>
                      <a:pt x="5819" y="1528"/>
                    </a:lnTo>
                    <a:lnTo>
                      <a:pt x="5378" y="1859"/>
                    </a:lnTo>
                    <a:lnTo>
                      <a:pt x="5378" y="3304"/>
                    </a:lnTo>
                    <a:lnTo>
                      <a:pt x="5819" y="3593"/>
                    </a:lnTo>
                    <a:lnTo>
                      <a:pt x="5819" y="3924"/>
                    </a:lnTo>
                    <a:lnTo>
                      <a:pt x="6700" y="4213"/>
                    </a:lnTo>
                    <a:lnTo>
                      <a:pt x="7494" y="4460"/>
                    </a:lnTo>
                    <a:lnTo>
                      <a:pt x="7494" y="5452"/>
                    </a:lnTo>
                    <a:lnTo>
                      <a:pt x="6700" y="5699"/>
                    </a:lnTo>
                    <a:lnTo>
                      <a:pt x="5819" y="5699"/>
                    </a:lnTo>
                    <a:lnTo>
                      <a:pt x="5378" y="5989"/>
                    </a:lnTo>
                    <a:lnTo>
                      <a:pt x="4584" y="5989"/>
                    </a:lnTo>
                    <a:lnTo>
                      <a:pt x="2909" y="6319"/>
                    </a:lnTo>
                    <a:lnTo>
                      <a:pt x="2116" y="6649"/>
                    </a:lnTo>
                    <a:lnTo>
                      <a:pt x="1675" y="6649"/>
                    </a:lnTo>
                    <a:lnTo>
                      <a:pt x="793" y="6980"/>
                    </a:lnTo>
                    <a:lnTo>
                      <a:pt x="793" y="7145"/>
                    </a:lnTo>
                    <a:lnTo>
                      <a:pt x="0" y="7475"/>
                    </a:lnTo>
                    <a:lnTo>
                      <a:pt x="0" y="12597"/>
                    </a:lnTo>
                    <a:lnTo>
                      <a:pt x="793" y="12927"/>
                    </a:lnTo>
                    <a:lnTo>
                      <a:pt x="1675" y="13216"/>
                    </a:lnTo>
                    <a:lnTo>
                      <a:pt x="1675" y="13794"/>
                    </a:lnTo>
                    <a:lnTo>
                      <a:pt x="2116" y="13794"/>
                    </a:lnTo>
                    <a:lnTo>
                      <a:pt x="2909" y="14125"/>
                    </a:lnTo>
                    <a:lnTo>
                      <a:pt x="3791" y="14455"/>
                    </a:lnTo>
                    <a:lnTo>
                      <a:pt x="4584" y="14455"/>
                    </a:lnTo>
                    <a:lnTo>
                      <a:pt x="4584" y="14662"/>
                    </a:lnTo>
                    <a:lnTo>
                      <a:pt x="4584" y="9003"/>
                    </a:lnTo>
                    <a:lnTo>
                      <a:pt x="4584" y="20691"/>
                    </a:lnTo>
                    <a:lnTo>
                      <a:pt x="5378" y="20939"/>
                    </a:lnTo>
                    <a:lnTo>
                      <a:pt x="5378" y="21270"/>
                    </a:lnTo>
                    <a:lnTo>
                      <a:pt x="5819" y="21270"/>
                    </a:lnTo>
                    <a:lnTo>
                      <a:pt x="5819" y="21600"/>
                    </a:lnTo>
                    <a:lnTo>
                      <a:pt x="8993" y="21600"/>
                    </a:lnTo>
                    <a:lnTo>
                      <a:pt x="9610" y="21270"/>
                    </a:lnTo>
                    <a:lnTo>
                      <a:pt x="10403" y="20939"/>
                    </a:lnTo>
                    <a:lnTo>
                      <a:pt x="10403" y="20444"/>
                    </a:lnTo>
                    <a:lnTo>
                      <a:pt x="11197" y="20113"/>
                    </a:lnTo>
                    <a:lnTo>
                      <a:pt x="11197" y="12018"/>
                    </a:lnTo>
                    <a:lnTo>
                      <a:pt x="11197" y="20939"/>
                    </a:lnTo>
                    <a:lnTo>
                      <a:pt x="12078" y="20939"/>
                    </a:lnTo>
                    <a:lnTo>
                      <a:pt x="12078" y="21270"/>
                    </a:lnTo>
                    <a:lnTo>
                      <a:pt x="12696" y="21600"/>
                    </a:lnTo>
                    <a:lnTo>
                      <a:pt x="15781" y="21600"/>
                    </a:lnTo>
                    <a:lnTo>
                      <a:pt x="15781" y="21270"/>
                    </a:lnTo>
                    <a:lnTo>
                      <a:pt x="16398" y="21270"/>
                    </a:lnTo>
                    <a:lnTo>
                      <a:pt x="16398" y="20939"/>
                    </a:lnTo>
                    <a:lnTo>
                      <a:pt x="17104" y="20939"/>
                    </a:lnTo>
                    <a:lnTo>
                      <a:pt x="17104" y="14662"/>
                    </a:lnTo>
                    <a:lnTo>
                      <a:pt x="17897" y="14455"/>
                    </a:lnTo>
                    <a:lnTo>
                      <a:pt x="18691" y="14455"/>
                    </a:lnTo>
                    <a:lnTo>
                      <a:pt x="18691" y="14125"/>
                    </a:lnTo>
                    <a:lnTo>
                      <a:pt x="19484" y="13794"/>
                    </a:lnTo>
                    <a:lnTo>
                      <a:pt x="20189" y="13464"/>
                    </a:lnTo>
                    <a:lnTo>
                      <a:pt x="20807" y="13216"/>
                    </a:lnTo>
                    <a:lnTo>
                      <a:pt x="21600" y="12927"/>
                    </a:lnTo>
                    <a:lnTo>
                      <a:pt x="21600" y="6980"/>
                    </a:lnTo>
                    <a:lnTo>
                      <a:pt x="20807" y="6649"/>
                    </a:lnTo>
                    <a:lnTo>
                      <a:pt x="20189" y="6649"/>
                    </a:lnTo>
                    <a:lnTo>
                      <a:pt x="19484"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595" name="Group 1595"/>
            <p:cNvGrpSpPr/>
            <p:nvPr/>
          </p:nvGrpSpPr>
          <p:grpSpPr>
            <a:xfrm>
              <a:off x="2170098" y="2954329"/>
              <a:ext cx="198472" cy="355635"/>
              <a:chOff x="-1" y="0"/>
              <a:chExt cx="198471" cy="355634"/>
            </a:xfrm>
          </p:grpSpPr>
          <p:sp>
            <p:nvSpPr>
              <p:cNvPr id="1591" name="Shape 1591"/>
              <p:cNvSpPr/>
              <p:nvPr/>
            </p:nvSpPr>
            <p:spPr>
              <a:xfrm>
                <a:off x="6" y="6"/>
                <a:ext cx="161939"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94" y="5111"/>
                    </a:lnTo>
                    <a:lnTo>
                      <a:pt x="14194" y="4493"/>
                    </a:lnTo>
                    <a:lnTo>
                      <a:pt x="14811" y="4493"/>
                    </a:lnTo>
                    <a:lnTo>
                      <a:pt x="15605" y="4205"/>
                    </a:lnTo>
                    <a:lnTo>
                      <a:pt x="15605" y="3957"/>
                    </a:lnTo>
                    <a:lnTo>
                      <a:pt x="16398" y="3627"/>
                    </a:lnTo>
                    <a:lnTo>
                      <a:pt x="16398" y="1525"/>
                    </a:lnTo>
                    <a:lnTo>
                      <a:pt x="15605" y="1195"/>
                    </a:lnTo>
                    <a:lnTo>
                      <a:pt x="14811" y="948"/>
                    </a:lnTo>
                    <a:lnTo>
                      <a:pt x="13489" y="330"/>
                    </a:lnTo>
                    <a:lnTo>
                      <a:pt x="12696" y="330"/>
                    </a:lnTo>
                    <a:lnTo>
                      <a:pt x="11902" y="0"/>
                    </a:lnTo>
                    <a:lnTo>
                      <a:pt x="10580" y="0"/>
                    </a:lnTo>
                    <a:lnTo>
                      <a:pt x="8993" y="330"/>
                    </a:lnTo>
                    <a:lnTo>
                      <a:pt x="8111" y="330"/>
                    </a:lnTo>
                    <a:lnTo>
                      <a:pt x="7494" y="660"/>
                    </a:lnTo>
                    <a:lnTo>
                      <a:pt x="6877" y="948"/>
                    </a:lnTo>
                    <a:lnTo>
                      <a:pt x="6877" y="1195"/>
                    </a:lnTo>
                    <a:lnTo>
                      <a:pt x="6083" y="1525"/>
                    </a:lnTo>
                    <a:lnTo>
                      <a:pt x="6083" y="1855"/>
                    </a:lnTo>
                    <a:lnTo>
                      <a:pt x="5202" y="2102"/>
                    </a:lnTo>
                    <a:lnTo>
                      <a:pt x="5202" y="3050"/>
                    </a:lnTo>
                    <a:lnTo>
                      <a:pt x="6083" y="3298"/>
                    </a:lnTo>
                    <a:lnTo>
                      <a:pt x="6083" y="3957"/>
                    </a:lnTo>
                    <a:lnTo>
                      <a:pt x="6877" y="4205"/>
                    </a:lnTo>
                    <a:lnTo>
                      <a:pt x="7494" y="4493"/>
                    </a:lnTo>
                    <a:lnTo>
                      <a:pt x="7494" y="5441"/>
                    </a:lnTo>
                    <a:lnTo>
                      <a:pt x="6877" y="5730"/>
                    </a:lnTo>
                    <a:lnTo>
                      <a:pt x="6083" y="5730"/>
                    </a:lnTo>
                    <a:lnTo>
                      <a:pt x="5202" y="5977"/>
                    </a:lnTo>
                    <a:lnTo>
                      <a:pt x="4584" y="5977"/>
                    </a:lnTo>
                    <a:lnTo>
                      <a:pt x="3086" y="6307"/>
                    </a:lnTo>
                    <a:lnTo>
                      <a:pt x="2292" y="6637"/>
                    </a:lnTo>
                    <a:lnTo>
                      <a:pt x="1499" y="6637"/>
                    </a:lnTo>
                    <a:lnTo>
                      <a:pt x="882" y="6966"/>
                    </a:lnTo>
                    <a:lnTo>
                      <a:pt x="882" y="7173"/>
                    </a:lnTo>
                    <a:lnTo>
                      <a:pt x="0" y="7502"/>
                    </a:lnTo>
                    <a:lnTo>
                      <a:pt x="0" y="11995"/>
                    </a:lnTo>
                    <a:lnTo>
                      <a:pt x="882" y="12614"/>
                    </a:lnTo>
                    <a:lnTo>
                      <a:pt x="882" y="12944"/>
                    </a:lnTo>
                    <a:lnTo>
                      <a:pt x="1499" y="13191"/>
                    </a:lnTo>
                    <a:lnTo>
                      <a:pt x="1499" y="13768"/>
                    </a:lnTo>
                    <a:lnTo>
                      <a:pt x="2292" y="13768"/>
                    </a:lnTo>
                    <a:lnTo>
                      <a:pt x="3086" y="14098"/>
                    </a:lnTo>
                    <a:lnTo>
                      <a:pt x="3791" y="14427"/>
                    </a:lnTo>
                    <a:lnTo>
                      <a:pt x="4584" y="14427"/>
                    </a:lnTo>
                    <a:lnTo>
                      <a:pt x="4584" y="14634"/>
                    </a:lnTo>
                    <a:lnTo>
                      <a:pt x="4584" y="8986"/>
                    </a:lnTo>
                    <a:lnTo>
                      <a:pt x="4584" y="20652"/>
                    </a:lnTo>
                    <a:lnTo>
                      <a:pt x="5202" y="20940"/>
                    </a:lnTo>
                    <a:lnTo>
                      <a:pt x="5202" y="21270"/>
                    </a:lnTo>
                    <a:lnTo>
                      <a:pt x="6083" y="21270"/>
                    </a:lnTo>
                    <a:lnTo>
                      <a:pt x="6083" y="21600"/>
                    </a:lnTo>
                    <a:lnTo>
                      <a:pt x="8993" y="21600"/>
                    </a:lnTo>
                    <a:lnTo>
                      <a:pt x="10580" y="20940"/>
                    </a:lnTo>
                    <a:lnTo>
                      <a:pt x="11109" y="20652"/>
                    </a:lnTo>
                    <a:lnTo>
                      <a:pt x="11109" y="20405"/>
                    </a:lnTo>
                    <a:lnTo>
                      <a:pt x="11109"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96" y="13768"/>
                    </a:lnTo>
                    <a:lnTo>
                      <a:pt x="20013" y="13438"/>
                    </a:lnTo>
                    <a:lnTo>
                      <a:pt x="21600" y="12944"/>
                    </a:lnTo>
                    <a:lnTo>
                      <a:pt x="21600" y="6966"/>
                    </a:lnTo>
                    <a:lnTo>
                      <a:pt x="20807" y="6637"/>
                    </a:lnTo>
                    <a:lnTo>
                      <a:pt x="20013" y="6637"/>
                    </a:lnTo>
                    <a:lnTo>
                      <a:pt x="19396" y="6307"/>
                    </a:lnTo>
                    <a:lnTo>
                      <a:pt x="1789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594" name="Group 1594"/>
              <p:cNvGrpSpPr/>
              <p:nvPr/>
            </p:nvGrpSpPr>
            <p:grpSpPr>
              <a:xfrm>
                <a:off x="-2" y="-1"/>
                <a:ext cx="198472" cy="355635"/>
                <a:chOff x="0" y="0"/>
                <a:chExt cx="198471" cy="355634"/>
              </a:xfrm>
            </p:grpSpPr>
            <p:sp>
              <p:nvSpPr>
                <p:cNvPr id="1592" name="Shape 1592"/>
                <p:cNvSpPr/>
                <p:nvPr/>
              </p:nvSpPr>
              <p:spPr>
                <a:xfrm>
                  <a:off x="-2" y="0"/>
                  <a:ext cx="198473"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94" y="5111"/>
                      </a:lnTo>
                      <a:lnTo>
                        <a:pt x="14194" y="4493"/>
                      </a:lnTo>
                      <a:lnTo>
                        <a:pt x="14811" y="4493"/>
                      </a:lnTo>
                      <a:lnTo>
                        <a:pt x="15605" y="4205"/>
                      </a:lnTo>
                      <a:lnTo>
                        <a:pt x="15605" y="3957"/>
                      </a:lnTo>
                      <a:lnTo>
                        <a:pt x="16398" y="3627"/>
                      </a:lnTo>
                      <a:lnTo>
                        <a:pt x="16398" y="1525"/>
                      </a:lnTo>
                      <a:lnTo>
                        <a:pt x="15605" y="1195"/>
                      </a:lnTo>
                      <a:lnTo>
                        <a:pt x="14811" y="948"/>
                      </a:lnTo>
                      <a:lnTo>
                        <a:pt x="13489" y="330"/>
                      </a:lnTo>
                      <a:lnTo>
                        <a:pt x="12696" y="330"/>
                      </a:lnTo>
                      <a:lnTo>
                        <a:pt x="11902" y="0"/>
                      </a:lnTo>
                      <a:lnTo>
                        <a:pt x="10580" y="0"/>
                      </a:lnTo>
                      <a:lnTo>
                        <a:pt x="8993" y="330"/>
                      </a:lnTo>
                      <a:lnTo>
                        <a:pt x="8111" y="330"/>
                      </a:lnTo>
                      <a:lnTo>
                        <a:pt x="7494" y="660"/>
                      </a:lnTo>
                      <a:lnTo>
                        <a:pt x="6877" y="948"/>
                      </a:lnTo>
                      <a:lnTo>
                        <a:pt x="6877" y="1195"/>
                      </a:lnTo>
                      <a:lnTo>
                        <a:pt x="6083" y="1525"/>
                      </a:lnTo>
                      <a:lnTo>
                        <a:pt x="6083" y="1855"/>
                      </a:lnTo>
                      <a:lnTo>
                        <a:pt x="5202" y="2102"/>
                      </a:lnTo>
                      <a:lnTo>
                        <a:pt x="5202" y="3050"/>
                      </a:lnTo>
                      <a:lnTo>
                        <a:pt x="6083" y="3298"/>
                      </a:lnTo>
                      <a:lnTo>
                        <a:pt x="6083" y="3957"/>
                      </a:lnTo>
                      <a:lnTo>
                        <a:pt x="6877" y="4205"/>
                      </a:lnTo>
                      <a:lnTo>
                        <a:pt x="7494" y="4493"/>
                      </a:lnTo>
                      <a:lnTo>
                        <a:pt x="7494" y="5441"/>
                      </a:lnTo>
                      <a:lnTo>
                        <a:pt x="6877" y="5730"/>
                      </a:lnTo>
                      <a:lnTo>
                        <a:pt x="6083" y="5730"/>
                      </a:lnTo>
                      <a:lnTo>
                        <a:pt x="5202" y="5977"/>
                      </a:lnTo>
                      <a:lnTo>
                        <a:pt x="4584" y="5977"/>
                      </a:lnTo>
                      <a:lnTo>
                        <a:pt x="3086" y="6307"/>
                      </a:lnTo>
                      <a:lnTo>
                        <a:pt x="2292" y="6637"/>
                      </a:lnTo>
                      <a:lnTo>
                        <a:pt x="1499" y="6637"/>
                      </a:lnTo>
                      <a:lnTo>
                        <a:pt x="882" y="6966"/>
                      </a:lnTo>
                      <a:lnTo>
                        <a:pt x="882" y="7173"/>
                      </a:lnTo>
                      <a:lnTo>
                        <a:pt x="0" y="7502"/>
                      </a:lnTo>
                      <a:lnTo>
                        <a:pt x="0" y="11995"/>
                      </a:lnTo>
                      <a:lnTo>
                        <a:pt x="882" y="12614"/>
                      </a:lnTo>
                      <a:lnTo>
                        <a:pt x="882" y="12944"/>
                      </a:lnTo>
                      <a:lnTo>
                        <a:pt x="1499" y="13191"/>
                      </a:lnTo>
                      <a:lnTo>
                        <a:pt x="1499" y="13768"/>
                      </a:lnTo>
                      <a:lnTo>
                        <a:pt x="2292" y="13768"/>
                      </a:lnTo>
                      <a:lnTo>
                        <a:pt x="3086" y="14098"/>
                      </a:lnTo>
                      <a:lnTo>
                        <a:pt x="3791" y="14427"/>
                      </a:lnTo>
                      <a:lnTo>
                        <a:pt x="4584" y="14427"/>
                      </a:lnTo>
                      <a:lnTo>
                        <a:pt x="4584" y="14634"/>
                      </a:lnTo>
                      <a:lnTo>
                        <a:pt x="4584" y="8986"/>
                      </a:lnTo>
                      <a:lnTo>
                        <a:pt x="4584" y="20652"/>
                      </a:lnTo>
                      <a:lnTo>
                        <a:pt x="5202" y="20940"/>
                      </a:lnTo>
                      <a:lnTo>
                        <a:pt x="5202" y="21270"/>
                      </a:lnTo>
                      <a:lnTo>
                        <a:pt x="6083" y="21270"/>
                      </a:lnTo>
                      <a:lnTo>
                        <a:pt x="6083" y="21600"/>
                      </a:lnTo>
                      <a:lnTo>
                        <a:pt x="8993" y="21600"/>
                      </a:lnTo>
                      <a:lnTo>
                        <a:pt x="10580" y="20940"/>
                      </a:lnTo>
                      <a:lnTo>
                        <a:pt x="11109" y="20652"/>
                      </a:lnTo>
                      <a:lnTo>
                        <a:pt x="11109" y="20405"/>
                      </a:lnTo>
                      <a:lnTo>
                        <a:pt x="11109"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96" y="13768"/>
                      </a:lnTo>
                      <a:lnTo>
                        <a:pt x="20013" y="13438"/>
                      </a:lnTo>
                      <a:lnTo>
                        <a:pt x="21600" y="12944"/>
                      </a:lnTo>
                      <a:lnTo>
                        <a:pt x="21600" y="6966"/>
                      </a:lnTo>
                      <a:lnTo>
                        <a:pt x="20807" y="6637"/>
                      </a:lnTo>
                      <a:lnTo>
                        <a:pt x="20013" y="6637"/>
                      </a:lnTo>
                      <a:lnTo>
                        <a:pt x="19396" y="6307"/>
                      </a:lnTo>
                      <a:lnTo>
                        <a:pt x="1789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93" name="Shape 1593"/>
                <p:cNvSpPr/>
                <p:nvPr/>
              </p:nvSpPr>
              <p:spPr>
                <a:xfrm>
                  <a:off x="-2" y="0"/>
                  <a:ext cx="198473"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94" y="5111"/>
                      </a:lnTo>
                      <a:lnTo>
                        <a:pt x="14194" y="4493"/>
                      </a:lnTo>
                      <a:lnTo>
                        <a:pt x="14811" y="4493"/>
                      </a:lnTo>
                      <a:lnTo>
                        <a:pt x="15605" y="4205"/>
                      </a:lnTo>
                      <a:lnTo>
                        <a:pt x="15605" y="3957"/>
                      </a:lnTo>
                      <a:lnTo>
                        <a:pt x="16398" y="3627"/>
                      </a:lnTo>
                      <a:lnTo>
                        <a:pt x="16398" y="1525"/>
                      </a:lnTo>
                      <a:lnTo>
                        <a:pt x="15605" y="1195"/>
                      </a:lnTo>
                      <a:lnTo>
                        <a:pt x="14811" y="948"/>
                      </a:lnTo>
                      <a:lnTo>
                        <a:pt x="13489" y="330"/>
                      </a:lnTo>
                      <a:lnTo>
                        <a:pt x="12696" y="330"/>
                      </a:lnTo>
                      <a:lnTo>
                        <a:pt x="11902" y="0"/>
                      </a:lnTo>
                      <a:lnTo>
                        <a:pt x="10580" y="0"/>
                      </a:lnTo>
                      <a:lnTo>
                        <a:pt x="8993" y="330"/>
                      </a:lnTo>
                      <a:lnTo>
                        <a:pt x="8111" y="330"/>
                      </a:lnTo>
                      <a:lnTo>
                        <a:pt x="7494" y="660"/>
                      </a:lnTo>
                      <a:lnTo>
                        <a:pt x="6877" y="948"/>
                      </a:lnTo>
                      <a:lnTo>
                        <a:pt x="6877" y="1195"/>
                      </a:lnTo>
                      <a:lnTo>
                        <a:pt x="6083" y="1525"/>
                      </a:lnTo>
                      <a:lnTo>
                        <a:pt x="6083" y="1855"/>
                      </a:lnTo>
                      <a:lnTo>
                        <a:pt x="5202" y="2102"/>
                      </a:lnTo>
                      <a:lnTo>
                        <a:pt x="5202" y="3050"/>
                      </a:lnTo>
                      <a:lnTo>
                        <a:pt x="6083" y="3298"/>
                      </a:lnTo>
                      <a:lnTo>
                        <a:pt x="6083" y="3957"/>
                      </a:lnTo>
                      <a:lnTo>
                        <a:pt x="6877" y="4205"/>
                      </a:lnTo>
                      <a:lnTo>
                        <a:pt x="7494" y="4493"/>
                      </a:lnTo>
                      <a:lnTo>
                        <a:pt x="7494" y="5441"/>
                      </a:lnTo>
                      <a:lnTo>
                        <a:pt x="6877" y="5730"/>
                      </a:lnTo>
                      <a:lnTo>
                        <a:pt x="6083" y="5730"/>
                      </a:lnTo>
                      <a:lnTo>
                        <a:pt x="5202" y="5977"/>
                      </a:lnTo>
                      <a:lnTo>
                        <a:pt x="4584" y="5977"/>
                      </a:lnTo>
                      <a:lnTo>
                        <a:pt x="3086" y="6307"/>
                      </a:lnTo>
                      <a:lnTo>
                        <a:pt x="2292" y="6637"/>
                      </a:lnTo>
                      <a:lnTo>
                        <a:pt x="1499" y="6637"/>
                      </a:lnTo>
                      <a:lnTo>
                        <a:pt x="882" y="6966"/>
                      </a:lnTo>
                      <a:lnTo>
                        <a:pt x="882" y="7173"/>
                      </a:lnTo>
                      <a:lnTo>
                        <a:pt x="0" y="7502"/>
                      </a:lnTo>
                      <a:lnTo>
                        <a:pt x="0" y="11995"/>
                      </a:lnTo>
                      <a:lnTo>
                        <a:pt x="882" y="12614"/>
                      </a:lnTo>
                      <a:lnTo>
                        <a:pt x="882" y="12944"/>
                      </a:lnTo>
                      <a:lnTo>
                        <a:pt x="1499" y="13191"/>
                      </a:lnTo>
                      <a:lnTo>
                        <a:pt x="1499" y="13768"/>
                      </a:lnTo>
                      <a:lnTo>
                        <a:pt x="2292" y="13768"/>
                      </a:lnTo>
                      <a:lnTo>
                        <a:pt x="3086" y="14098"/>
                      </a:lnTo>
                      <a:lnTo>
                        <a:pt x="3791" y="14427"/>
                      </a:lnTo>
                      <a:lnTo>
                        <a:pt x="4584" y="14427"/>
                      </a:lnTo>
                      <a:lnTo>
                        <a:pt x="4584" y="14634"/>
                      </a:lnTo>
                      <a:lnTo>
                        <a:pt x="4584" y="8986"/>
                      </a:lnTo>
                      <a:lnTo>
                        <a:pt x="4584" y="20652"/>
                      </a:lnTo>
                      <a:lnTo>
                        <a:pt x="5202" y="20940"/>
                      </a:lnTo>
                      <a:lnTo>
                        <a:pt x="5202" y="21270"/>
                      </a:lnTo>
                      <a:lnTo>
                        <a:pt x="6083" y="21270"/>
                      </a:lnTo>
                      <a:lnTo>
                        <a:pt x="6083" y="21600"/>
                      </a:lnTo>
                      <a:lnTo>
                        <a:pt x="8993" y="21600"/>
                      </a:lnTo>
                      <a:lnTo>
                        <a:pt x="10580" y="20940"/>
                      </a:lnTo>
                      <a:lnTo>
                        <a:pt x="11109" y="20652"/>
                      </a:lnTo>
                      <a:lnTo>
                        <a:pt x="11109" y="20405"/>
                      </a:lnTo>
                      <a:lnTo>
                        <a:pt x="11109"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96" y="13768"/>
                      </a:lnTo>
                      <a:lnTo>
                        <a:pt x="20013" y="13438"/>
                      </a:lnTo>
                      <a:lnTo>
                        <a:pt x="21600" y="12944"/>
                      </a:lnTo>
                      <a:lnTo>
                        <a:pt x="21600" y="6966"/>
                      </a:lnTo>
                      <a:lnTo>
                        <a:pt x="20807" y="6637"/>
                      </a:lnTo>
                      <a:lnTo>
                        <a:pt x="20013" y="6637"/>
                      </a:lnTo>
                      <a:lnTo>
                        <a:pt x="19396" y="6307"/>
                      </a:lnTo>
                      <a:lnTo>
                        <a:pt x="17897" y="597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600" name="Group 1600"/>
            <p:cNvGrpSpPr/>
            <p:nvPr/>
          </p:nvGrpSpPr>
          <p:grpSpPr>
            <a:xfrm>
              <a:off x="3192448" y="3159122"/>
              <a:ext cx="201648" cy="357218"/>
              <a:chOff x="-2" y="-2"/>
              <a:chExt cx="201647" cy="357217"/>
            </a:xfrm>
          </p:grpSpPr>
          <p:sp>
            <p:nvSpPr>
              <p:cNvPr id="1596" name="Shape 1596"/>
              <p:cNvSpPr/>
              <p:nvPr/>
            </p:nvSpPr>
            <p:spPr>
              <a:xfrm>
                <a:off x="5" y="0"/>
                <a:ext cx="201635" cy="350859"/>
              </a:xfrm>
              <a:custGeom>
                <a:avLst/>
                <a:gdLst/>
                <a:ahLst/>
                <a:cxnLst>
                  <a:cxn ang="0">
                    <a:pos x="wd2" y="hd2"/>
                  </a:cxn>
                  <a:cxn ang="5400000">
                    <a:pos x="wd2" y="hd2"/>
                  </a:cxn>
                  <a:cxn ang="10800000">
                    <a:pos x="wd2" y="hd2"/>
                  </a:cxn>
                  <a:cxn ang="16200000">
                    <a:pos x="wd2" y="hd2"/>
                  </a:cxn>
                </a:cxnLst>
                <a:rect l="0" t="0" r="r" b="b"/>
                <a:pathLst>
                  <a:path w="21600" h="21600" extrusionOk="0">
                    <a:moveTo>
                      <a:pt x="17840" y="6007"/>
                    </a:moveTo>
                    <a:lnTo>
                      <a:pt x="17053" y="6007"/>
                    </a:lnTo>
                    <a:lnTo>
                      <a:pt x="16266" y="5678"/>
                    </a:lnTo>
                    <a:lnTo>
                      <a:pt x="15566" y="5678"/>
                    </a:lnTo>
                    <a:lnTo>
                      <a:pt x="14779" y="5431"/>
                    </a:lnTo>
                    <a:lnTo>
                      <a:pt x="14167" y="5102"/>
                    </a:lnTo>
                    <a:lnTo>
                      <a:pt x="14167" y="4526"/>
                    </a:lnTo>
                    <a:lnTo>
                      <a:pt x="14779" y="4526"/>
                    </a:lnTo>
                    <a:lnTo>
                      <a:pt x="15566" y="4197"/>
                    </a:lnTo>
                    <a:lnTo>
                      <a:pt x="15566" y="3909"/>
                    </a:lnTo>
                    <a:lnTo>
                      <a:pt x="16266" y="3579"/>
                    </a:lnTo>
                    <a:lnTo>
                      <a:pt x="16266" y="1522"/>
                    </a:lnTo>
                    <a:lnTo>
                      <a:pt x="15566" y="1193"/>
                    </a:lnTo>
                    <a:lnTo>
                      <a:pt x="14779" y="905"/>
                    </a:lnTo>
                    <a:lnTo>
                      <a:pt x="14167" y="658"/>
                    </a:lnTo>
                    <a:lnTo>
                      <a:pt x="13380" y="329"/>
                    </a:lnTo>
                    <a:lnTo>
                      <a:pt x="12505" y="329"/>
                    </a:lnTo>
                    <a:lnTo>
                      <a:pt x="11893" y="0"/>
                    </a:lnTo>
                    <a:lnTo>
                      <a:pt x="10406" y="0"/>
                    </a:lnTo>
                    <a:lnTo>
                      <a:pt x="9007" y="329"/>
                    </a:lnTo>
                    <a:lnTo>
                      <a:pt x="8220" y="329"/>
                    </a:lnTo>
                    <a:lnTo>
                      <a:pt x="7346" y="658"/>
                    </a:lnTo>
                    <a:lnTo>
                      <a:pt x="6734" y="905"/>
                    </a:lnTo>
                    <a:lnTo>
                      <a:pt x="6734" y="1193"/>
                    </a:lnTo>
                    <a:lnTo>
                      <a:pt x="5947" y="1522"/>
                    </a:lnTo>
                    <a:lnTo>
                      <a:pt x="5947" y="1851"/>
                    </a:lnTo>
                    <a:lnTo>
                      <a:pt x="5247" y="2098"/>
                    </a:lnTo>
                    <a:lnTo>
                      <a:pt x="5247" y="3003"/>
                    </a:lnTo>
                    <a:lnTo>
                      <a:pt x="5947" y="3333"/>
                    </a:lnTo>
                    <a:lnTo>
                      <a:pt x="5947" y="3909"/>
                    </a:lnTo>
                    <a:lnTo>
                      <a:pt x="6734" y="4197"/>
                    </a:lnTo>
                    <a:lnTo>
                      <a:pt x="7346" y="4526"/>
                    </a:lnTo>
                    <a:lnTo>
                      <a:pt x="7346" y="5431"/>
                    </a:lnTo>
                    <a:lnTo>
                      <a:pt x="6734" y="5678"/>
                    </a:lnTo>
                    <a:lnTo>
                      <a:pt x="5947" y="5678"/>
                    </a:lnTo>
                    <a:lnTo>
                      <a:pt x="5247" y="6007"/>
                    </a:lnTo>
                    <a:lnTo>
                      <a:pt x="4460" y="6007"/>
                    </a:lnTo>
                    <a:lnTo>
                      <a:pt x="3061" y="6295"/>
                    </a:lnTo>
                    <a:lnTo>
                      <a:pt x="2186" y="6624"/>
                    </a:lnTo>
                    <a:lnTo>
                      <a:pt x="1574" y="6624"/>
                    </a:lnTo>
                    <a:lnTo>
                      <a:pt x="787" y="6953"/>
                    </a:lnTo>
                    <a:lnTo>
                      <a:pt x="787" y="7200"/>
                    </a:lnTo>
                    <a:lnTo>
                      <a:pt x="0" y="7447"/>
                    </a:lnTo>
                    <a:lnTo>
                      <a:pt x="0" y="11973"/>
                    </a:lnTo>
                    <a:lnTo>
                      <a:pt x="787" y="12631"/>
                    </a:lnTo>
                    <a:lnTo>
                      <a:pt x="787" y="12878"/>
                    </a:lnTo>
                    <a:lnTo>
                      <a:pt x="1574" y="13166"/>
                    </a:lnTo>
                    <a:lnTo>
                      <a:pt x="1574" y="13824"/>
                    </a:lnTo>
                    <a:lnTo>
                      <a:pt x="2186" y="13824"/>
                    </a:lnTo>
                    <a:lnTo>
                      <a:pt x="3061" y="14112"/>
                    </a:lnTo>
                    <a:lnTo>
                      <a:pt x="3673" y="14400"/>
                    </a:lnTo>
                    <a:lnTo>
                      <a:pt x="4460" y="14400"/>
                    </a:lnTo>
                    <a:lnTo>
                      <a:pt x="4460" y="14647"/>
                    </a:lnTo>
                    <a:lnTo>
                      <a:pt x="4460" y="8969"/>
                    </a:lnTo>
                    <a:lnTo>
                      <a:pt x="4460" y="20695"/>
                    </a:lnTo>
                    <a:lnTo>
                      <a:pt x="5247" y="20942"/>
                    </a:lnTo>
                    <a:lnTo>
                      <a:pt x="5247" y="21271"/>
                    </a:lnTo>
                    <a:lnTo>
                      <a:pt x="5947" y="21271"/>
                    </a:lnTo>
                    <a:lnTo>
                      <a:pt x="5947" y="21600"/>
                    </a:lnTo>
                    <a:lnTo>
                      <a:pt x="9007" y="21600"/>
                    </a:lnTo>
                    <a:lnTo>
                      <a:pt x="9619" y="21271"/>
                    </a:lnTo>
                    <a:lnTo>
                      <a:pt x="10406" y="20942"/>
                    </a:lnTo>
                    <a:lnTo>
                      <a:pt x="11106" y="20695"/>
                    </a:lnTo>
                    <a:lnTo>
                      <a:pt x="11106" y="20407"/>
                    </a:lnTo>
                    <a:lnTo>
                      <a:pt x="11106" y="20942"/>
                    </a:lnTo>
                    <a:lnTo>
                      <a:pt x="11893" y="20942"/>
                    </a:lnTo>
                    <a:lnTo>
                      <a:pt x="11893" y="21271"/>
                    </a:lnTo>
                    <a:lnTo>
                      <a:pt x="12505" y="21271"/>
                    </a:lnTo>
                    <a:lnTo>
                      <a:pt x="12505" y="21600"/>
                    </a:lnTo>
                    <a:lnTo>
                      <a:pt x="15566" y="21600"/>
                    </a:lnTo>
                    <a:lnTo>
                      <a:pt x="16266" y="21271"/>
                    </a:lnTo>
                    <a:lnTo>
                      <a:pt x="17053" y="20942"/>
                    </a:lnTo>
                    <a:lnTo>
                      <a:pt x="17053" y="14647"/>
                    </a:lnTo>
                    <a:lnTo>
                      <a:pt x="17840" y="14400"/>
                    </a:lnTo>
                    <a:lnTo>
                      <a:pt x="18452" y="14400"/>
                    </a:lnTo>
                    <a:lnTo>
                      <a:pt x="18452" y="14112"/>
                    </a:lnTo>
                    <a:lnTo>
                      <a:pt x="19326" y="13824"/>
                    </a:lnTo>
                    <a:lnTo>
                      <a:pt x="19938" y="13495"/>
                    </a:lnTo>
                    <a:lnTo>
                      <a:pt x="20726" y="13166"/>
                    </a:lnTo>
                    <a:lnTo>
                      <a:pt x="21600" y="12878"/>
                    </a:lnTo>
                    <a:lnTo>
                      <a:pt x="21600" y="6953"/>
                    </a:lnTo>
                    <a:lnTo>
                      <a:pt x="20726" y="6624"/>
                    </a:lnTo>
                    <a:lnTo>
                      <a:pt x="19938" y="6624"/>
                    </a:lnTo>
                    <a:lnTo>
                      <a:pt x="19326" y="6295"/>
                    </a:lnTo>
                    <a:lnTo>
                      <a:pt x="17840"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599" name="Group 1599"/>
              <p:cNvGrpSpPr/>
              <p:nvPr/>
            </p:nvGrpSpPr>
            <p:grpSpPr>
              <a:xfrm>
                <a:off x="-3" y="-3"/>
                <a:ext cx="201649" cy="357219"/>
                <a:chOff x="-1" y="0"/>
                <a:chExt cx="201647" cy="357217"/>
              </a:xfrm>
            </p:grpSpPr>
            <p:sp>
              <p:nvSpPr>
                <p:cNvPr id="1597" name="Shape 1597"/>
                <p:cNvSpPr/>
                <p:nvPr/>
              </p:nvSpPr>
              <p:spPr>
                <a:xfrm>
                  <a:off x="-2" y="-1"/>
                  <a:ext cx="201649" cy="357218"/>
                </a:xfrm>
                <a:custGeom>
                  <a:avLst/>
                  <a:gdLst/>
                  <a:ahLst/>
                  <a:cxnLst>
                    <a:cxn ang="0">
                      <a:pos x="wd2" y="hd2"/>
                    </a:cxn>
                    <a:cxn ang="5400000">
                      <a:pos x="wd2" y="hd2"/>
                    </a:cxn>
                    <a:cxn ang="10800000">
                      <a:pos x="wd2" y="hd2"/>
                    </a:cxn>
                    <a:cxn ang="16200000">
                      <a:pos x="wd2" y="hd2"/>
                    </a:cxn>
                  </a:cxnLst>
                  <a:rect l="0" t="0" r="r" b="b"/>
                  <a:pathLst>
                    <a:path w="21600" h="21600" extrusionOk="0">
                      <a:moveTo>
                        <a:pt x="17840" y="6007"/>
                      </a:moveTo>
                      <a:lnTo>
                        <a:pt x="17053" y="6007"/>
                      </a:lnTo>
                      <a:lnTo>
                        <a:pt x="16266" y="5678"/>
                      </a:lnTo>
                      <a:lnTo>
                        <a:pt x="15566" y="5678"/>
                      </a:lnTo>
                      <a:lnTo>
                        <a:pt x="14779" y="5431"/>
                      </a:lnTo>
                      <a:lnTo>
                        <a:pt x="14167" y="5102"/>
                      </a:lnTo>
                      <a:lnTo>
                        <a:pt x="14167" y="4526"/>
                      </a:lnTo>
                      <a:lnTo>
                        <a:pt x="14779" y="4526"/>
                      </a:lnTo>
                      <a:lnTo>
                        <a:pt x="15566" y="4197"/>
                      </a:lnTo>
                      <a:lnTo>
                        <a:pt x="15566" y="3909"/>
                      </a:lnTo>
                      <a:lnTo>
                        <a:pt x="16266" y="3579"/>
                      </a:lnTo>
                      <a:lnTo>
                        <a:pt x="16266" y="1522"/>
                      </a:lnTo>
                      <a:lnTo>
                        <a:pt x="15566" y="1193"/>
                      </a:lnTo>
                      <a:lnTo>
                        <a:pt x="14779" y="905"/>
                      </a:lnTo>
                      <a:lnTo>
                        <a:pt x="14167" y="658"/>
                      </a:lnTo>
                      <a:lnTo>
                        <a:pt x="13380" y="329"/>
                      </a:lnTo>
                      <a:lnTo>
                        <a:pt x="12505" y="329"/>
                      </a:lnTo>
                      <a:lnTo>
                        <a:pt x="11893" y="0"/>
                      </a:lnTo>
                      <a:lnTo>
                        <a:pt x="10406" y="0"/>
                      </a:lnTo>
                      <a:lnTo>
                        <a:pt x="9007" y="329"/>
                      </a:lnTo>
                      <a:lnTo>
                        <a:pt x="8220" y="329"/>
                      </a:lnTo>
                      <a:lnTo>
                        <a:pt x="7346" y="658"/>
                      </a:lnTo>
                      <a:lnTo>
                        <a:pt x="6734" y="905"/>
                      </a:lnTo>
                      <a:lnTo>
                        <a:pt x="6734" y="1193"/>
                      </a:lnTo>
                      <a:lnTo>
                        <a:pt x="5947" y="1522"/>
                      </a:lnTo>
                      <a:lnTo>
                        <a:pt x="5947" y="1851"/>
                      </a:lnTo>
                      <a:lnTo>
                        <a:pt x="5247" y="2098"/>
                      </a:lnTo>
                      <a:lnTo>
                        <a:pt x="5247" y="3003"/>
                      </a:lnTo>
                      <a:lnTo>
                        <a:pt x="5947" y="3333"/>
                      </a:lnTo>
                      <a:lnTo>
                        <a:pt x="5947" y="3909"/>
                      </a:lnTo>
                      <a:lnTo>
                        <a:pt x="6734" y="4197"/>
                      </a:lnTo>
                      <a:lnTo>
                        <a:pt x="7346" y="4526"/>
                      </a:lnTo>
                      <a:lnTo>
                        <a:pt x="7346" y="5431"/>
                      </a:lnTo>
                      <a:lnTo>
                        <a:pt x="6734" y="5678"/>
                      </a:lnTo>
                      <a:lnTo>
                        <a:pt x="5947" y="5678"/>
                      </a:lnTo>
                      <a:lnTo>
                        <a:pt x="5247" y="6007"/>
                      </a:lnTo>
                      <a:lnTo>
                        <a:pt x="4460" y="6007"/>
                      </a:lnTo>
                      <a:lnTo>
                        <a:pt x="3061" y="6295"/>
                      </a:lnTo>
                      <a:lnTo>
                        <a:pt x="2186" y="6624"/>
                      </a:lnTo>
                      <a:lnTo>
                        <a:pt x="1574" y="6624"/>
                      </a:lnTo>
                      <a:lnTo>
                        <a:pt x="787" y="6953"/>
                      </a:lnTo>
                      <a:lnTo>
                        <a:pt x="787" y="7200"/>
                      </a:lnTo>
                      <a:lnTo>
                        <a:pt x="0" y="7447"/>
                      </a:lnTo>
                      <a:lnTo>
                        <a:pt x="0" y="11973"/>
                      </a:lnTo>
                      <a:lnTo>
                        <a:pt x="787" y="12631"/>
                      </a:lnTo>
                      <a:lnTo>
                        <a:pt x="787" y="12878"/>
                      </a:lnTo>
                      <a:lnTo>
                        <a:pt x="1574" y="13166"/>
                      </a:lnTo>
                      <a:lnTo>
                        <a:pt x="1574" y="13824"/>
                      </a:lnTo>
                      <a:lnTo>
                        <a:pt x="2186" y="13824"/>
                      </a:lnTo>
                      <a:lnTo>
                        <a:pt x="3061" y="14112"/>
                      </a:lnTo>
                      <a:lnTo>
                        <a:pt x="3673" y="14400"/>
                      </a:lnTo>
                      <a:lnTo>
                        <a:pt x="4460" y="14400"/>
                      </a:lnTo>
                      <a:lnTo>
                        <a:pt x="4460" y="14647"/>
                      </a:lnTo>
                      <a:lnTo>
                        <a:pt x="4460" y="8969"/>
                      </a:lnTo>
                      <a:lnTo>
                        <a:pt x="4460" y="20695"/>
                      </a:lnTo>
                      <a:lnTo>
                        <a:pt x="5247" y="20942"/>
                      </a:lnTo>
                      <a:lnTo>
                        <a:pt x="5247" y="21271"/>
                      </a:lnTo>
                      <a:lnTo>
                        <a:pt x="5947" y="21271"/>
                      </a:lnTo>
                      <a:lnTo>
                        <a:pt x="5947" y="21600"/>
                      </a:lnTo>
                      <a:lnTo>
                        <a:pt x="9007" y="21600"/>
                      </a:lnTo>
                      <a:lnTo>
                        <a:pt x="9619" y="21271"/>
                      </a:lnTo>
                      <a:lnTo>
                        <a:pt x="10406" y="20942"/>
                      </a:lnTo>
                      <a:lnTo>
                        <a:pt x="11106" y="20695"/>
                      </a:lnTo>
                      <a:lnTo>
                        <a:pt x="11106" y="20407"/>
                      </a:lnTo>
                      <a:lnTo>
                        <a:pt x="11106" y="20942"/>
                      </a:lnTo>
                      <a:lnTo>
                        <a:pt x="11893" y="20942"/>
                      </a:lnTo>
                      <a:lnTo>
                        <a:pt x="11893" y="21271"/>
                      </a:lnTo>
                      <a:lnTo>
                        <a:pt x="12505" y="21271"/>
                      </a:lnTo>
                      <a:lnTo>
                        <a:pt x="12505" y="21600"/>
                      </a:lnTo>
                      <a:lnTo>
                        <a:pt x="15566" y="21600"/>
                      </a:lnTo>
                      <a:lnTo>
                        <a:pt x="16266" y="21271"/>
                      </a:lnTo>
                      <a:lnTo>
                        <a:pt x="17053" y="20942"/>
                      </a:lnTo>
                      <a:lnTo>
                        <a:pt x="17053" y="14647"/>
                      </a:lnTo>
                      <a:lnTo>
                        <a:pt x="17840" y="14400"/>
                      </a:lnTo>
                      <a:lnTo>
                        <a:pt x="18452" y="14400"/>
                      </a:lnTo>
                      <a:lnTo>
                        <a:pt x="18452" y="14112"/>
                      </a:lnTo>
                      <a:lnTo>
                        <a:pt x="19326" y="13824"/>
                      </a:lnTo>
                      <a:lnTo>
                        <a:pt x="19938" y="13495"/>
                      </a:lnTo>
                      <a:lnTo>
                        <a:pt x="20726" y="13166"/>
                      </a:lnTo>
                      <a:lnTo>
                        <a:pt x="21600" y="12878"/>
                      </a:lnTo>
                      <a:lnTo>
                        <a:pt x="21600" y="6953"/>
                      </a:lnTo>
                      <a:lnTo>
                        <a:pt x="20726" y="6624"/>
                      </a:lnTo>
                      <a:lnTo>
                        <a:pt x="19938" y="6624"/>
                      </a:lnTo>
                      <a:lnTo>
                        <a:pt x="19326" y="6295"/>
                      </a:lnTo>
                      <a:lnTo>
                        <a:pt x="17840" y="600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598" name="Shape 1598"/>
                <p:cNvSpPr/>
                <p:nvPr/>
              </p:nvSpPr>
              <p:spPr>
                <a:xfrm>
                  <a:off x="-2" y="-1"/>
                  <a:ext cx="201649" cy="357218"/>
                </a:xfrm>
                <a:custGeom>
                  <a:avLst/>
                  <a:gdLst/>
                  <a:ahLst/>
                  <a:cxnLst>
                    <a:cxn ang="0">
                      <a:pos x="wd2" y="hd2"/>
                    </a:cxn>
                    <a:cxn ang="5400000">
                      <a:pos x="wd2" y="hd2"/>
                    </a:cxn>
                    <a:cxn ang="10800000">
                      <a:pos x="wd2" y="hd2"/>
                    </a:cxn>
                    <a:cxn ang="16200000">
                      <a:pos x="wd2" y="hd2"/>
                    </a:cxn>
                  </a:cxnLst>
                  <a:rect l="0" t="0" r="r" b="b"/>
                  <a:pathLst>
                    <a:path w="21600" h="21600" extrusionOk="0">
                      <a:moveTo>
                        <a:pt x="17840" y="6007"/>
                      </a:moveTo>
                      <a:lnTo>
                        <a:pt x="17053" y="6007"/>
                      </a:lnTo>
                      <a:lnTo>
                        <a:pt x="16266" y="5678"/>
                      </a:lnTo>
                      <a:lnTo>
                        <a:pt x="15566" y="5678"/>
                      </a:lnTo>
                      <a:lnTo>
                        <a:pt x="14779" y="5431"/>
                      </a:lnTo>
                      <a:lnTo>
                        <a:pt x="14167" y="5102"/>
                      </a:lnTo>
                      <a:lnTo>
                        <a:pt x="14167" y="4526"/>
                      </a:lnTo>
                      <a:lnTo>
                        <a:pt x="14779" y="4526"/>
                      </a:lnTo>
                      <a:lnTo>
                        <a:pt x="15566" y="4197"/>
                      </a:lnTo>
                      <a:lnTo>
                        <a:pt x="15566" y="3909"/>
                      </a:lnTo>
                      <a:lnTo>
                        <a:pt x="16266" y="3579"/>
                      </a:lnTo>
                      <a:lnTo>
                        <a:pt x="16266" y="1522"/>
                      </a:lnTo>
                      <a:lnTo>
                        <a:pt x="15566" y="1193"/>
                      </a:lnTo>
                      <a:lnTo>
                        <a:pt x="14779" y="905"/>
                      </a:lnTo>
                      <a:lnTo>
                        <a:pt x="14167" y="658"/>
                      </a:lnTo>
                      <a:lnTo>
                        <a:pt x="13380" y="329"/>
                      </a:lnTo>
                      <a:lnTo>
                        <a:pt x="12505" y="329"/>
                      </a:lnTo>
                      <a:lnTo>
                        <a:pt x="11893" y="0"/>
                      </a:lnTo>
                      <a:lnTo>
                        <a:pt x="10406" y="0"/>
                      </a:lnTo>
                      <a:lnTo>
                        <a:pt x="9007" y="329"/>
                      </a:lnTo>
                      <a:lnTo>
                        <a:pt x="8220" y="329"/>
                      </a:lnTo>
                      <a:lnTo>
                        <a:pt x="7346" y="658"/>
                      </a:lnTo>
                      <a:lnTo>
                        <a:pt x="6734" y="905"/>
                      </a:lnTo>
                      <a:lnTo>
                        <a:pt x="6734" y="1193"/>
                      </a:lnTo>
                      <a:lnTo>
                        <a:pt x="5947" y="1522"/>
                      </a:lnTo>
                      <a:lnTo>
                        <a:pt x="5947" y="1851"/>
                      </a:lnTo>
                      <a:lnTo>
                        <a:pt x="5247" y="2098"/>
                      </a:lnTo>
                      <a:lnTo>
                        <a:pt x="5247" y="3003"/>
                      </a:lnTo>
                      <a:lnTo>
                        <a:pt x="5947" y="3333"/>
                      </a:lnTo>
                      <a:lnTo>
                        <a:pt x="5947" y="3909"/>
                      </a:lnTo>
                      <a:lnTo>
                        <a:pt x="6734" y="4197"/>
                      </a:lnTo>
                      <a:lnTo>
                        <a:pt x="7346" y="4526"/>
                      </a:lnTo>
                      <a:lnTo>
                        <a:pt x="7346" y="5431"/>
                      </a:lnTo>
                      <a:lnTo>
                        <a:pt x="6734" y="5678"/>
                      </a:lnTo>
                      <a:lnTo>
                        <a:pt x="5947" y="5678"/>
                      </a:lnTo>
                      <a:lnTo>
                        <a:pt x="5247" y="6007"/>
                      </a:lnTo>
                      <a:lnTo>
                        <a:pt x="4460" y="6007"/>
                      </a:lnTo>
                      <a:lnTo>
                        <a:pt x="3061" y="6295"/>
                      </a:lnTo>
                      <a:lnTo>
                        <a:pt x="2186" y="6624"/>
                      </a:lnTo>
                      <a:lnTo>
                        <a:pt x="1574" y="6624"/>
                      </a:lnTo>
                      <a:lnTo>
                        <a:pt x="787" y="6953"/>
                      </a:lnTo>
                      <a:lnTo>
                        <a:pt x="787" y="7200"/>
                      </a:lnTo>
                      <a:lnTo>
                        <a:pt x="0" y="7447"/>
                      </a:lnTo>
                      <a:lnTo>
                        <a:pt x="0" y="11973"/>
                      </a:lnTo>
                      <a:lnTo>
                        <a:pt x="787" y="12631"/>
                      </a:lnTo>
                      <a:lnTo>
                        <a:pt x="787" y="12878"/>
                      </a:lnTo>
                      <a:lnTo>
                        <a:pt x="1574" y="13166"/>
                      </a:lnTo>
                      <a:lnTo>
                        <a:pt x="1574" y="13824"/>
                      </a:lnTo>
                      <a:lnTo>
                        <a:pt x="2186" y="13824"/>
                      </a:lnTo>
                      <a:lnTo>
                        <a:pt x="3061" y="14112"/>
                      </a:lnTo>
                      <a:lnTo>
                        <a:pt x="3673" y="14400"/>
                      </a:lnTo>
                      <a:lnTo>
                        <a:pt x="4460" y="14400"/>
                      </a:lnTo>
                      <a:lnTo>
                        <a:pt x="4460" y="14647"/>
                      </a:lnTo>
                      <a:lnTo>
                        <a:pt x="4460" y="8969"/>
                      </a:lnTo>
                      <a:lnTo>
                        <a:pt x="4460" y="20695"/>
                      </a:lnTo>
                      <a:lnTo>
                        <a:pt x="5247" y="20942"/>
                      </a:lnTo>
                      <a:lnTo>
                        <a:pt x="5247" y="21271"/>
                      </a:lnTo>
                      <a:lnTo>
                        <a:pt x="5947" y="21271"/>
                      </a:lnTo>
                      <a:lnTo>
                        <a:pt x="5947" y="21600"/>
                      </a:lnTo>
                      <a:lnTo>
                        <a:pt x="9007" y="21600"/>
                      </a:lnTo>
                      <a:lnTo>
                        <a:pt x="9619" y="21271"/>
                      </a:lnTo>
                      <a:lnTo>
                        <a:pt x="10406" y="20942"/>
                      </a:lnTo>
                      <a:lnTo>
                        <a:pt x="11106" y="20695"/>
                      </a:lnTo>
                      <a:lnTo>
                        <a:pt x="11106" y="20407"/>
                      </a:lnTo>
                      <a:lnTo>
                        <a:pt x="11106" y="20942"/>
                      </a:lnTo>
                      <a:lnTo>
                        <a:pt x="11893" y="20942"/>
                      </a:lnTo>
                      <a:lnTo>
                        <a:pt x="11893" y="21271"/>
                      </a:lnTo>
                      <a:lnTo>
                        <a:pt x="12505" y="21271"/>
                      </a:lnTo>
                      <a:lnTo>
                        <a:pt x="12505" y="21600"/>
                      </a:lnTo>
                      <a:lnTo>
                        <a:pt x="15566" y="21600"/>
                      </a:lnTo>
                      <a:lnTo>
                        <a:pt x="16266" y="21271"/>
                      </a:lnTo>
                      <a:lnTo>
                        <a:pt x="17053" y="20942"/>
                      </a:lnTo>
                      <a:lnTo>
                        <a:pt x="17053" y="14647"/>
                      </a:lnTo>
                      <a:lnTo>
                        <a:pt x="17840" y="14400"/>
                      </a:lnTo>
                      <a:lnTo>
                        <a:pt x="18452" y="14400"/>
                      </a:lnTo>
                      <a:lnTo>
                        <a:pt x="18452" y="14112"/>
                      </a:lnTo>
                      <a:lnTo>
                        <a:pt x="19326" y="13824"/>
                      </a:lnTo>
                      <a:lnTo>
                        <a:pt x="19938" y="13495"/>
                      </a:lnTo>
                      <a:lnTo>
                        <a:pt x="20726" y="13166"/>
                      </a:lnTo>
                      <a:lnTo>
                        <a:pt x="21600" y="12878"/>
                      </a:lnTo>
                      <a:lnTo>
                        <a:pt x="21600" y="6953"/>
                      </a:lnTo>
                      <a:lnTo>
                        <a:pt x="20726" y="6624"/>
                      </a:lnTo>
                      <a:lnTo>
                        <a:pt x="19938" y="6624"/>
                      </a:lnTo>
                      <a:lnTo>
                        <a:pt x="19326" y="6295"/>
                      </a:lnTo>
                      <a:lnTo>
                        <a:pt x="17840" y="600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605" name="Group 1605"/>
            <p:cNvGrpSpPr/>
            <p:nvPr/>
          </p:nvGrpSpPr>
          <p:grpSpPr>
            <a:xfrm>
              <a:off x="2327260" y="4173534"/>
              <a:ext cx="201650" cy="357220"/>
              <a:chOff x="-1" y="-1"/>
              <a:chExt cx="201649" cy="357219"/>
            </a:xfrm>
          </p:grpSpPr>
          <p:sp>
            <p:nvSpPr>
              <p:cNvPr id="1601" name="Shape 1601"/>
              <p:cNvSpPr/>
              <p:nvPr/>
            </p:nvSpPr>
            <p:spPr>
              <a:xfrm>
                <a:off x="9" y="2"/>
                <a:ext cx="201633"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016"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814" y="0"/>
                    </a:lnTo>
                    <a:lnTo>
                      <a:pt x="10580" y="0"/>
                    </a:lnTo>
                    <a:lnTo>
                      <a:pt x="8904" y="329"/>
                    </a:lnTo>
                    <a:lnTo>
                      <a:pt x="8111" y="329"/>
                    </a:lnTo>
                    <a:lnTo>
                      <a:pt x="7494" y="658"/>
                    </a:lnTo>
                    <a:lnTo>
                      <a:pt x="6789" y="946"/>
                    </a:lnTo>
                    <a:lnTo>
                      <a:pt x="6789" y="1193"/>
                    </a:lnTo>
                    <a:lnTo>
                      <a:pt x="5995" y="1522"/>
                    </a:lnTo>
                    <a:lnTo>
                      <a:pt x="5995" y="1851"/>
                    </a:lnTo>
                    <a:lnTo>
                      <a:pt x="5202" y="2098"/>
                    </a:lnTo>
                    <a:lnTo>
                      <a:pt x="5202" y="3045"/>
                    </a:lnTo>
                    <a:lnTo>
                      <a:pt x="5995" y="3374"/>
                    </a:lnTo>
                    <a:lnTo>
                      <a:pt x="5995" y="3950"/>
                    </a:lnTo>
                    <a:lnTo>
                      <a:pt x="6789" y="4197"/>
                    </a:lnTo>
                    <a:lnTo>
                      <a:pt x="7494" y="4526"/>
                    </a:lnTo>
                    <a:lnTo>
                      <a:pt x="7494" y="5431"/>
                    </a:lnTo>
                    <a:lnTo>
                      <a:pt x="6789" y="5719"/>
                    </a:lnTo>
                    <a:lnTo>
                      <a:pt x="5995" y="5719"/>
                    </a:lnTo>
                    <a:lnTo>
                      <a:pt x="5202" y="6048"/>
                    </a:lnTo>
                    <a:lnTo>
                      <a:pt x="4496" y="6048"/>
                    </a:lnTo>
                    <a:lnTo>
                      <a:pt x="3086" y="6295"/>
                    </a:lnTo>
                    <a:lnTo>
                      <a:pt x="2292" y="6624"/>
                    </a:lnTo>
                    <a:lnTo>
                      <a:pt x="1411" y="6624"/>
                    </a:lnTo>
                    <a:lnTo>
                      <a:pt x="793" y="6953"/>
                    </a:lnTo>
                    <a:lnTo>
                      <a:pt x="793" y="7200"/>
                    </a:lnTo>
                    <a:lnTo>
                      <a:pt x="0" y="7488"/>
                    </a:lnTo>
                    <a:lnTo>
                      <a:pt x="0" y="11973"/>
                    </a:lnTo>
                    <a:lnTo>
                      <a:pt x="793" y="12631"/>
                    </a:lnTo>
                    <a:lnTo>
                      <a:pt x="793" y="12919"/>
                    </a:lnTo>
                    <a:lnTo>
                      <a:pt x="1411" y="13166"/>
                    </a:lnTo>
                    <a:lnTo>
                      <a:pt x="1411" y="13824"/>
                    </a:lnTo>
                    <a:lnTo>
                      <a:pt x="2292" y="13824"/>
                    </a:lnTo>
                    <a:lnTo>
                      <a:pt x="3086" y="14153"/>
                    </a:lnTo>
                    <a:lnTo>
                      <a:pt x="3703" y="14400"/>
                    </a:lnTo>
                    <a:lnTo>
                      <a:pt x="4496" y="14400"/>
                    </a:lnTo>
                    <a:lnTo>
                      <a:pt x="4496" y="14688"/>
                    </a:lnTo>
                    <a:lnTo>
                      <a:pt x="4496" y="8969"/>
                    </a:lnTo>
                    <a:lnTo>
                      <a:pt x="4496" y="20695"/>
                    </a:lnTo>
                    <a:lnTo>
                      <a:pt x="5202" y="20942"/>
                    </a:lnTo>
                    <a:lnTo>
                      <a:pt x="5202" y="21271"/>
                    </a:lnTo>
                    <a:lnTo>
                      <a:pt x="5995" y="21271"/>
                    </a:lnTo>
                    <a:lnTo>
                      <a:pt x="5995" y="21600"/>
                    </a:lnTo>
                    <a:lnTo>
                      <a:pt x="8904" y="21600"/>
                    </a:lnTo>
                    <a:lnTo>
                      <a:pt x="9698" y="21271"/>
                    </a:lnTo>
                    <a:lnTo>
                      <a:pt x="10580" y="20942"/>
                    </a:lnTo>
                    <a:lnTo>
                      <a:pt x="11020" y="20695"/>
                    </a:lnTo>
                    <a:lnTo>
                      <a:pt x="11020" y="20448"/>
                    </a:lnTo>
                    <a:lnTo>
                      <a:pt x="11020" y="20942"/>
                    </a:lnTo>
                    <a:lnTo>
                      <a:pt x="11814" y="20942"/>
                    </a:lnTo>
                    <a:lnTo>
                      <a:pt x="11814" y="21271"/>
                    </a:lnTo>
                    <a:lnTo>
                      <a:pt x="12696" y="21271"/>
                    </a:lnTo>
                    <a:lnTo>
                      <a:pt x="12696" y="21600"/>
                    </a:lnTo>
                    <a:lnTo>
                      <a:pt x="15605" y="21600"/>
                    </a:lnTo>
                    <a:lnTo>
                      <a:pt x="16398" y="21271"/>
                    </a:lnTo>
                    <a:lnTo>
                      <a:pt x="17016" y="20942"/>
                    </a:lnTo>
                    <a:lnTo>
                      <a:pt x="17016" y="14688"/>
                    </a:lnTo>
                    <a:lnTo>
                      <a:pt x="17897" y="14400"/>
                    </a:lnTo>
                    <a:lnTo>
                      <a:pt x="18514" y="14400"/>
                    </a:lnTo>
                    <a:lnTo>
                      <a:pt x="18514" y="14153"/>
                    </a:lnTo>
                    <a:lnTo>
                      <a:pt x="19308" y="13824"/>
                    </a:lnTo>
                    <a:lnTo>
                      <a:pt x="20013" y="13495"/>
                    </a:lnTo>
                    <a:lnTo>
                      <a:pt x="20807" y="13166"/>
                    </a:lnTo>
                    <a:lnTo>
                      <a:pt x="21600" y="12919"/>
                    </a:lnTo>
                    <a:lnTo>
                      <a:pt x="21600" y="6953"/>
                    </a:lnTo>
                    <a:lnTo>
                      <a:pt x="20807" y="6624"/>
                    </a:lnTo>
                    <a:lnTo>
                      <a:pt x="20013" y="6624"/>
                    </a:lnTo>
                    <a:lnTo>
                      <a:pt x="19308"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604" name="Group 1604"/>
              <p:cNvGrpSpPr/>
              <p:nvPr/>
            </p:nvGrpSpPr>
            <p:grpSpPr>
              <a:xfrm>
                <a:off x="-2" y="-2"/>
                <a:ext cx="201650" cy="357220"/>
                <a:chOff x="0" y="0"/>
                <a:chExt cx="201649" cy="357219"/>
              </a:xfrm>
            </p:grpSpPr>
            <p:sp>
              <p:nvSpPr>
                <p:cNvPr id="1602" name="Shape 1602"/>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016"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814" y="0"/>
                      </a:lnTo>
                      <a:lnTo>
                        <a:pt x="10580" y="0"/>
                      </a:lnTo>
                      <a:lnTo>
                        <a:pt x="8904" y="329"/>
                      </a:lnTo>
                      <a:lnTo>
                        <a:pt x="8111" y="329"/>
                      </a:lnTo>
                      <a:lnTo>
                        <a:pt x="7494" y="658"/>
                      </a:lnTo>
                      <a:lnTo>
                        <a:pt x="6789" y="946"/>
                      </a:lnTo>
                      <a:lnTo>
                        <a:pt x="6789" y="1193"/>
                      </a:lnTo>
                      <a:lnTo>
                        <a:pt x="5995" y="1522"/>
                      </a:lnTo>
                      <a:lnTo>
                        <a:pt x="5995" y="1851"/>
                      </a:lnTo>
                      <a:lnTo>
                        <a:pt x="5202" y="2098"/>
                      </a:lnTo>
                      <a:lnTo>
                        <a:pt x="5202" y="3045"/>
                      </a:lnTo>
                      <a:lnTo>
                        <a:pt x="5995" y="3374"/>
                      </a:lnTo>
                      <a:lnTo>
                        <a:pt x="5995" y="3950"/>
                      </a:lnTo>
                      <a:lnTo>
                        <a:pt x="6789" y="4197"/>
                      </a:lnTo>
                      <a:lnTo>
                        <a:pt x="7494" y="4526"/>
                      </a:lnTo>
                      <a:lnTo>
                        <a:pt x="7494" y="5431"/>
                      </a:lnTo>
                      <a:lnTo>
                        <a:pt x="6789" y="5719"/>
                      </a:lnTo>
                      <a:lnTo>
                        <a:pt x="5995" y="5719"/>
                      </a:lnTo>
                      <a:lnTo>
                        <a:pt x="5202" y="6048"/>
                      </a:lnTo>
                      <a:lnTo>
                        <a:pt x="4496" y="6048"/>
                      </a:lnTo>
                      <a:lnTo>
                        <a:pt x="3086" y="6295"/>
                      </a:lnTo>
                      <a:lnTo>
                        <a:pt x="2292" y="6624"/>
                      </a:lnTo>
                      <a:lnTo>
                        <a:pt x="1411" y="6624"/>
                      </a:lnTo>
                      <a:lnTo>
                        <a:pt x="793" y="6953"/>
                      </a:lnTo>
                      <a:lnTo>
                        <a:pt x="793" y="7200"/>
                      </a:lnTo>
                      <a:lnTo>
                        <a:pt x="0" y="7488"/>
                      </a:lnTo>
                      <a:lnTo>
                        <a:pt x="0" y="11973"/>
                      </a:lnTo>
                      <a:lnTo>
                        <a:pt x="793" y="12631"/>
                      </a:lnTo>
                      <a:lnTo>
                        <a:pt x="793" y="12919"/>
                      </a:lnTo>
                      <a:lnTo>
                        <a:pt x="1411" y="13166"/>
                      </a:lnTo>
                      <a:lnTo>
                        <a:pt x="1411" y="13824"/>
                      </a:lnTo>
                      <a:lnTo>
                        <a:pt x="2292" y="13824"/>
                      </a:lnTo>
                      <a:lnTo>
                        <a:pt x="3086" y="14153"/>
                      </a:lnTo>
                      <a:lnTo>
                        <a:pt x="3703" y="14400"/>
                      </a:lnTo>
                      <a:lnTo>
                        <a:pt x="4496" y="14400"/>
                      </a:lnTo>
                      <a:lnTo>
                        <a:pt x="4496" y="14688"/>
                      </a:lnTo>
                      <a:lnTo>
                        <a:pt x="4496" y="8969"/>
                      </a:lnTo>
                      <a:lnTo>
                        <a:pt x="4496" y="20695"/>
                      </a:lnTo>
                      <a:lnTo>
                        <a:pt x="5202" y="20942"/>
                      </a:lnTo>
                      <a:lnTo>
                        <a:pt x="5202" y="21271"/>
                      </a:lnTo>
                      <a:lnTo>
                        <a:pt x="5995" y="21271"/>
                      </a:lnTo>
                      <a:lnTo>
                        <a:pt x="5995" y="21600"/>
                      </a:lnTo>
                      <a:lnTo>
                        <a:pt x="8904" y="21600"/>
                      </a:lnTo>
                      <a:lnTo>
                        <a:pt x="9698" y="21271"/>
                      </a:lnTo>
                      <a:lnTo>
                        <a:pt x="10580" y="20942"/>
                      </a:lnTo>
                      <a:lnTo>
                        <a:pt x="11020" y="20695"/>
                      </a:lnTo>
                      <a:lnTo>
                        <a:pt x="11020" y="20448"/>
                      </a:lnTo>
                      <a:lnTo>
                        <a:pt x="11020" y="20942"/>
                      </a:lnTo>
                      <a:lnTo>
                        <a:pt x="11814" y="20942"/>
                      </a:lnTo>
                      <a:lnTo>
                        <a:pt x="11814" y="21271"/>
                      </a:lnTo>
                      <a:lnTo>
                        <a:pt x="12696" y="21271"/>
                      </a:lnTo>
                      <a:lnTo>
                        <a:pt x="12696" y="21600"/>
                      </a:lnTo>
                      <a:lnTo>
                        <a:pt x="15605" y="21600"/>
                      </a:lnTo>
                      <a:lnTo>
                        <a:pt x="16398" y="21271"/>
                      </a:lnTo>
                      <a:lnTo>
                        <a:pt x="17016" y="20942"/>
                      </a:lnTo>
                      <a:lnTo>
                        <a:pt x="17016" y="14688"/>
                      </a:lnTo>
                      <a:lnTo>
                        <a:pt x="17897" y="14400"/>
                      </a:lnTo>
                      <a:lnTo>
                        <a:pt x="18514" y="14400"/>
                      </a:lnTo>
                      <a:lnTo>
                        <a:pt x="18514" y="14153"/>
                      </a:lnTo>
                      <a:lnTo>
                        <a:pt x="19308" y="13824"/>
                      </a:lnTo>
                      <a:lnTo>
                        <a:pt x="20013" y="13495"/>
                      </a:lnTo>
                      <a:lnTo>
                        <a:pt x="20807" y="13166"/>
                      </a:lnTo>
                      <a:lnTo>
                        <a:pt x="21600" y="12919"/>
                      </a:lnTo>
                      <a:lnTo>
                        <a:pt x="21600" y="6953"/>
                      </a:lnTo>
                      <a:lnTo>
                        <a:pt x="20807" y="6624"/>
                      </a:lnTo>
                      <a:lnTo>
                        <a:pt x="20013" y="6624"/>
                      </a:lnTo>
                      <a:lnTo>
                        <a:pt x="19308"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603" name="Shape 1603"/>
                <p:cNvSpPr/>
                <p:nvPr/>
              </p:nvSpPr>
              <p:spPr>
                <a:xfrm>
                  <a:off x="-1" y="-1"/>
                  <a:ext cx="201650"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016" y="6048"/>
                      </a:lnTo>
                      <a:lnTo>
                        <a:pt x="16398" y="5719"/>
                      </a:lnTo>
                      <a:lnTo>
                        <a:pt x="15605" y="5719"/>
                      </a:lnTo>
                      <a:lnTo>
                        <a:pt x="14811" y="5431"/>
                      </a:lnTo>
                      <a:lnTo>
                        <a:pt x="14106" y="5102"/>
                      </a:lnTo>
                      <a:lnTo>
                        <a:pt x="14106" y="4526"/>
                      </a:lnTo>
                      <a:lnTo>
                        <a:pt x="14811" y="4526"/>
                      </a:lnTo>
                      <a:lnTo>
                        <a:pt x="15605" y="4197"/>
                      </a:lnTo>
                      <a:lnTo>
                        <a:pt x="15605" y="3950"/>
                      </a:lnTo>
                      <a:lnTo>
                        <a:pt x="16398" y="3621"/>
                      </a:lnTo>
                      <a:lnTo>
                        <a:pt x="16398" y="1522"/>
                      </a:lnTo>
                      <a:lnTo>
                        <a:pt x="15605" y="1193"/>
                      </a:lnTo>
                      <a:lnTo>
                        <a:pt x="14811" y="946"/>
                      </a:lnTo>
                      <a:lnTo>
                        <a:pt x="14106" y="658"/>
                      </a:lnTo>
                      <a:lnTo>
                        <a:pt x="13489" y="329"/>
                      </a:lnTo>
                      <a:lnTo>
                        <a:pt x="12696" y="329"/>
                      </a:lnTo>
                      <a:lnTo>
                        <a:pt x="11814" y="0"/>
                      </a:lnTo>
                      <a:lnTo>
                        <a:pt x="10580" y="0"/>
                      </a:lnTo>
                      <a:lnTo>
                        <a:pt x="8904" y="329"/>
                      </a:lnTo>
                      <a:lnTo>
                        <a:pt x="8111" y="329"/>
                      </a:lnTo>
                      <a:lnTo>
                        <a:pt x="7494" y="658"/>
                      </a:lnTo>
                      <a:lnTo>
                        <a:pt x="6789" y="946"/>
                      </a:lnTo>
                      <a:lnTo>
                        <a:pt x="6789" y="1193"/>
                      </a:lnTo>
                      <a:lnTo>
                        <a:pt x="5995" y="1522"/>
                      </a:lnTo>
                      <a:lnTo>
                        <a:pt x="5995" y="1851"/>
                      </a:lnTo>
                      <a:lnTo>
                        <a:pt x="5202" y="2098"/>
                      </a:lnTo>
                      <a:lnTo>
                        <a:pt x="5202" y="3045"/>
                      </a:lnTo>
                      <a:lnTo>
                        <a:pt x="5995" y="3374"/>
                      </a:lnTo>
                      <a:lnTo>
                        <a:pt x="5995" y="3950"/>
                      </a:lnTo>
                      <a:lnTo>
                        <a:pt x="6789" y="4197"/>
                      </a:lnTo>
                      <a:lnTo>
                        <a:pt x="7494" y="4526"/>
                      </a:lnTo>
                      <a:lnTo>
                        <a:pt x="7494" y="5431"/>
                      </a:lnTo>
                      <a:lnTo>
                        <a:pt x="6789" y="5719"/>
                      </a:lnTo>
                      <a:lnTo>
                        <a:pt x="5995" y="5719"/>
                      </a:lnTo>
                      <a:lnTo>
                        <a:pt x="5202" y="6048"/>
                      </a:lnTo>
                      <a:lnTo>
                        <a:pt x="4496" y="6048"/>
                      </a:lnTo>
                      <a:lnTo>
                        <a:pt x="3086" y="6295"/>
                      </a:lnTo>
                      <a:lnTo>
                        <a:pt x="2292" y="6624"/>
                      </a:lnTo>
                      <a:lnTo>
                        <a:pt x="1411" y="6624"/>
                      </a:lnTo>
                      <a:lnTo>
                        <a:pt x="793" y="6953"/>
                      </a:lnTo>
                      <a:lnTo>
                        <a:pt x="793" y="7200"/>
                      </a:lnTo>
                      <a:lnTo>
                        <a:pt x="0" y="7488"/>
                      </a:lnTo>
                      <a:lnTo>
                        <a:pt x="0" y="11973"/>
                      </a:lnTo>
                      <a:lnTo>
                        <a:pt x="793" y="12631"/>
                      </a:lnTo>
                      <a:lnTo>
                        <a:pt x="793" y="12919"/>
                      </a:lnTo>
                      <a:lnTo>
                        <a:pt x="1411" y="13166"/>
                      </a:lnTo>
                      <a:lnTo>
                        <a:pt x="1411" y="13824"/>
                      </a:lnTo>
                      <a:lnTo>
                        <a:pt x="2292" y="13824"/>
                      </a:lnTo>
                      <a:lnTo>
                        <a:pt x="3086" y="14153"/>
                      </a:lnTo>
                      <a:lnTo>
                        <a:pt x="3703" y="14400"/>
                      </a:lnTo>
                      <a:lnTo>
                        <a:pt x="4496" y="14400"/>
                      </a:lnTo>
                      <a:lnTo>
                        <a:pt x="4496" y="14688"/>
                      </a:lnTo>
                      <a:lnTo>
                        <a:pt x="4496" y="8969"/>
                      </a:lnTo>
                      <a:lnTo>
                        <a:pt x="4496" y="20695"/>
                      </a:lnTo>
                      <a:lnTo>
                        <a:pt x="5202" y="20942"/>
                      </a:lnTo>
                      <a:lnTo>
                        <a:pt x="5202" y="21271"/>
                      </a:lnTo>
                      <a:lnTo>
                        <a:pt x="5995" y="21271"/>
                      </a:lnTo>
                      <a:lnTo>
                        <a:pt x="5995" y="21600"/>
                      </a:lnTo>
                      <a:lnTo>
                        <a:pt x="8904" y="21600"/>
                      </a:lnTo>
                      <a:lnTo>
                        <a:pt x="9698" y="21271"/>
                      </a:lnTo>
                      <a:lnTo>
                        <a:pt x="10580" y="20942"/>
                      </a:lnTo>
                      <a:lnTo>
                        <a:pt x="11020" y="20695"/>
                      </a:lnTo>
                      <a:lnTo>
                        <a:pt x="11020" y="20448"/>
                      </a:lnTo>
                      <a:lnTo>
                        <a:pt x="11020" y="20942"/>
                      </a:lnTo>
                      <a:lnTo>
                        <a:pt x="11814" y="20942"/>
                      </a:lnTo>
                      <a:lnTo>
                        <a:pt x="11814" y="21271"/>
                      </a:lnTo>
                      <a:lnTo>
                        <a:pt x="12696" y="21271"/>
                      </a:lnTo>
                      <a:lnTo>
                        <a:pt x="12696" y="21600"/>
                      </a:lnTo>
                      <a:lnTo>
                        <a:pt x="15605" y="21600"/>
                      </a:lnTo>
                      <a:lnTo>
                        <a:pt x="16398" y="21271"/>
                      </a:lnTo>
                      <a:lnTo>
                        <a:pt x="17016" y="20942"/>
                      </a:lnTo>
                      <a:lnTo>
                        <a:pt x="17016" y="14688"/>
                      </a:lnTo>
                      <a:lnTo>
                        <a:pt x="17897" y="14400"/>
                      </a:lnTo>
                      <a:lnTo>
                        <a:pt x="18514" y="14400"/>
                      </a:lnTo>
                      <a:lnTo>
                        <a:pt x="18514" y="14153"/>
                      </a:lnTo>
                      <a:lnTo>
                        <a:pt x="19308" y="13824"/>
                      </a:lnTo>
                      <a:lnTo>
                        <a:pt x="20013" y="13495"/>
                      </a:lnTo>
                      <a:lnTo>
                        <a:pt x="20807" y="13166"/>
                      </a:lnTo>
                      <a:lnTo>
                        <a:pt x="21600" y="12919"/>
                      </a:lnTo>
                      <a:lnTo>
                        <a:pt x="21600" y="6953"/>
                      </a:lnTo>
                      <a:lnTo>
                        <a:pt x="20807" y="6624"/>
                      </a:lnTo>
                      <a:lnTo>
                        <a:pt x="20013" y="6624"/>
                      </a:lnTo>
                      <a:lnTo>
                        <a:pt x="19308" y="6295"/>
                      </a:lnTo>
                      <a:lnTo>
                        <a:pt x="17897"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610" name="Group 1610"/>
            <p:cNvGrpSpPr/>
            <p:nvPr/>
          </p:nvGrpSpPr>
          <p:grpSpPr>
            <a:xfrm>
              <a:off x="3192448" y="4529129"/>
              <a:ext cx="201648" cy="355635"/>
              <a:chOff x="-2" y="0"/>
              <a:chExt cx="201647" cy="355634"/>
            </a:xfrm>
          </p:grpSpPr>
          <p:sp>
            <p:nvSpPr>
              <p:cNvPr id="1606" name="Shape 1606"/>
              <p:cNvSpPr/>
              <p:nvPr/>
            </p:nvSpPr>
            <p:spPr>
              <a:xfrm>
                <a:off x="5" y="6"/>
                <a:ext cx="201635" cy="355621"/>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06" y="0"/>
                    </a:lnTo>
                    <a:lnTo>
                      <a:pt x="9007" y="330"/>
                    </a:lnTo>
                    <a:lnTo>
                      <a:pt x="8220" y="330"/>
                    </a:lnTo>
                    <a:lnTo>
                      <a:pt x="7346" y="661"/>
                    </a:lnTo>
                    <a:lnTo>
                      <a:pt x="6734" y="909"/>
                    </a:lnTo>
                    <a:lnTo>
                      <a:pt x="6734" y="1156"/>
                    </a:lnTo>
                    <a:lnTo>
                      <a:pt x="5947" y="1487"/>
                    </a:lnTo>
                    <a:lnTo>
                      <a:pt x="5947" y="1817"/>
                    </a:lnTo>
                    <a:lnTo>
                      <a:pt x="5247" y="2065"/>
                    </a:lnTo>
                    <a:lnTo>
                      <a:pt x="5247" y="3015"/>
                    </a:lnTo>
                    <a:lnTo>
                      <a:pt x="5947" y="3263"/>
                    </a:lnTo>
                    <a:lnTo>
                      <a:pt x="5947" y="3924"/>
                    </a:lnTo>
                    <a:lnTo>
                      <a:pt x="6734" y="4171"/>
                    </a:lnTo>
                    <a:lnTo>
                      <a:pt x="7346" y="4460"/>
                    </a:lnTo>
                    <a:lnTo>
                      <a:pt x="7346" y="5452"/>
                    </a:lnTo>
                    <a:lnTo>
                      <a:pt x="6734" y="5699"/>
                    </a:lnTo>
                    <a:lnTo>
                      <a:pt x="5947" y="5699"/>
                    </a:lnTo>
                    <a:lnTo>
                      <a:pt x="5247" y="5947"/>
                    </a:lnTo>
                    <a:lnTo>
                      <a:pt x="4460" y="5947"/>
                    </a:lnTo>
                    <a:lnTo>
                      <a:pt x="3061" y="6278"/>
                    </a:lnTo>
                    <a:lnTo>
                      <a:pt x="2186" y="6608"/>
                    </a:lnTo>
                    <a:lnTo>
                      <a:pt x="1574" y="6608"/>
                    </a:lnTo>
                    <a:lnTo>
                      <a:pt x="787" y="6938"/>
                    </a:lnTo>
                    <a:lnTo>
                      <a:pt x="787" y="7145"/>
                    </a:lnTo>
                    <a:lnTo>
                      <a:pt x="0" y="7475"/>
                    </a:lnTo>
                    <a:lnTo>
                      <a:pt x="0" y="12018"/>
                    </a:lnTo>
                    <a:lnTo>
                      <a:pt x="787" y="12597"/>
                    </a:lnTo>
                    <a:lnTo>
                      <a:pt x="787" y="12927"/>
                    </a:lnTo>
                    <a:lnTo>
                      <a:pt x="1574" y="13175"/>
                    </a:lnTo>
                    <a:lnTo>
                      <a:pt x="1574" y="13794"/>
                    </a:lnTo>
                    <a:lnTo>
                      <a:pt x="2186" y="13794"/>
                    </a:lnTo>
                    <a:lnTo>
                      <a:pt x="3061" y="14083"/>
                    </a:lnTo>
                    <a:lnTo>
                      <a:pt x="3673" y="14414"/>
                    </a:lnTo>
                    <a:lnTo>
                      <a:pt x="4460" y="14414"/>
                    </a:lnTo>
                    <a:lnTo>
                      <a:pt x="4460" y="14620"/>
                    </a:lnTo>
                    <a:lnTo>
                      <a:pt x="4460" y="8962"/>
                    </a:lnTo>
                    <a:lnTo>
                      <a:pt x="4460" y="20691"/>
                    </a:lnTo>
                    <a:lnTo>
                      <a:pt x="5247" y="20939"/>
                    </a:lnTo>
                    <a:lnTo>
                      <a:pt x="5247" y="21270"/>
                    </a:lnTo>
                    <a:lnTo>
                      <a:pt x="5947" y="21270"/>
                    </a:lnTo>
                    <a:lnTo>
                      <a:pt x="5947" y="21600"/>
                    </a:lnTo>
                    <a:lnTo>
                      <a:pt x="9007" y="21600"/>
                    </a:lnTo>
                    <a:lnTo>
                      <a:pt x="9619" y="21270"/>
                    </a:lnTo>
                    <a:lnTo>
                      <a:pt x="10406"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14"/>
                    </a:lnTo>
                    <a:lnTo>
                      <a:pt x="18452" y="14414"/>
                    </a:lnTo>
                    <a:lnTo>
                      <a:pt x="18452" y="14083"/>
                    </a:lnTo>
                    <a:lnTo>
                      <a:pt x="19326" y="13794"/>
                    </a:lnTo>
                    <a:lnTo>
                      <a:pt x="19938" y="13464"/>
                    </a:lnTo>
                    <a:lnTo>
                      <a:pt x="20726" y="13175"/>
                    </a:lnTo>
                    <a:lnTo>
                      <a:pt x="21600" y="12927"/>
                    </a:lnTo>
                    <a:lnTo>
                      <a:pt x="21600" y="6938"/>
                    </a:lnTo>
                    <a:lnTo>
                      <a:pt x="20726" y="6608"/>
                    </a:lnTo>
                    <a:lnTo>
                      <a:pt x="19938" y="6608"/>
                    </a:lnTo>
                    <a:lnTo>
                      <a:pt x="19326" y="6278"/>
                    </a:lnTo>
                    <a:lnTo>
                      <a:pt x="17840"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609" name="Group 1609"/>
              <p:cNvGrpSpPr/>
              <p:nvPr/>
            </p:nvGrpSpPr>
            <p:grpSpPr>
              <a:xfrm>
                <a:off x="-3" y="-1"/>
                <a:ext cx="201649" cy="355635"/>
                <a:chOff x="-1" y="0"/>
                <a:chExt cx="201647" cy="355634"/>
              </a:xfrm>
            </p:grpSpPr>
            <p:sp>
              <p:nvSpPr>
                <p:cNvPr id="1607" name="Shape 1607"/>
                <p:cNvSpPr/>
                <p:nvPr/>
              </p:nvSpPr>
              <p:spPr>
                <a:xfrm>
                  <a:off x="-2" y="0"/>
                  <a:ext cx="201649" cy="355635"/>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06" y="0"/>
                      </a:lnTo>
                      <a:lnTo>
                        <a:pt x="9007" y="330"/>
                      </a:lnTo>
                      <a:lnTo>
                        <a:pt x="8220" y="330"/>
                      </a:lnTo>
                      <a:lnTo>
                        <a:pt x="7346" y="661"/>
                      </a:lnTo>
                      <a:lnTo>
                        <a:pt x="6734" y="909"/>
                      </a:lnTo>
                      <a:lnTo>
                        <a:pt x="6734" y="1156"/>
                      </a:lnTo>
                      <a:lnTo>
                        <a:pt x="5947" y="1487"/>
                      </a:lnTo>
                      <a:lnTo>
                        <a:pt x="5947" y="1817"/>
                      </a:lnTo>
                      <a:lnTo>
                        <a:pt x="5247" y="2065"/>
                      </a:lnTo>
                      <a:lnTo>
                        <a:pt x="5247" y="3015"/>
                      </a:lnTo>
                      <a:lnTo>
                        <a:pt x="5947" y="3263"/>
                      </a:lnTo>
                      <a:lnTo>
                        <a:pt x="5947" y="3924"/>
                      </a:lnTo>
                      <a:lnTo>
                        <a:pt x="6734" y="4171"/>
                      </a:lnTo>
                      <a:lnTo>
                        <a:pt x="7346" y="4460"/>
                      </a:lnTo>
                      <a:lnTo>
                        <a:pt x="7346" y="5452"/>
                      </a:lnTo>
                      <a:lnTo>
                        <a:pt x="6734" y="5699"/>
                      </a:lnTo>
                      <a:lnTo>
                        <a:pt x="5947" y="5699"/>
                      </a:lnTo>
                      <a:lnTo>
                        <a:pt x="5247" y="5947"/>
                      </a:lnTo>
                      <a:lnTo>
                        <a:pt x="4460" y="5947"/>
                      </a:lnTo>
                      <a:lnTo>
                        <a:pt x="3061" y="6278"/>
                      </a:lnTo>
                      <a:lnTo>
                        <a:pt x="2186" y="6608"/>
                      </a:lnTo>
                      <a:lnTo>
                        <a:pt x="1574" y="6608"/>
                      </a:lnTo>
                      <a:lnTo>
                        <a:pt x="787" y="6938"/>
                      </a:lnTo>
                      <a:lnTo>
                        <a:pt x="787" y="7145"/>
                      </a:lnTo>
                      <a:lnTo>
                        <a:pt x="0" y="7475"/>
                      </a:lnTo>
                      <a:lnTo>
                        <a:pt x="0" y="12018"/>
                      </a:lnTo>
                      <a:lnTo>
                        <a:pt x="787" y="12597"/>
                      </a:lnTo>
                      <a:lnTo>
                        <a:pt x="787" y="12927"/>
                      </a:lnTo>
                      <a:lnTo>
                        <a:pt x="1574" y="13175"/>
                      </a:lnTo>
                      <a:lnTo>
                        <a:pt x="1574" y="13794"/>
                      </a:lnTo>
                      <a:lnTo>
                        <a:pt x="2186" y="13794"/>
                      </a:lnTo>
                      <a:lnTo>
                        <a:pt x="3061" y="14083"/>
                      </a:lnTo>
                      <a:lnTo>
                        <a:pt x="3673" y="14414"/>
                      </a:lnTo>
                      <a:lnTo>
                        <a:pt x="4460" y="14414"/>
                      </a:lnTo>
                      <a:lnTo>
                        <a:pt x="4460" y="14620"/>
                      </a:lnTo>
                      <a:lnTo>
                        <a:pt x="4460" y="8962"/>
                      </a:lnTo>
                      <a:lnTo>
                        <a:pt x="4460" y="20691"/>
                      </a:lnTo>
                      <a:lnTo>
                        <a:pt x="5247" y="20939"/>
                      </a:lnTo>
                      <a:lnTo>
                        <a:pt x="5247" y="21270"/>
                      </a:lnTo>
                      <a:lnTo>
                        <a:pt x="5947" y="21270"/>
                      </a:lnTo>
                      <a:lnTo>
                        <a:pt x="5947" y="21600"/>
                      </a:lnTo>
                      <a:lnTo>
                        <a:pt x="9007" y="21600"/>
                      </a:lnTo>
                      <a:lnTo>
                        <a:pt x="9619" y="21270"/>
                      </a:lnTo>
                      <a:lnTo>
                        <a:pt x="10406"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14"/>
                      </a:lnTo>
                      <a:lnTo>
                        <a:pt x="18452" y="14414"/>
                      </a:lnTo>
                      <a:lnTo>
                        <a:pt x="18452" y="14083"/>
                      </a:lnTo>
                      <a:lnTo>
                        <a:pt x="19326" y="13794"/>
                      </a:lnTo>
                      <a:lnTo>
                        <a:pt x="19938" y="13464"/>
                      </a:lnTo>
                      <a:lnTo>
                        <a:pt x="20726" y="13175"/>
                      </a:lnTo>
                      <a:lnTo>
                        <a:pt x="21600" y="12927"/>
                      </a:lnTo>
                      <a:lnTo>
                        <a:pt x="21600" y="6938"/>
                      </a:lnTo>
                      <a:lnTo>
                        <a:pt x="20726" y="6608"/>
                      </a:lnTo>
                      <a:lnTo>
                        <a:pt x="19938" y="6608"/>
                      </a:lnTo>
                      <a:lnTo>
                        <a:pt x="19326" y="6278"/>
                      </a:lnTo>
                      <a:lnTo>
                        <a:pt x="17840"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608" name="Shape 1608"/>
                <p:cNvSpPr/>
                <p:nvPr/>
              </p:nvSpPr>
              <p:spPr>
                <a:xfrm>
                  <a:off x="-2" y="0"/>
                  <a:ext cx="201649" cy="355635"/>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06" y="0"/>
                      </a:lnTo>
                      <a:lnTo>
                        <a:pt x="9007" y="330"/>
                      </a:lnTo>
                      <a:lnTo>
                        <a:pt x="8220" y="330"/>
                      </a:lnTo>
                      <a:lnTo>
                        <a:pt x="7346" y="661"/>
                      </a:lnTo>
                      <a:lnTo>
                        <a:pt x="6734" y="909"/>
                      </a:lnTo>
                      <a:lnTo>
                        <a:pt x="6734" y="1156"/>
                      </a:lnTo>
                      <a:lnTo>
                        <a:pt x="5947" y="1487"/>
                      </a:lnTo>
                      <a:lnTo>
                        <a:pt x="5947" y="1817"/>
                      </a:lnTo>
                      <a:lnTo>
                        <a:pt x="5247" y="2065"/>
                      </a:lnTo>
                      <a:lnTo>
                        <a:pt x="5247" y="3015"/>
                      </a:lnTo>
                      <a:lnTo>
                        <a:pt x="5947" y="3263"/>
                      </a:lnTo>
                      <a:lnTo>
                        <a:pt x="5947" y="3924"/>
                      </a:lnTo>
                      <a:lnTo>
                        <a:pt x="6734" y="4171"/>
                      </a:lnTo>
                      <a:lnTo>
                        <a:pt x="7346" y="4460"/>
                      </a:lnTo>
                      <a:lnTo>
                        <a:pt x="7346" y="5452"/>
                      </a:lnTo>
                      <a:lnTo>
                        <a:pt x="6734" y="5699"/>
                      </a:lnTo>
                      <a:lnTo>
                        <a:pt x="5947" y="5699"/>
                      </a:lnTo>
                      <a:lnTo>
                        <a:pt x="5247" y="5947"/>
                      </a:lnTo>
                      <a:lnTo>
                        <a:pt x="4460" y="5947"/>
                      </a:lnTo>
                      <a:lnTo>
                        <a:pt x="3061" y="6278"/>
                      </a:lnTo>
                      <a:lnTo>
                        <a:pt x="2186" y="6608"/>
                      </a:lnTo>
                      <a:lnTo>
                        <a:pt x="1574" y="6608"/>
                      </a:lnTo>
                      <a:lnTo>
                        <a:pt x="787" y="6938"/>
                      </a:lnTo>
                      <a:lnTo>
                        <a:pt x="787" y="7145"/>
                      </a:lnTo>
                      <a:lnTo>
                        <a:pt x="0" y="7475"/>
                      </a:lnTo>
                      <a:lnTo>
                        <a:pt x="0" y="12018"/>
                      </a:lnTo>
                      <a:lnTo>
                        <a:pt x="787" y="12597"/>
                      </a:lnTo>
                      <a:lnTo>
                        <a:pt x="787" y="12927"/>
                      </a:lnTo>
                      <a:lnTo>
                        <a:pt x="1574" y="13175"/>
                      </a:lnTo>
                      <a:lnTo>
                        <a:pt x="1574" y="13794"/>
                      </a:lnTo>
                      <a:lnTo>
                        <a:pt x="2186" y="13794"/>
                      </a:lnTo>
                      <a:lnTo>
                        <a:pt x="3061" y="14083"/>
                      </a:lnTo>
                      <a:lnTo>
                        <a:pt x="3673" y="14414"/>
                      </a:lnTo>
                      <a:lnTo>
                        <a:pt x="4460" y="14414"/>
                      </a:lnTo>
                      <a:lnTo>
                        <a:pt x="4460" y="14620"/>
                      </a:lnTo>
                      <a:lnTo>
                        <a:pt x="4460" y="8962"/>
                      </a:lnTo>
                      <a:lnTo>
                        <a:pt x="4460" y="20691"/>
                      </a:lnTo>
                      <a:lnTo>
                        <a:pt x="5247" y="20939"/>
                      </a:lnTo>
                      <a:lnTo>
                        <a:pt x="5247" y="21270"/>
                      </a:lnTo>
                      <a:lnTo>
                        <a:pt x="5947" y="21270"/>
                      </a:lnTo>
                      <a:lnTo>
                        <a:pt x="5947" y="21600"/>
                      </a:lnTo>
                      <a:lnTo>
                        <a:pt x="9007" y="21600"/>
                      </a:lnTo>
                      <a:lnTo>
                        <a:pt x="9619" y="21270"/>
                      </a:lnTo>
                      <a:lnTo>
                        <a:pt x="10406"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14"/>
                      </a:lnTo>
                      <a:lnTo>
                        <a:pt x="18452" y="14414"/>
                      </a:lnTo>
                      <a:lnTo>
                        <a:pt x="18452" y="14083"/>
                      </a:lnTo>
                      <a:lnTo>
                        <a:pt x="19326" y="13794"/>
                      </a:lnTo>
                      <a:lnTo>
                        <a:pt x="19938" y="13464"/>
                      </a:lnTo>
                      <a:lnTo>
                        <a:pt x="20726" y="13175"/>
                      </a:lnTo>
                      <a:lnTo>
                        <a:pt x="21600" y="12927"/>
                      </a:lnTo>
                      <a:lnTo>
                        <a:pt x="21600" y="6938"/>
                      </a:lnTo>
                      <a:lnTo>
                        <a:pt x="20726" y="6608"/>
                      </a:lnTo>
                      <a:lnTo>
                        <a:pt x="19938" y="6608"/>
                      </a:lnTo>
                      <a:lnTo>
                        <a:pt x="19326" y="6278"/>
                      </a:lnTo>
                      <a:lnTo>
                        <a:pt x="17840" y="594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615" name="Group 1615"/>
            <p:cNvGrpSpPr/>
            <p:nvPr/>
          </p:nvGrpSpPr>
          <p:grpSpPr>
            <a:xfrm>
              <a:off x="3254360" y="3576632"/>
              <a:ext cx="204823" cy="357220"/>
              <a:chOff x="-1" y="-1"/>
              <a:chExt cx="204822" cy="357219"/>
            </a:xfrm>
          </p:grpSpPr>
          <p:sp>
            <p:nvSpPr>
              <p:cNvPr id="1611" name="Shape 1611"/>
              <p:cNvSpPr/>
              <p:nvPr/>
            </p:nvSpPr>
            <p:spPr>
              <a:xfrm>
                <a:off x="4" y="2"/>
                <a:ext cx="204811" cy="357209"/>
              </a:xfrm>
              <a:custGeom>
                <a:avLst/>
                <a:gdLst/>
                <a:ahLst/>
                <a:cxnLst>
                  <a:cxn ang="0">
                    <a:pos x="wd2" y="hd2"/>
                  </a:cxn>
                  <a:cxn ang="5400000">
                    <a:pos x="wd2" y="hd2"/>
                  </a:cxn>
                  <a:cxn ang="10800000">
                    <a:pos x="wd2" y="hd2"/>
                  </a:cxn>
                  <a:cxn ang="16200000">
                    <a:pos x="wd2" y="hd2"/>
                  </a:cxn>
                </a:cxnLst>
                <a:rect l="0" t="0" r="r" b="b"/>
                <a:pathLst>
                  <a:path w="21600" h="21600" extrusionOk="0">
                    <a:moveTo>
                      <a:pt x="17840" y="6048"/>
                    </a:moveTo>
                    <a:lnTo>
                      <a:pt x="17053" y="6048"/>
                    </a:lnTo>
                    <a:lnTo>
                      <a:pt x="16266" y="5719"/>
                    </a:lnTo>
                    <a:lnTo>
                      <a:pt x="15566" y="5719"/>
                    </a:lnTo>
                    <a:lnTo>
                      <a:pt x="14779" y="5431"/>
                    </a:lnTo>
                    <a:lnTo>
                      <a:pt x="14167" y="5102"/>
                    </a:lnTo>
                    <a:lnTo>
                      <a:pt x="14167" y="4526"/>
                    </a:lnTo>
                    <a:lnTo>
                      <a:pt x="14779" y="4526"/>
                    </a:lnTo>
                    <a:lnTo>
                      <a:pt x="15566" y="4197"/>
                    </a:lnTo>
                    <a:lnTo>
                      <a:pt x="15566" y="3950"/>
                    </a:lnTo>
                    <a:lnTo>
                      <a:pt x="16266" y="3621"/>
                    </a:lnTo>
                    <a:lnTo>
                      <a:pt x="16266" y="1522"/>
                    </a:lnTo>
                    <a:lnTo>
                      <a:pt x="15566" y="1193"/>
                    </a:lnTo>
                    <a:lnTo>
                      <a:pt x="14779" y="946"/>
                    </a:lnTo>
                    <a:lnTo>
                      <a:pt x="14167" y="658"/>
                    </a:lnTo>
                    <a:lnTo>
                      <a:pt x="13380" y="329"/>
                    </a:lnTo>
                    <a:lnTo>
                      <a:pt x="12505" y="329"/>
                    </a:lnTo>
                    <a:lnTo>
                      <a:pt x="11893" y="0"/>
                    </a:lnTo>
                    <a:lnTo>
                      <a:pt x="10406" y="0"/>
                    </a:lnTo>
                    <a:lnTo>
                      <a:pt x="9007" y="329"/>
                    </a:lnTo>
                    <a:lnTo>
                      <a:pt x="8220" y="329"/>
                    </a:lnTo>
                    <a:lnTo>
                      <a:pt x="7346" y="658"/>
                    </a:lnTo>
                    <a:lnTo>
                      <a:pt x="6734" y="946"/>
                    </a:lnTo>
                    <a:lnTo>
                      <a:pt x="6734" y="1193"/>
                    </a:lnTo>
                    <a:lnTo>
                      <a:pt x="5947" y="1522"/>
                    </a:lnTo>
                    <a:lnTo>
                      <a:pt x="5947" y="1851"/>
                    </a:lnTo>
                    <a:lnTo>
                      <a:pt x="5247" y="2098"/>
                    </a:lnTo>
                    <a:lnTo>
                      <a:pt x="5247" y="3045"/>
                    </a:lnTo>
                    <a:lnTo>
                      <a:pt x="5947" y="3374"/>
                    </a:lnTo>
                    <a:lnTo>
                      <a:pt x="5947" y="3950"/>
                    </a:lnTo>
                    <a:lnTo>
                      <a:pt x="6734" y="4197"/>
                    </a:lnTo>
                    <a:lnTo>
                      <a:pt x="7346" y="4526"/>
                    </a:lnTo>
                    <a:lnTo>
                      <a:pt x="7346" y="5431"/>
                    </a:lnTo>
                    <a:lnTo>
                      <a:pt x="6734" y="5719"/>
                    </a:lnTo>
                    <a:lnTo>
                      <a:pt x="5947" y="5719"/>
                    </a:lnTo>
                    <a:lnTo>
                      <a:pt x="5247" y="6048"/>
                    </a:lnTo>
                    <a:lnTo>
                      <a:pt x="4460" y="6048"/>
                    </a:lnTo>
                    <a:lnTo>
                      <a:pt x="3061" y="6295"/>
                    </a:lnTo>
                    <a:lnTo>
                      <a:pt x="2186" y="6624"/>
                    </a:lnTo>
                    <a:lnTo>
                      <a:pt x="1574" y="6624"/>
                    </a:lnTo>
                    <a:lnTo>
                      <a:pt x="787" y="6953"/>
                    </a:lnTo>
                    <a:lnTo>
                      <a:pt x="787" y="7200"/>
                    </a:lnTo>
                    <a:lnTo>
                      <a:pt x="0" y="7488"/>
                    </a:lnTo>
                    <a:lnTo>
                      <a:pt x="0" y="11973"/>
                    </a:lnTo>
                    <a:lnTo>
                      <a:pt x="787" y="12631"/>
                    </a:lnTo>
                    <a:lnTo>
                      <a:pt x="787" y="12919"/>
                    </a:lnTo>
                    <a:lnTo>
                      <a:pt x="1574" y="13166"/>
                    </a:lnTo>
                    <a:lnTo>
                      <a:pt x="1574" y="13824"/>
                    </a:lnTo>
                    <a:lnTo>
                      <a:pt x="2186" y="13824"/>
                    </a:lnTo>
                    <a:lnTo>
                      <a:pt x="3061" y="14153"/>
                    </a:lnTo>
                    <a:lnTo>
                      <a:pt x="3673" y="14400"/>
                    </a:lnTo>
                    <a:lnTo>
                      <a:pt x="4460" y="14400"/>
                    </a:lnTo>
                    <a:lnTo>
                      <a:pt x="4460" y="14688"/>
                    </a:lnTo>
                    <a:lnTo>
                      <a:pt x="4460" y="8969"/>
                    </a:lnTo>
                    <a:lnTo>
                      <a:pt x="4460" y="20695"/>
                    </a:lnTo>
                    <a:lnTo>
                      <a:pt x="5247" y="20942"/>
                    </a:lnTo>
                    <a:lnTo>
                      <a:pt x="5247" y="21271"/>
                    </a:lnTo>
                    <a:lnTo>
                      <a:pt x="5947" y="21271"/>
                    </a:lnTo>
                    <a:lnTo>
                      <a:pt x="5947" y="21600"/>
                    </a:lnTo>
                    <a:lnTo>
                      <a:pt x="9007" y="21600"/>
                    </a:lnTo>
                    <a:lnTo>
                      <a:pt x="9619" y="21271"/>
                    </a:lnTo>
                    <a:lnTo>
                      <a:pt x="10406" y="20942"/>
                    </a:lnTo>
                    <a:lnTo>
                      <a:pt x="11106" y="20695"/>
                    </a:lnTo>
                    <a:lnTo>
                      <a:pt x="11106" y="20448"/>
                    </a:lnTo>
                    <a:lnTo>
                      <a:pt x="11106" y="20942"/>
                    </a:lnTo>
                    <a:lnTo>
                      <a:pt x="11893" y="20942"/>
                    </a:lnTo>
                    <a:lnTo>
                      <a:pt x="11893" y="21271"/>
                    </a:lnTo>
                    <a:lnTo>
                      <a:pt x="12505" y="21271"/>
                    </a:lnTo>
                    <a:lnTo>
                      <a:pt x="12505" y="21600"/>
                    </a:lnTo>
                    <a:lnTo>
                      <a:pt x="15566" y="21600"/>
                    </a:lnTo>
                    <a:lnTo>
                      <a:pt x="16266" y="21271"/>
                    </a:lnTo>
                    <a:lnTo>
                      <a:pt x="17053" y="20942"/>
                    </a:lnTo>
                    <a:lnTo>
                      <a:pt x="17053" y="14688"/>
                    </a:lnTo>
                    <a:lnTo>
                      <a:pt x="17840" y="14400"/>
                    </a:lnTo>
                    <a:lnTo>
                      <a:pt x="18539" y="14400"/>
                    </a:lnTo>
                    <a:lnTo>
                      <a:pt x="18539" y="14153"/>
                    </a:lnTo>
                    <a:lnTo>
                      <a:pt x="19326" y="13824"/>
                    </a:lnTo>
                    <a:lnTo>
                      <a:pt x="19938" y="13495"/>
                    </a:lnTo>
                    <a:lnTo>
                      <a:pt x="20726" y="13166"/>
                    </a:lnTo>
                    <a:lnTo>
                      <a:pt x="21600" y="12919"/>
                    </a:lnTo>
                    <a:lnTo>
                      <a:pt x="21600" y="6953"/>
                    </a:lnTo>
                    <a:lnTo>
                      <a:pt x="20726" y="6624"/>
                    </a:lnTo>
                    <a:lnTo>
                      <a:pt x="19938" y="6624"/>
                    </a:lnTo>
                    <a:lnTo>
                      <a:pt x="19326" y="6295"/>
                    </a:lnTo>
                    <a:lnTo>
                      <a:pt x="17840"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614" name="Group 1614"/>
              <p:cNvGrpSpPr/>
              <p:nvPr/>
            </p:nvGrpSpPr>
            <p:grpSpPr>
              <a:xfrm>
                <a:off x="-2" y="-2"/>
                <a:ext cx="204823" cy="357220"/>
                <a:chOff x="0" y="0"/>
                <a:chExt cx="204822" cy="357219"/>
              </a:xfrm>
            </p:grpSpPr>
            <p:sp>
              <p:nvSpPr>
                <p:cNvPr id="1612" name="Shape 1612"/>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840" y="6048"/>
                      </a:moveTo>
                      <a:lnTo>
                        <a:pt x="17053" y="6048"/>
                      </a:lnTo>
                      <a:lnTo>
                        <a:pt x="16266" y="5719"/>
                      </a:lnTo>
                      <a:lnTo>
                        <a:pt x="15566" y="5719"/>
                      </a:lnTo>
                      <a:lnTo>
                        <a:pt x="14779" y="5431"/>
                      </a:lnTo>
                      <a:lnTo>
                        <a:pt x="14167" y="5102"/>
                      </a:lnTo>
                      <a:lnTo>
                        <a:pt x="14167" y="4526"/>
                      </a:lnTo>
                      <a:lnTo>
                        <a:pt x="14779" y="4526"/>
                      </a:lnTo>
                      <a:lnTo>
                        <a:pt x="15566" y="4197"/>
                      </a:lnTo>
                      <a:lnTo>
                        <a:pt x="15566" y="3950"/>
                      </a:lnTo>
                      <a:lnTo>
                        <a:pt x="16266" y="3621"/>
                      </a:lnTo>
                      <a:lnTo>
                        <a:pt x="16266" y="1522"/>
                      </a:lnTo>
                      <a:lnTo>
                        <a:pt x="15566" y="1193"/>
                      </a:lnTo>
                      <a:lnTo>
                        <a:pt x="14779" y="946"/>
                      </a:lnTo>
                      <a:lnTo>
                        <a:pt x="14167" y="658"/>
                      </a:lnTo>
                      <a:lnTo>
                        <a:pt x="13380" y="329"/>
                      </a:lnTo>
                      <a:lnTo>
                        <a:pt x="12505" y="329"/>
                      </a:lnTo>
                      <a:lnTo>
                        <a:pt x="11893" y="0"/>
                      </a:lnTo>
                      <a:lnTo>
                        <a:pt x="10406" y="0"/>
                      </a:lnTo>
                      <a:lnTo>
                        <a:pt x="9007" y="329"/>
                      </a:lnTo>
                      <a:lnTo>
                        <a:pt x="8220" y="329"/>
                      </a:lnTo>
                      <a:lnTo>
                        <a:pt x="7346" y="658"/>
                      </a:lnTo>
                      <a:lnTo>
                        <a:pt x="6734" y="946"/>
                      </a:lnTo>
                      <a:lnTo>
                        <a:pt x="6734" y="1193"/>
                      </a:lnTo>
                      <a:lnTo>
                        <a:pt x="5947" y="1522"/>
                      </a:lnTo>
                      <a:lnTo>
                        <a:pt x="5947" y="1851"/>
                      </a:lnTo>
                      <a:lnTo>
                        <a:pt x="5247" y="2098"/>
                      </a:lnTo>
                      <a:lnTo>
                        <a:pt x="5247" y="3045"/>
                      </a:lnTo>
                      <a:lnTo>
                        <a:pt x="5947" y="3374"/>
                      </a:lnTo>
                      <a:lnTo>
                        <a:pt x="5947" y="3950"/>
                      </a:lnTo>
                      <a:lnTo>
                        <a:pt x="6734" y="4197"/>
                      </a:lnTo>
                      <a:lnTo>
                        <a:pt x="7346" y="4526"/>
                      </a:lnTo>
                      <a:lnTo>
                        <a:pt x="7346" y="5431"/>
                      </a:lnTo>
                      <a:lnTo>
                        <a:pt x="6734" y="5719"/>
                      </a:lnTo>
                      <a:lnTo>
                        <a:pt x="5947" y="5719"/>
                      </a:lnTo>
                      <a:lnTo>
                        <a:pt x="5247" y="6048"/>
                      </a:lnTo>
                      <a:lnTo>
                        <a:pt x="4460" y="6048"/>
                      </a:lnTo>
                      <a:lnTo>
                        <a:pt x="3061" y="6295"/>
                      </a:lnTo>
                      <a:lnTo>
                        <a:pt x="2186" y="6624"/>
                      </a:lnTo>
                      <a:lnTo>
                        <a:pt x="1574" y="6624"/>
                      </a:lnTo>
                      <a:lnTo>
                        <a:pt x="787" y="6953"/>
                      </a:lnTo>
                      <a:lnTo>
                        <a:pt x="787" y="7200"/>
                      </a:lnTo>
                      <a:lnTo>
                        <a:pt x="0" y="7488"/>
                      </a:lnTo>
                      <a:lnTo>
                        <a:pt x="0" y="11973"/>
                      </a:lnTo>
                      <a:lnTo>
                        <a:pt x="787" y="12631"/>
                      </a:lnTo>
                      <a:lnTo>
                        <a:pt x="787" y="12919"/>
                      </a:lnTo>
                      <a:lnTo>
                        <a:pt x="1574" y="13166"/>
                      </a:lnTo>
                      <a:lnTo>
                        <a:pt x="1574" y="13824"/>
                      </a:lnTo>
                      <a:lnTo>
                        <a:pt x="2186" y="13824"/>
                      </a:lnTo>
                      <a:lnTo>
                        <a:pt x="3061" y="14153"/>
                      </a:lnTo>
                      <a:lnTo>
                        <a:pt x="3673" y="14400"/>
                      </a:lnTo>
                      <a:lnTo>
                        <a:pt x="4460" y="14400"/>
                      </a:lnTo>
                      <a:lnTo>
                        <a:pt x="4460" y="14688"/>
                      </a:lnTo>
                      <a:lnTo>
                        <a:pt x="4460" y="8969"/>
                      </a:lnTo>
                      <a:lnTo>
                        <a:pt x="4460" y="20695"/>
                      </a:lnTo>
                      <a:lnTo>
                        <a:pt x="5247" y="20942"/>
                      </a:lnTo>
                      <a:lnTo>
                        <a:pt x="5247" y="21271"/>
                      </a:lnTo>
                      <a:lnTo>
                        <a:pt x="5947" y="21271"/>
                      </a:lnTo>
                      <a:lnTo>
                        <a:pt x="5947" y="21600"/>
                      </a:lnTo>
                      <a:lnTo>
                        <a:pt x="9007" y="21600"/>
                      </a:lnTo>
                      <a:lnTo>
                        <a:pt x="9619" y="21271"/>
                      </a:lnTo>
                      <a:lnTo>
                        <a:pt x="10406" y="20942"/>
                      </a:lnTo>
                      <a:lnTo>
                        <a:pt x="11106" y="20695"/>
                      </a:lnTo>
                      <a:lnTo>
                        <a:pt x="11106" y="20448"/>
                      </a:lnTo>
                      <a:lnTo>
                        <a:pt x="11106" y="20942"/>
                      </a:lnTo>
                      <a:lnTo>
                        <a:pt x="11893" y="20942"/>
                      </a:lnTo>
                      <a:lnTo>
                        <a:pt x="11893" y="21271"/>
                      </a:lnTo>
                      <a:lnTo>
                        <a:pt x="12505" y="21271"/>
                      </a:lnTo>
                      <a:lnTo>
                        <a:pt x="12505" y="21600"/>
                      </a:lnTo>
                      <a:lnTo>
                        <a:pt x="15566" y="21600"/>
                      </a:lnTo>
                      <a:lnTo>
                        <a:pt x="16266" y="21271"/>
                      </a:lnTo>
                      <a:lnTo>
                        <a:pt x="17053" y="20942"/>
                      </a:lnTo>
                      <a:lnTo>
                        <a:pt x="17053" y="14688"/>
                      </a:lnTo>
                      <a:lnTo>
                        <a:pt x="17840" y="14400"/>
                      </a:lnTo>
                      <a:lnTo>
                        <a:pt x="18539" y="14400"/>
                      </a:lnTo>
                      <a:lnTo>
                        <a:pt x="18539" y="14153"/>
                      </a:lnTo>
                      <a:lnTo>
                        <a:pt x="19326" y="13824"/>
                      </a:lnTo>
                      <a:lnTo>
                        <a:pt x="19938" y="13495"/>
                      </a:lnTo>
                      <a:lnTo>
                        <a:pt x="20726" y="13166"/>
                      </a:lnTo>
                      <a:lnTo>
                        <a:pt x="21600" y="12919"/>
                      </a:lnTo>
                      <a:lnTo>
                        <a:pt x="21600" y="6953"/>
                      </a:lnTo>
                      <a:lnTo>
                        <a:pt x="20726" y="6624"/>
                      </a:lnTo>
                      <a:lnTo>
                        <a:pt x="19938" y="6624"/>
                      </a:lnTo>
                      <a:lnTo>
                        <a:pt x="19326" y="6295"/>
                      </a:lnTo>
                      <a:lnTo>
                        <a:pt x="17840"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613" name="Shape 1613"/>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840" y="6048"/>
                      </a:moveTo>
                      <a:lnTo>
                        <a:pt x="17053" y="6048"/>
                      </a:lnTo>
                      <a:lnTo>
                        <a:pt x="16266" y="5719"/>
                      </a:lnTo>
                      <a:lnTo>
                        <a:pt x="15566" y="5719"/>
                      </a:lnTo>
                      <a:lnTo>
                        <a:pt x="14779" y="5431"/>
                      </a:lnTo>
                      <a:lnTo>
                        <a:pt x="14167" y="5102"/>
                      </a:lnTo>
                      <a:lnTo>
                        <a:pt x="14167" y="4526"/>
                      </a:lnTo>
                      <a:lnTo>
                        <a:pt x="14779" y="4526"/>
                      </a:lnTo>
                      <a:lnTo>
                        <a:pt x="15566" y="4197"/>
                      </a:lnTo>
                      <a:lnTo>
                        <a:pt x="15566" y="3950"/>
                      </a:lnTo>
                      <a:lnTo>
                        <a:pt x="16266" y="3621"/>
                      </a:lnTo>
                      <a:lnTo>
                        <a:pt x="16266" y="1522"/>
                      </a:lnTo>
                      <a:lnTo>
                        <a:pt x="15566" y="1193"/>
                      </a:lnTo>
                      <a:lnTo>
                        <a:pt x="14779" y="946"/>
                      </a:lnTo>
                      <a:lnTo>
                        <a:pt x="14167" y="658"/>
                      </a:lnTo>
                      <a:lnTo>
                        <a:pt x="13380" y="329"/>
                      </a:lnTo>
                      <a:lnTo>
                        <a:pt x="12505" y="329"/>
                      </a:lnTo>
                      <a:lnTo>
                        <a:pt x="11893" y="0"/>
                      </a:lnTo>
                      <a:lnTo>
                        <a:pt x="10406" y="0"/>
                      </a:lnTo>
                      <a:lnTo>
                        <a:pt x="9007" y="329"/>
                      </a:lnTo>
                      <a:lnTo>
                        <a:pt x="8220" y="329"/>
                      </a:lnTo>
                      <a:lnTo>
                        <a:pt x="7346" y="658"/>
                      </a:lnTo>
                      <a:lnTo>
                        <a:pt x="6734" y="946"/>
                      </a:lnTo>
                      <a:lnTo>
                        <a:pt x="6734" y="1193"/>
                      </a:lnTo>
                      <a:lnTo>
                        <a:pt x="5947" y="1522"/>
                      </a:lnTo>
                      <a:lnTo>
                        <a:pt x="5947" y="1851"/>
                      </a:lnTo>
                      <a:lnTo>
                        <a:pt x="5247" y="2098"/>
                      </a:lnTo>
                      <a:lnTo>
                        <a:pt x="5247" y="3045"/>
                      </a:lnTo>
                      <a:lnTo>
                        <a:pt x="5947" y="3374"/>
                      </a:lnTo>
                      <a:lnTo>
                        <a:pt x="5947" y="3950"/>
                      </a:lnTo>
                      <a:lnTo>
                        <a:pt x="6734" y="4197"/>
                      </a:lnTo>
                      <a:lnTo>
                        <a:pt x="7346" y="4526"/>
                      </a:lnTo>
                      <a:lnTo>
                        <a:pt x="7346" y="5431"/>
                      </a:lnTo>
                      <a:lnTo>
                        <a:pt x="6734" y="5719"/>
                      </a:lnTo>
                      <a:lnTo>
                        <a:pt x="5947" y="5719"/>
                      </a:lnTo>
                      <a:lnTo>
                        <a:pt x="5247" y="6048"/>
                      </a:lnTo>
                      <a:lnTo>
                        <a:pt x="4460" y="6048"/>
                      </a:lnTo>
                      <a:lnTo>
                        <a:pt x="3061" y="6295"/>
                      </a:lnTo>
                      <a:lnTo>
                        <a:pt x="2186" y="6624"/>
                      </a:lnTo>
                      <a:lnTo>
                        <a:pt x="1574" y="6624"/>
                      </a:lnTo>
                      <a:lnTo>
                        <a:pt x="787" y="6953"/>
                      </a:lnTo>
                      <a:lnTo>
                        <a:pt x="787" y="7200"/>
                      </a:lnTo>
                      <a:lnTo>
                        <a:pt x="0" y="7488"/>
                      </a:lnTo>
                      <a:lnTo>
                        <a:pt x="0" y="11973"/>
                      </a:lnTo>
                      <a:lnTo>
                        <a:pt x="787" y="12631"/>
                      </a:lnTo>
                      <a:lnTo>
                        <a:pt x="787" y="12919"/>
                      </a:lnTo>
                      <a:lnTo>
                        <a:pt x="1574" y="13166"/>
                      </a:lnTo>
                      <a:lnTo>
                        <a:pt x="1574" y="13824"/>
                      </a:lnTo>
                      <a:lnTo>
                        <a:pt x="2186" y="13824"/>
                      </a:lnTo>
                      <a:lnTo>
                        <a:pt x="3061" y="14153"/>
                      </a:lnTo>
                      <a:lnTo>
                        <a:pt x="3673" y="14400"/>
                      </a:lnTo>
                      <a:lnTo>
                        <a:pt x="4460" y="14400"/>
                      </a:lnTo>
                      <a:lnTo>
                        <a:pt x="4460" y="14688"/>
                      </a:lnTo>
                      <a:lnTo>
                        <a:pt x="4460" y="8969"/>
                      </a:lnTo>
                      <a:lnTo>
                        <a:pt x="4460" y="20695"/>
                      </a:lnTo>
                      <a:lnTo>
                        <a:pt x="5247" y="20942"/>
                      </a:lnTo>
                      <a:lnTo>
                        <a:pt x="5247" y="21271"/>
                      </a:lnTo>
                      <a:lnTo>
                        <a:pt x="5947" y="21271"/>
                      </a:lnTo>
                      <a:lnTo>
                        <a:pt x="5947" y="21600"/>
                      </a:lnTo>
                      <a:lnTo>
                        <a:pt x="9007" y="21600"/>
                      </a:lnTo>
                      <a:lnTo>
                        <a:pt x="9619" y="21271"/>
                      </a:lnTo>
                      <a:lnTo>
                        <a:pt x="10406" y="20942"/>
                      </a:lnTo>
                      <a:lnTo>
                        <a:pt x="11106" y="20695"/>
                      </a:lnTo>
                      <a:lnTo>
                        <a:pt x="11106" y="20448"/>
                      </a:lnTo>
                      <a:lnTo>
                        <a:pt x="11106" y="20942"/>
                      </a:lnTo>
                      <a:lnTo>
                        <a:pt x="11893" y="20942"/>
                      </a:lnTo>
                      <a:lnTo>
                        <a:pt x="11893" y="21271"/>
                      </a:lnTo>
                      <a:lnTo>
                        <a:pt x="12505" y="21271"/>
                      </a:lnTo>
                      <a:lnTo>
                        <a:pt x="12505" y="21600"/>
                      </a:lnTo>
                      <a:lnTo>
                        <a:pt x="15566" y="21600"/>
                      </a:lnTo>
                      <a:lnTo>
                        <a:pt x="16266" y="21271"/>
                      </a:lnTo>
                      <a:lnTo>
                        <a:pt x="17053" y="20942"/>
                      </a:lnTo>
                      <a:lnTo>
                        <a:pt x="17053" y="14688"/>
                      </a:lnTo>
                      <a:lnTo>
                        <a:pt x="17840" y="14400"/>
                      </a:lnTo>
                      <a:lnTo>
                        <a:pt x="18539" y="14400"/>
                      </a:lnTo>
                      <a:lnTo>
                        <a:pt x="18539" y="14153"/>
                      </a:lnTo>
                      <a:lnTo>
                        <a:pt x="19326" y="13824"/>
                      </a:lnTo>
                      <a:lnTo>
                        <a:pt x="19938" y="13495"/>
                      </a:lnTo>
                      <a:lnTo>
                        <a:pt x="20726" y="13166"/>
                      </a:lnTo>
                      <a:lnTo>
                        <a:pt x="21600" y="12919"/>
                      </a:lnTo>
                      <a:lnTo>
                        <a:pt x="21600" y="6953"/>
                      </a:lnTo>
                      <a:lnTo>
                        <a:pt x="20726" y="6624"/>
                      </a:lnTo>
                      <a:lnTo>
                        <a:pt x="19938" y="6624"/>
                      </a:lnTo>
                      <a:lnTo>
                        <a:pt x="19326" y="6295"/>
                      </a:lnTo>
                      <a:lnTo>
                        <a:pt x="17840"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620" name="Group 1620"/>
            <p:cNvGrpSpPr/>
            <p:nvPr/>
          </p:nvGrpSpPr>
          <p:grpSpPr>
            <a:xfrm>
              <a:off x="3743310" y="4006847"/>
              <a:ext cx="204822" cy="357218"/>
              <a:chOff x="-1" y="-2"/>
              <a:chExt cx="204821" cy="357217"/>
            </a:xfrm>
          </p:grpSpPr>
          <p:sp>
            <p:nvSpPr>
              <p:cNvPr id="1616" name="Shape 1616"/>
              <p:cNvSpPr/>
              <p:nvPr/>
            </p:nvSpPr>
            <p:spPr>
              <a:xfrm>
                <a:off x="5" y="0"/>
                <a:ext cx="204812" cy="350859"/>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94" y="0"/>
                    </a:lnTo>
                    <a:lnTo>
                      <a:pt x="9007" y="330"/>
                    </a:lnTo>
                    <a:lnTo>
                      <a:pt x="8220" y="330"/>
                    </a:lnTo>
                    <a:lnTo>
                      <a:pt x="7346" y="661"/>
                    </a:lnTo>
                    <a:lnTo>
                      <a:pt x="6734" y="909"/>
                    </a:lnTo>
                    <a:lnTo>
                      <a:pt x="6734" y="1156"/>
                    </a:lnTo>
                    <a:lnTo>
                      <a:pt x="5947" y="1487"/>
                    </a:lnTo>
                    <a:lnTo>
                      <a:pt x="5947" y="1817"/>
                    </a:lnTo>
                    <a:lnTo>
                      <a:pt x="5334" y="2065"/>
                    </a:lnTo>
                    <a:lnTo>
                      <a:pt x="5334" y="3015"/>
                    </a:lnTo>
                    <a:lnTo>
                      <a:pt x="5947" y="3263"/>
                    </a:lnTo>
                    <a:lnTo>
                      <a:pt x="5947" y="3924"/>
                    </a:lnTo>
                    <a:lnTo>
                      <a:pt x="6734" y="4171"/>
                    </a:lnTo>
                    <a:lnTo>
                      <a:pt x="7346" y="4460"/>
                    </a:lnTo>
                    <a:lnTo>
                      <a:pt x="7346" y="5452"/>
                    </a:lnTo>
                    <a:lnTo>
                      <a:pt x="6734" y="5699"/>
                    </a:lnTo>
                    <a:lnTo>
                      <a:pt x="5947" y="5699"/>
                    </a:lnTo>
                    <a:lnTo>
                      <a:pt x="5334" y="5947"/>
                    </a:lnTo>
                    <a:lnTo>
                      <a:pt x="4460" y="5947"/>
                    </a:lnTo>
                    <a:lnTo>
                      <a:pt x="3061" y="6278"/>
                    </a:lnTo>
                    <a:lnTo>
                      <a:pt x="2274" y="6608"/>
                    </a:lnTo>
                    <a:lnTo>
                      <a:pt x="1574" y="6608"/>
                    </a:lnTo>
                    <a:lnTo>
                      <a:pt x="787" y="6938"/>
                    </a:lnTo>
                    <a:lnTo>
                      <a:pt x="787" y="7145"/>
                    </a:lnTo>
                    <a:lnTo>
                      <a:pt x="0" y="7475"/>
                    </a:lnTo>
                    <a:lnTo>
                      <a:pt x="0" y="12018"/>
                    </a:lnTo>
                    <a:lnTo>
                      <a:pt x="787" y="12597"/>
                    </a:lnTo>
                    <a:lnTo>
                      <a:pt x="787" y="12927"/>
                    </a:lnTo>
                    <a:lnTo>
                      <a:pt x="1574" y="13175"/>
                    </a:lnTo>
                    <a:lnTo>
                      <a:pt x="1574" y="13794"/>
                    </a:lnTo>
                    <a:lnTo>
                      <a:pt x="2274" y="13794"/>
                    </a:lnTo>
                    <a:lnTo>
                      <a:pt x="3061" y="14083"/>
                    </a:lnTo>
                    <a:lnTo>
                      <a:pt x="3673" y="14414"/>
                    </a:lnTo>
                    <a:lnTo>
                      <a:pt x="4460" y="14414"/>
                    </a:lnTo>
                    <a:lnTo>
                      <a:pt x="4460" y="14620"/>
                    </a:lnTo>
                    <a:lnTo>
                      <a:pt x="4460" y="8962"/>
                    </a:lnTo>
                    <a:lnTo>
                      <a:pt x="4460" y="20691"/>
                    </a:lnTo>
                    <a:lnTo>
                      <a:pt x="5334" y="20939"/>
                    </a:lnTo>
                    <a:lnTo>
                      <a:pt x="5334" y="21270"/>
                    </a:lnTo>
                    <a:lnTo>
                      <a:pt x="5947" y="21270"/>
                    </a:lnTo>
                    <a:lnTo>
                      <a:pt x="5947" y="21600"/>
                    </a:lnTo>
                    <a:lnTo>
                      <a:pt x="9007" y="21600"/>
                    </a:lnTo>
                    <a:lnTo>
                      <a:pt x="9619" y="21270"/>
                    </a:lnTo>
                    <a:lnTo>
                      <a:pt x="10494"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14"/>
                    </a:lnTo>
                    <a:lnTo>
                      <a:pt x="18539" y="14414"/>
                    </a:lnTo>
                    <a:lnTo>
                      <a:pt x="18539" y="14083"/>
                    </a:lnTo>
                    <a:lnTo>
                      <a:pt x="19326" y="13794"/>
                    </a:lnTo>
                    <a:lnTo>
                      <a:pt x="19938" y="13464"/>
                    </a:lnTo>
                    <a:lnTo>
                      <a:pt x="20726" y="13175"/>
                    </a:lnTo>
                    <a:lnTo>
                      <a:pt x="21600" y="12927"/>
                    </a:lnTo>
                    <a:lnTo>
                      <a:pt x="21600" y="6938"/>
                    </a:lnTo>
                    <a:lnTo>
                      <a:pt x="20726" y="6608"/>
                    </a:lnTo>
                    <a:lnTo>
                      <a:pt x="19938" y="6608"/>
                    </a:lnTo>
                    <a:lnTo>
                      <a:pt x="19326" y="6278"/>
                    </a:lnTo>
                    <a:lnTo>
                      <a:pt x="17840"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619" name="Group 1619"/>
              <p:cNvGrpSpPr/>
              <p:nvPr/>
            </p:nvGrpSpPr>
            <p:grpSpPr>
              <a:xfrm>
                <a:off x="-2" y="-3"/>
                <a:ext cx="204822" cy="357219"/>
                <a:chOff x="-1" y="0"/>
                <a:chExt cx="204821" cy="357217"/>
              </a:xfrm>
            </p:grpSpPr>
            <p:sp>
              <p:nvSpPr>
                <p:cNvPr id="1617" name="Shape 1617"/>
                <p:cNvSpPr/>
                <p:nvPr/>
              </p:nvSpPr>
              <p:spPr>
                <a:xfrm>
                  <a:off x="-1" y="-1"/>
                  <a:ext cx="204821" cy="357218"/>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94" y="0"/>
                      </a:lnTo>
                      <a:lnTo>
                        <a:pt x="9007" y="330"/>
                      </a:lnTo>
                      <a:lnTo>
                        <a:pt x="8220" y="330"/>
                      </a:lnTo>
                      <a:lnTo>
                        <a:pt x="7346" y="661"/>
                      </a:lnTo>
                      <a:lnTo>
                        <a:pt x="6734" y="909"/>
                      </a:lnTo>
                      <a:lnTo>
                        <a:pt x="6734" y="1156"/>
                      </a:lnTo>
                      <a:lnTo>
                        <a:pt x="5947" y="1487"/>
                      </a:lnTo>
                      <a:lnTo>
                        <a:pt x="5947" y="1817"/>
                      </a:lnTo>
                      <a:lnTo>
                        <a:pt x="5334" y="2065"/>
                      </a:lnTo>
                      <a:lnTo>
                        <a:pt x="5334" y="3015"/>
                      </a:lnTo>
                      <a:lnTo>
                        <a:pt x="5947" y="3263"/>
                      </a:lnTo>
                      <a:lnTo>
                        <a:pt x="5947" y="3924"/>
                      </a:lnTo>
                      <a:lnTo>
                        <a:pt x="6734" y="4171"/>
                      </a:lnTo>
                      <a:lnTo>
                        <a:pt x="7346" y="4460"/>
                      </a:lnTo>
                      <a:lnTo>
                        <a:pt x="7346" y="5452"/>
                      </a:lnTo>
                      <a:lnTo>
                        <a:pt x="6734" y="5699"/>
                      </a:lnTo>
                      <a:lnTo>
                        <a:pt x="5947" y="5699"/>
                      </a:lnTo>
                      <a:lnTo>
                        <a:pt x="5334" y="5947"/>
                      </a:lnTo>
                      <a:lnTo>
                        <a:pt x="4460" y="5947"/>
                      </a:lnTo>
                      <a:lnTo>
                        <a:pt x="3061" y="6278"/>
                      </a:lnTo>
                      <a:lnTo>
                        <a:pt x="2274" y="6608"/>
                      </a:lnTo>
                      <a:lnTo>
                        <a:pt x="1574" y="6608"/>
                      </a:lnTo>
                      <a:lnTo>
                        <a:pt x="787" y="6938"/>
                      </a:lnTo>
                      <a:lnTo>
                        <a:pt x="787" y="7145"/>
                      </a:lnTo>
                      <a:lnTo>
                        <a:pt x="0" y="7475"/>
                      </a:lnTo>
                      <a:lnTo>
                        <a:pt x="0" y="12018"/>
                      </a:lnTo>
                      <a:lnTo>
                        <a:pt x="787" y="12597"/>
                      </a:lnTo>
                      <a:lnTo>
                        <a:pt x="787" y="12927"/>
                      </a:lnTo>
                      <a:lnTo>
                        <a:pt x="1574" y="13175"/>
                      </a:lnTo>
                      <a:lnTo>
                        <a:pt x="1574" y="13794"/>
                      </a:lnTo>
                      <a:lnTo>
                        <a:pt x="2274" y="13794"/>
                      </a:lnTo>
                      <a:lnTo>
                        <a:pt x="3061" y="14083"/>
                      </a:lnTo>
                      <a:lnTo>
                        <a:pt x="3673" y="14414"/>
                      </a:lnTo>
                      <a:lnTo>
                        <a:pt x="4460" y="14414"/>
                      </a:lnTo>
                      <a:lnTo>
                        <a:pt x="4460" y="14620"/>
                      </a:lnTo>
                      <a:lnTo>
                        <a:pt x="4460" y="8962"/>
                      </a:lnTo>
                      <a:lnTo>
                        <a:pt x="4460" y="20691"/>
                      </a:lnTo>
                      <a:lnTo>
                        <a:pt x="5334" y="20939"/>
                      </a:lnTo>
                      <a:lnTo>
                        <a:pt x="5334" y="21270"/>
                      </a:lnTo>
                      <a:lnTo>
                        <a:pt x="5947" y="21270"/>
                      </a:lnTo>
                      <a:lnTo>
                        <a:pt x="5947" y="21600"/>
                      </a:lnTo>
                      <a:lnTo>
                        <a:pt x="9007" y="21600"/>
                      </a:lnTo>
                      <a:lnTo>
                        <a:pt x="9619" y="21270"/>
                      </a:lnTo>
                      <a:lnTo>
                        <a:pt x="10494"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14"/>
                      </a:lnTo>
                      <a:lnTo>
                        <a:pt x="18539" y="14414"/>
                      </a:lnTo>
                      <a:lnTo>
                        <a:pt x="18539" y="14083"/>
                      </a:lnTo>
                      <a:lnTo>
                        <a:pt x="19326" y="13794"/>
                      </a:lnTo>
                      <a:lnTo>
                        <a:pt x="19938" y="13464"/>
                      </a:lnTo>
                      <a:lnTo>
                        <a:pt x="20726" y="13175"/>
                      </a:lnTo>
                      <a:lnTo>
                        <a:pt x="21600" y="12927"/>
                      </a:lnTo>
                      <a:lnTo>
                        <a:pt x="21600" y="6938"/>
                      </a:lnTo>
                      <a:lnTo>
                        <a:pt x="20726" y="6608"/>
                      </a:lnTo>
                      <a:lnTo>
                        <a:pt x="19938" y="6608"/>
                      </a:lnTo>
                      <a:lnTo>
                        <a:pt x="19326" y="6278"/>
                      </a:lnTo>
                      <a:lnTo>
                        <a:pt x="17840"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618" name="Shape 1618"/>
                <p:cNvSpPr/>
                <p:nvPr/>
              </p:nvSpPr>
              <p:spPr>
                <a:xfrm>
                  <a:off x="-1" y="-1"/>
                  <a:ext cx="204821" cy="357218"/>
                </a:xfrm>
                <a:custGeom>
                  <a:avLst/>
                  <a:gdLst/>
                  <a:ahLst/>
                  <a:cxnLst>
                    <a:cxn ang="0">
                      <a:pos x="wd2" y="hd2"/>
                    </a:cxn>
                    <a:cxn ang="5400000">
                      <a:pos x="wd2" y="hd2"/>
                    </a:cxn>
                    <a:cxn ang="10800000">
                      <a:pos x="wd2" y="hd2"/>
                    </a:cxn>
                    <a:cxn ang="16200000">
                      <a:pos x="wd2" y="hd2"/>
                    </a:cxn>
                  </a:cxnLst>
                  <a:rect l="0" t="0" r="r" b="b"/>
                  <a:pathLst>
                    <a:path w="21600" h="21600" extrusionOk="0">
                      <a:moveTo>
                        <a:pt x="17840" y="5947"/>
                      </a:moveTo>
                      <a:lnTo>
                        <a:pt x="17053" y="5947"/>
                      </a:lnTo>
                      <a:lnTo>
                        <a:pt x="16266" y="5699"/>
                      </a:lnTo>
                      <a:lnTo>
                        <a:pt x="15566" y="5699"/>
                      </a:lnTo>
                      <a:lnTo>
                        <a:pt x="14779" y="5452"/>
                      </a:lnTo>
                      <a:lnTo>
                        <a:pt x="14167" y="5121"/>
                      </a:lnTo>
                      <a:lnTo>
                        <a:pt x="14167" y="4460"/>
                      </a:lnTo>
                      <a:lnTo>
                        <a:pt x="14779" y="4460"/>
                      </a:lnTo>
                      <a:lnTo>
                        <a:pt x="15566" y="4171"/>
                      </a:lnTo>
                      <a:lnTo>
                        <a:pt x="15566" y="3924"/>
                      </a:lnTo>
                      <a:lnTo>
                        <a:pt x="16266" y="3593"/>
                      </a:lnTo>
                      <a:lnTo>
                        <a:pt x="16266" y="1487"/>
                      </a:lnTo>
                      <a:lnTo>
                        <a:pt x="15566" y="1156"/>
                      </a:lnTo>
                      <a:lnTo>
                        <a:pt x="14779" y="909"/>
                      </a:lnTo>
                      <a:lnTo>
                        <a:pt x="14167" y="661"/>
                      </a:lnTo>
                      <a:lnTo>
                        <a:pt x="13380" y="330"/>
                      </a:lnTo>
                      <a:lnTo>
                        <a:pt x="12505" y="330"/>
                      </a:lnTo>
                      <a:lnTo>
                        <a:pt x="11893" y="0"/>
                      </a:lnTo>
                      <a:lnTo>
                        <a:pt x="10494" y="0"/>
                      </a:lnTo>
                      <a:lnTo>
                        <a:pt x="9007" y="330"/>
                      </a:lnTo>
                      <a:lnTo>
                        <a:pt x="8220" y="330"/>
                      </a:lnTo>
                      <a:lnTo>
                        <a:pt x="7346" y="661"/>
                      </a:lnTo>
                      <a:lnTo>
                        <a:pt x="6734" y="909"/>
                      </a:lnTo>
                      <a:lnTo>
                        <a:pt x="6734" y="1156"/>
                      </a:lnTo>
                      <a:lnTo>
                        <a:pt x="5947" y="1487"/>
                      </a:lnTo>
                      <a:lnTo>
                        <a:pt x="5947" y="1817"/>
                      </a:lnTo>
                      <a:lnTo>
                        <a:pt x="5334" y="2065"/>
                      </a:lnTo>
                      <a:lnTo>
                        <a:pt x="5334" y="3015"/>
                      </a:lnTo>
                      <a:lnTo>
                        <a:pt x="5947" y="3263"/>
                      </a:lnTo>
                      <a:lnTo>
                        <a:pt x="5947" y="3924"/>
                      </a:lnTo>
                      <a:lnTo>
                        <a:pt x="6734" y="4171"/>
                      </a:lnTo>
                      <a:lnTo>
                        <a:pt x="7346" y="4460"/>
                      </a:lnTo>
                      <a:lnTo>
                        <a:pt x="7346" y="5452"/>
                      </a:lnTo>
                      <a:lnTo>
                        <a:pt x="6734" y="5699"/>
                      </a:lnTo>
                      <a:lnTo>
                        <a:pt x="5947" y="5699"/>
                      </a:lnTo>
                      <a:lnTo>
                        <a:pt x="5334" y="5947"/>
                      </a:lnTo>
                      <a:lnTo>
                        <a:pt x="4460" y="5947"/>
                      </a:lnTo>
                      <a:lnTo>
                        <a:pt x="3061" y="6278"/>
                      </a:lnTo>
                      <a:lnTo>
                        <a:pt x="2274" y="6608"/>
                      </a:lnTo>
                      <a:lnTo>
                        <a:pt x="1574" y="6608"/>
                      </a:lnTo>
                      <a:lnTo>
                        <a:pt x="787" y="6938"/>
                      </a:lnTo>
                      <a:lnTo>
                        <a:pt x="787" y="7145"/>
                      </a:lnTo>
                      <a:lnTo>
                        <a:pt x="0" y="7475"/>
                      </a:lnTo>
                      <a:lnTo>
                        <a:pt x="0" y="12018"/>
                      </a:lnTo>
                      <a:lnTo>
                        <a:pt x="787" y="12597"/>
                      </a:lnTo>
                      <a:lnTo>
                        <a:pt x="787" y="12927"/>
                      </a:lnTo>
                      <a:lnTo>
                        <a:pt x="1574" y="13175"/>
                      </a:lnTo>
                      <a:lnTo>
                        <a:pt x="1574" y="13794"/>
                      </a:lnTo>
                      <a:lnTo>
                        <a:pt x="2274" y="13794"/>
                      </a:lnTo>
                      <a:lnTo>
                        <a:pt x="3061" y="14083"/>
                      </a:lnTo>
                      <a:lnTo>
                        <a:pt x="3673" y="14414"/>
                      </a:lnTo>
                      <a:lnTo>
                        <a:pt x="4460" y="14414"/>
                      </a:lnTo>
                      <a:lnTo>
                        <a:pt x="4460" y="14620"/>
                      </a:lnTo>
                      <a:lnTo>
                        <a:pt x="4460" y="8962"/>
                      </a:lnTo>
                      <a:lnTo>
                        <a:pt x="4460" y="20691"/>
                      </a:lnTo>
                      <a:lnTo>
                        <a:pt x="5334" y="20939"/>
                      </a:lnTo>
                      <a:lnTo>
                        <a:pt x="5334" y="21270"/>
                      </a:lnTo>
                      <a:lnTo>
                        <a:pt x="5947" y="21270"/>
                      </a:lnTo>
                      <a:lnTo>
                        <a:pt x="5947" y="21600"/>
                      </a:lnTo>
                      <a:lnTo>
                        <a:pt x="9007" y="21600"/>
                      </a:lnTo>
                      <a:lnTo>
                        <a:pt x="9619" y="21270"/>
                      </a:lnTo>
                      <a:lnTo>
                        <a:pt x="10494" y="20939"/>
                      </a:lnTo>
                      <a:lnTo>
                        <a:pt x="11106" y="20691"/>
                      </a:lnTo>
                      <a:lnTo>
                        <a:pt x="11106" y="20402"/>
                      </a:lnTo>
                      <a:lnTo>
                        <a:pt x="11106" y="20939"/>
                      </a:lnTo>
                      <a:lnTo>
                        <a:pt x="11893" y="20939"/>
                      </a:lnTo>
                      <a:lnTo>
                        <a:pt x="11893" y="21270"/>
                      </a:lnTo>
                      <a:lnTo>
                        <a:pt x="12505" y="21270"/>
                      </a:lnTo>
                      <a:lnTo>
                        <a:pt x="12505" y="21600"/>
                      </a:lnTo>
                      <a:lnTo>
                        <a:pt x="15566" y="21600"/>
                      </a:lnTo>
                      <a:lnTo>
                        <a:pt x="16266" y="21270"/>
                      </a:lnTo>
                      <a:lnTo>
                        <a:pt x="17053" y="20939"/>
                      </a:lnTo>
                      <a:lnTo>
                        <a:pt x="17053" y="14620"/>
                      </a:lnTo>
                      <a:lnTo>
                        <a:pt x="17840" y="14414"/>
                      </a:lnTo>
                      <a:lnTo>
                        <a:pt x="18539" y="14414"/>
                      </a:lnTo>
                      <a:lnTo>
                        <a:pt x="18539" y="14083"/>
                      </a:lnTo>
                      <a:lnTo>
                        <a:pt x="19326" y="13794"/>
                      </a:lnTo>
                      <a:lnTo>
                        <a:pt x="19938" y="13464"/>
                      </a:lnTo>
                      <a:lnTo>
                        <a:pt x="20726" y="13175"/>
                      </a:lnTo>
                      <a:lnTo>
                        <a:pt x="21600" y="12927"/>
                      </a:lnTo>
                      <a:lnTo>
                        <a:pt x="21600" y="6938"/>
                      </a:lnTo>
                      <a:lnTo>
                        <a:pt x="20726" y="6608"/>
                      </a:lnTo>
                      <a:lnTo>
                        <a:pt x="19938" y="6608"/>
                      </a:lnTo>
                      <a:lnTo>
                        <a:pt x="19326" y="6278"/>
                      </a:lnTo>
                      <a:lnTo>
                        <a:pt x="17840" y="594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625" name="Group 1625"/>
            <p:cNvGrpSpPr/>
            <p:nvPr/>
          </p:nvGrpSpPr>
          <p:grpSpPr>
            <a:xfrm>
              <a:off x="1698611" y="4341809"/>
              <a:ext cx="198473" cy="357220"/>
              <a:chOff x="-2" y="-1"/>
              <a:chExt cx="198472" cy="357219"/>
            </a:xfrm>
          </p:grpSpPr>
          <p:sp>
            <p:nvSpPr>
              <p:cNvPr id="1621" name="Shape 1621"/>
              <p:cNvSpPr/>
              <p:nvPr/>
            </p:nvSpPr>
            <p:spPr>
              <a:xfrm>
                <a:off x="5" y="2"/>
                <a:ext cx="161940"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46"/>
                    </a:lnTo>
                    <a:lnTo>
                      <a:pt x="13489" y="329"/>
                    </a:lnTo>
                    <a:lnTo>
                      <a:pt x="12696" y="329"/>
                    </a:lnTo>
                    <a:lnTo>
                      <a:pt x="11902" y="0"/>
                    </a:lnTo>
                    <a:lnTo>
                      <a:pt x="10580" y="0"/>
                    </a:lnTo>
                    <a:lnTo>
                      <a:pt x="8993" y="329"/>
                    </a:lnTo>
                    <a:lnTo>
                      <a:pt x="8111" y="329"/>
                    </a:lnTo>
                    <a:lnTo>
                      <a:pt x="7494" y="658"/>
                    </a:lnTo>
                    <a:lnTo>
                      <a:pt x="6877" y="946"/>
                    </a:lnTo>
                    <a:lnTo>
                      <a:pt x="6877" y="1193"/>
                    </a:lnTo>
                    <a:lnTo>
                      <a:pt x="6083" y="1522"/>
                    </a:lnTo>
                    <a:lnTo>
                      <a:pt x="6083" y="1851"/>
                    </a:lnTo>
                    <a:lnTo>
                      <a:pt x="5202" y="2098"/>
                    </a:lnTo>
                    <a:lnTo>
                      <a:pt x="5202" y="3003"/>
                    </a:lnTo>
                    <a:lnTo>
                      <a:pt x="6083" y="3333"/>
                    </a:lnTo>
                    <a:lnTo>
                      <a:pt x="6083" y="3950"/>
                    </a:lnTo>
                    <a:lnTo>
                      <a:pt x="6877" y="4197"/>
                    </a:lnTo>
                    <a:lnTo>
                      <a:pt x="7494" y="4526"/>
                    </a:lnTo>
                    <a:lnTo>
                      <a:pt x="7494" y="5431"/>
                    </a:lnTo>
                    <a:lnTo>
                      <a:pt x="6877" y="5719"/>
                    </a:lnTo>
                    <a:lnTo>
                      <a:pt x="6083" y="5719"/>
                    </a:lnTo>
                    <a:lnTo>
                      <a:pt x="5202" y="6048"/>
                    </a:lnTo>
                    <a:lnTo>
                      <a:pt x="4584" y="6048"/>
                    </a:lnTo>
                    <a:lnTo>
                      <a:pt x="3086" y="6295"/>
                    </a:lnTo>
                    <a:lnTo>
                      <a:pt x="2292" y="6624"/>
                    </a:lnTo>
                    <a:lnTo>
                      <a:pt x="1499" y="6624"/>
                    </a:lnTo>
                    <a:lnTo>
                      <a:pt x="882" y="6953"/>
                    </a:lnTo>
                    <a:lnTo>
                      <a:pt x="882" y="7200"/>
                    </a:lnTo>
                    <a:lnTo>
                      <a:pt x="0" y="7488"/>
                    </a:lnTo>
                    <a:lnTo>
                      <a:pt x="0" y="11973"/>
                    </a:lnTo>
                    <a:lnTo>
                      <a:pt x="882" y="12631"/>
                    </a:lnTo>
                    <a:lnTo>
                      <a:pt x="882"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6083" y="21271"/>
                    </a:lnTo>
                    <a:lnTo>
                      <a:pt x="6083"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96" y="13824"/>
                    </a:lnTo>
                    <a:lnTo>
                      <a:pt x="20013" y="13495"/>
                    </a:lnTo>
                    <a:lnTo>
                      <a:pt x="20807" y="13166"/>
                    </a:lnTo>
                    <a:lnTo>
                      <a:pt x="21600" y="12919"/>
                    </a:lnTo>
                    <a:lnTo>
                      <a:pt x="21600" y="6953"/>
                    </a:lnTo>
                    <a:lnTo>
                      <a:pt x="20807" y="6624"/>
                    </a:lnTo>
                    <a:lnTo>
                      <a:pt x="20013" y="6624"/>
                    </a:lnTo>
                    <a:lnTo>
                      <a:pt x="19396"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624" name="Group 1624"/>
              <p:cNvGrpSpPr/>
              <p:nvPr/>
            </p:nvGrpSpPr>
            <p:grpSpPr>
              <a:xfrm>
                <a:off x="-3" y="-2"/>
                <a:ext cx="198474" cy="357220"/>
                <a:chOff x="0" y="0"/>
                <a:chExt cx="198472" cy="357219"/>
              </a:xfrm>
            </p:grpSpPr>
            <p:sp>
              <p:nvSpPr>
                <p:cNvPr id="1622" name="Shape 1622"/>
                <p:cNvSpPr/>
                <p:nvPr/>
              </p:nvSpPr>
              <p:spPr>
                <a:xfrm>
                  <a:off x="-1" y="-1"/>
                  <a:ext cx="198473"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46"/>
                      </a:lnTo>
                      <a:lnTo>
                        <a:pt x="13489" y="329"/>
                      </a:lnTo>
                      <a:lnTo>
                        <a:pt x="12696" y="329"/>
                      </a:lnTo>
                      <a:lnTo>
                        <a:pt x="11902" y="0"/>
                      </a:lnTo>
                      <a:lnTo>
                        <a:pt x="10580" y="0"/>
                      </a:lnTo>
                      <a:lnTo>
                        <a:pt x="8993" y="329"/>
                      </a:lnTo>
                      <a:lnTo>
                        <a:pt x="8111" y="329"/>
                      </a:lnTo>
                      <a:lnTo>
                        <a:pt x="7494" y="658"/>
                      </a:lnTo>
                      <a:lnTo>
                        <a:pt x="6877" y="946"/>
                      </a:lnTo>
                      <a:lnTo>
                        <a:pt x="6877" y="1193"/>
                      </a:lnTo>
                      <a:lnTo>
                        <a:pt x="6083" y="1522"/>
                      </a:lnTo>
                      <a:lnTo>
                        <a:pt x="6083" y="1851"/>
                      </a:lnTo>
                      <a:lnTo>
                        <a:pt x="5202" y="2098"/>
                      </a:lnTo>
                      <a:lnTo>
                        <a:pt x="5202" y="3003"/>
                      </a:lnTo>
                      <a:lnTo>
                        <a:pt x="6083" y="3333"/>
                      </a:lnTo>
                      <a:lnTo>
                        <a:pt x="6083" y="3950"/>
                      </a:lnTo>
                      <a:lnTo>
                        <a:pt x="6877" y="4197"/>
                      </a:lnTo>
                      <a:lnTo>
                        <a:pt x="7494" y="4526"/>
                      </a:lnTo>
                      <a:lnTo>
                        <a:pt x="7494" y="5431"/>
                      </a:lnTo>
                      <a:lnTo>
                        <a:pt x="6877" y="5719"/>
                      </a:lnTo>
                      <a:lnTo>
                        <a:pt x="6083" y="5719"/>
                      </a:lnTo>
                      <a:lnTo>
                        <a:pt x="5202" y="6048"/>
                      </a:lnTo>
                      <a:lnTo>
                        <a:pt x="4584" y="6048"/>
                      </a:lnTo>
                      <a:lnTo>
                        <a:pt x="3086" y="6295"/>
                      </a:lnTo>
                      <a:lnTo>
                        <a:pt x="2292" y="6624"/>
                      </a:lnTo>
                      <a:lnTo>
                        <a:pt x="1499" y="6624"/>
                      </a:lnTo>
                      <a:lnTo>
                        <a:pt x="882" y="6953"/>
                      </a:lnTo>
                      <a:lnTo>
                        <a:pt x="882" y="7200"/>
                      </a:lnTo>
                      <a:lnTo>
                        <a:pt x="0" y="7488"/>
                      </a:lnTo>
                      <a:lnTo>
                        <a:pt x="0" y="11973"/>
                      </a:lnTo>
                      <a:lnTo>
                        <a:pt x="882" y="12631"/>
                      </a:lnTo>
                      <a:lnTo>
                        <a:pt x="882"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6083" y="21271"/>
                      </a:lnTo>
                      <a:lnTo>
                        <a:pt x="6083"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96" y="13824"/>
                      </a:lnTo>
                      <a:lnTo>
                        <a:pt x="20013" y="13495"/>
                      </a:lnTo>
                      <a:lnTo>
                        <a:pt x="20807" y="13166"/>
                      </a:lnTo>
                      <a:lnTo>
                        <a:pt x="21600" y="12919"/>
                      </a:lnTo>
                      <a:lnTo>
                        <a:pt x="21600" y="6953"/>
                      </a:lnTo>
                      <a:lnTo>
                        <a:pt x="20807" y="6624"/>
                      </a:lnTo>
                      <a:lnTo>
                        <a:pt x="20013" y="6624"/>
                      </a:lnTo>
                      <a:lnTo>
                        <a:pt x="19396" y="6295"/>
                      </a:lnTo>
                      <a:lnTo>
                        <a:pt x="17897" y="604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623" name="Shape 1623"/>
                <p:cNvSpPr/>
                <p:nvPr/>
              </p:nvSpPr>
              <p:spPr>
                <a:xfrm>
                  <a:off x="-1" y="-1"/>
                  <a:ext cx="198473"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48"/>
                      </a:moveTo>
                      <a:lnTo>
                        <a:pt x="17104" y="6048"/>
                      </a:lnTo>
                      <a:lnTo>
                        <a:pt x="16398" y="5719"/>
                      </a:lnTo>
                      <a:lnTo>
                        <a:pt x="15605" y="5719"/>
                      </a:lnTo>
                      <a:lnTo>
                        <a:pt x="14811" y="5431"/>
                      </a:lnTo>
                      <a:lnTo>
                        <a:pt x="14194" y="5102"/>
                      </a:lnTo>
                      <a:lnTo>
                        <a:pt x="14194" y="4526"/>
                      </a:lnTo>
                      <a:lnTo>
                        <a:pt x="14811" y="4526"/>
                      </a:lnTo>
                      <a:lnTo>
                        <a:pt x="15605" y="4197"/>
                      </a:lnTo>
                      <a:lnTo>
                        <a:pt x="15605" y="3950"/>
                      </a:lnTo>
                      <a:lnTo>
                        <a:pt x="16398" y="3621"/>
                      </a:lnTo>
                      <a:lnTo>
                        <a:pt x="16398" y="1522"/>
                      </a:lnTo>
                      <a:lnTo>
                        <a:pt x="15605" y="1193"/>
                      </a:lnTo>
                      <a:lnTo>
                        <a:pt x="14811" y="946"/>
                      </a:lnTo>
                      <a:lnTo>
                        <a:pt x="13489" y="329"/>
                      </a:lnTo>
                      <a:lnTo>
                        <a:pt x="12696" y="329"/>
                      </a:lnTo>
                      <a:lnTo>
                        <a:pt x="11902" y="0"/>
                      </a:lnTo>
                      <a:lnTo>
                        <a:pt x="10580" y="0"/>
                      </a:lnTo>
                      <a:lnTo>
                        <a:pt x="8993" y="329"/>
                      </a:lnTo>
                      <a:lnTo>
                        <a:pt x="8111" y="329"/>
                      </a:lnTo>
                      <a:lnTo>
                        <a:pt x="7494" y="658"/>
                      </a:lnTo>
                      <a:lnTo>
                        <a:pt x="6877" y="946"/>
                      </a:lnTo>
                      <a:lnTo>
                        <a:pt x="6877" y="1193"/>
                      </a:lnTo>
                      <a:lnTo>
                        <a:pt x="6083" y="1522"/>
                      </a:lnTo>
                      <a:lnTo>
                        <a:pt x="6083" y="1851"/>
                      </a:lnTo>
                      <a:lnTo>
                        <a:pt x="5202" y="2098"/>
                      </a:lnTo>
                      <a:lnTo>
                        <a:pt x="5202" y="3003"/>
                      </a:lnTo>
                      <a:lnTo>
                        <a:pt x="6083" y="3333"/>
                      </a:lnTo>
                      <a:lnTo>
                        <a:pt x="6083" y="3950"/>
                      </a:lnTo>
                      <a:lnTo>
                        <a:pt x="6877" y="4197"/>
                      </a:lnTo>
                      <a:lnTo>
                        <a:pt x="7494" y="4526"/>
                      </a:lnTo>
                      <a:lnTo>
                        <a:pt x="7494" y="5431"/>
                      </a:lnTo>
                      <a:lnTo>
                        <a:pt x="6877" y="5719"/>
                      </a:lnTo>
                      <a:lnTo>
                        <a:pt x="6083" y="5719"/>
                      </a:lnTo>
                      <a:lnTo>
                        <a:pt x="5202" y="6048"/>
                      </a:lnTo>
                      <a:lnTo>
                        <a:pt x="4584" y="6048"/>
                      </a:lnTo>
                      <a:lnTo>
                        <a:pt x="3086" y="6295"/>
                      </a:lnTo>
                      <a:lnTo>
                        <a:pt x="2292" y="6624"/>
                      </a:lnTo>
                      <a:lnTo>
                        <a:pt x="1499" y="6624"/>
                      </a:lnTo>
                      <a:lnTo>
                        <a:pt x="882" y="6953"/>
                      </a:lnTo>
                      <a:lnTo>
                        <a:pt x="882" y="7200"/>
                      </a:lnTo>
                      <a:lnTo>
                        <a:pt x="0" y="7488"/>
                      </a:lnTo>
                      <a:lnTo>
                        <a:pt x="0" y="11973"/>
                      </a:lnTo>
                      <a:lnTo>
                        <a:pt x="882" y="12631"/>
                      </a:lnTo>
                      <a:lnTo>
                        <a:pt x="882" y="12919"/>
                      </a:lnTo>
                      <a:lnTo>
                        <a:pt x="1499" y="13166"/>
                      </a:lnTo>
                      <a:lnTo>
                        <a:pt x="1499" y="13824"/>
                      </a:lnTo>
                      <a:lnTo>
                        <a:pt x="2292" y="13824"/>
                      </a:lnTo>
                      <a:lnTo>
                        <a:pt x="3086" y="14153"/>
                      </a:lnTo>
                      <a:lnTo>
                        <a:pt x="3791" y="14400"/>
                      </a:lnTo>
                      <a:lnTo>
                        <a:pt x="4584" y="14400"/>
                      </a:lnTo>
                      <a:lnTo>
                        <a:pt x="4584" y="14688"/>
                      </a:lnTo>
                      <a:lnTo>
                        <a:pt x="4584" y="8969"/>
                      </a:lnTo>
                      <a:lnTo>
                        <a:pt x="4584" y="20695"/>
                      </a:lnTo>
                      <a:lnTo>
                        <a:pt x="5202" y="20942"/>
                      </a:lnTo>
                      <a:lnTo>
                        <a:pt x="5202" y="21271"/>
                      </a:lnTo>
                      <a:lnTo>
                        <a:pt x="6083" y="21271"/>
                      </a:lnTo>
                      <a:lnTo>
                        <a:pt x="6083" y="21600"/>
                      </a:lnTo>
                      <a:lnTo>
                        <a:pt x="8993" y="21600"/>
                      </a:lnTo>
                      <a:lnTo>
                        <a:pt x="10580" y="20942"/>
                      </a:lnTo>
                      <a:lnTo>
                        <a:pt x="11109" y="20695"/>
                      </a:lnTo>
                      <a:lnTo>
                        <a:pt x="11109" y="20407"/>
                      </a:lnTo>
                      <a:lnTo>
                        <a:pt x="11109" y="20942"/>
                      </a:lnTo>
                      <a:lnTo>
                        <a:pt x="11902" y="20942"/>
                      </a:lnTo>
                      <a:lnTo>
                        <a:pt x="11902" y="21271"/>
                      </a:lnTo>
                      <a:lnTo>
                        <a:pt x="12696" y="21271"/>
                      </a:lnTo>
                      <a:lnTo>
                        <a:pt x="12696" y="21600"/>
                      </a:lnTo>
                      <a:lnTo>
                        <a:pt x="15605" y="21600"/>
                      </a:lnTo>
                      <a:lnTo>
                        <a:pt x="16398" y="21271"/>
                      </a:lnTo>
                      <a:lnTo>
                        <a:pt x="17104" y="20942"/>
                      </a:lnTo>
                      <a:lnTo>
                        <a:pt x="17104" y="14688"/>
                      </a:lnTo>
                      <a:lnTo>
                        <a:pt x="17897" y="14400"/>
                      </a:lnTo>
                      <a:lnTo>
                        <a:pt x="18514" y="14400"/>
                      </a:lnTo>
                      <a:lnTo>
                        <a:pt x="18514" y="14153"/>
                      </a:lnTo>
                      <a:lnTo>
                        <a:pt x="19396" y="13824"/>
                      </a:lnTo>
                      <a:lnTo>
                        <a:pt x="20013" y="13495"/>
                      </a:lnTo>
                      <a:lnTo>
                        <a:pt x="20807" y="13166"/>
                      </a:lnTo>
                      <a:lnTo>
                        <a:pt x="21600" y="12919"/>
                      </a:lnTo>
                      <a:lnTo>
                        <a:pt x="21600" y="6953"/>
                      </a:lnTo>
                      <a:lnTo>
                        <a:pt x="20807" y="6624"/>
                      </a:lnTo>
                      <a:lnTo>
                        <a:pt x="20013" y="6624"/>
                      </a:lnTo>
                      <a:lnTo>
                        <a:pt x="19396" y="6295"/>
                      </a:lnTo>
                      <a:lnTo>
                        <a:pt x="17897" y="604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630" name="Group 1630"/>
            <p:cNvGrpSpPr/>
            <p:nvPr/>
          </p:nvGrpSpPr>
          <p:grpSpPr>
            <a:xfrm>
              <a:off x="1750998" y="2936871"/>
              <a:ext cx="201648" cy="357214"/>
              <a:chOff x="-2" y="-2"/>
              <a:chExt cx="201647" cy="357213"/>
            </a:xfrm>
          </p:grpSpPr>
          <p:sp>
            <p:nvSpPr>
              <p:cNvPr id="1626" name="Shape 1626"/>
              <p:cNvSpPr/>
              <p:nvPr/>
            </p:nvSpPr>
            <p:spPr>
              <a:xfrm>
                <a:off x="5" y="-2"/>
                <a:ext cx="201635"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104" y="5947"/>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487"/>
                    </a:lnTo>
                    <a:lnTo>
                      <a:pt x="15605" y="1156"/>
                    </a:lnTo>
                    <a:lnTo>
                      <a:pt x="14811" y="909"/>
                    </a:lnTo>
                    <a:lnTo>
                      <a:pt x="14106" y="661"/>
                    </a:lnTo>
                    <a:lnTo>
                      <a:pt x="13489" y="330"/>
                    </a:lnTo>
                    <a:lnTo>
                      <a:pt x="12696" y="330"/>
                    </a:lnTo>
                    <a:lnTo>
                      <a:pt x="11902"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47"/>
                    </a:lnTo>
                    <a:lnTo>
                      <a:pt x="4584" y="5947"/>
                    </a:lnTo>
                    <a:lnTo>
                      <a:pt x="3086" y="6278"/>
                    </a:lnTo>
                    <a:lnTo>
                      <a:pt x="2292" y="6608"/>
                    </a:lnTo>
                    <a:lnTo>
                      <a:pt x="1499" y="6608"/>
                    </a:lnTo>
                    <a:lnTo>
                      <a:pt x="793" y="6938"/>
                    </a:lnTo>
                    <a:lnTo>
                      <a:pt x="793" y="7145"/>
                    </a:lnTo>
                    <a:lnTo>
                      <a:pt x="0" y="7475"/>
                    </a:lnTo>
                    <a:lnTo>
                      <a:pt x="0" y="12018"/>
                    </a:lnTo>
                    <a:lnTo>
                      <a:pt x="793" y="12597"/>
                    </a:lnTo>
                    <a:lnTo>
                      <a:pt x="793" y="12927"/>
                    </a:lnTo>
                    <a:lnTo>
                      <a:pt x="1499" y="13175"/>
                    </a:lnTo>
                    <a:lnTo>
                      <a:pt x="1499" y="13794"/>
                    </a:lnTo>
                    <a:lnTo>
                      <a:pt x="2292" y="13794"/>
                    </a:lnTo>
                    <a:lnTo>
                      <a:pt x="3086" y="14125"/>
                    </a:lnTo>
                    <a:lnTo>
                      <a:pt x="3703" y="14455"/>
                    </a:lnTo>
                    <a:lnTo>
                      <a:pt x="4584" y="14455"/>
                    </a:lnTo>
                    <a:lnTo>
                      <a:pt x="4584" y="14620"/>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02"/>
                    </a:lnTo>
                    <a:lnTo>
                      <a:pt x="11020" y="20939"/>
                    </a:lnTo>
                    <a:lnTo>
                      <a:pt x="11902" y="20939"/>
                    </a:lnTo>
                    <a:lnTo>
                      <a:pt x="11902" y="21270"/>
                    </a:lnTo>
                    <a:lnTo>
                      <a:pt x="12696" y="21270"/>
                    </a:lnTo>
                    <a:lnTo>
                      <a:pt x="12696" y="21600"/>
                    </a:lnTo>
                    <a:lnTo>
                      <a:pt x="15605" y="21600"/>
                    </a:lnTo>
                    <a:lnTo>
                      <a:pt x="16398" y="21270"/>
                    </a:lnTo>
                    <a:lnTo>
                      <a:pt x="17104" y="20939"/>
                    </a:lnTo>
                    <a:lnTo>
                      <a:pt x="17104" y="14620"/>
                    </a:lnTo>
                    <a:lnTo>
                      <a:pt x="17897" y="14455"/>
                    </a:lnTo>
                    <a:lnTo>
                      <a:pt x="18514" y="14455"/>
                    </a:lnTo>
                    <a:lnTo>
                      <a:pt x="18514" y="14125"/>
                    </a:lnTo>
                    <a:lnTo>
                      <a:pt x="19308" y="13794"/>
                    </a:lnTo>
                    <a:lnTo>
                      <a:pt x="20013" y="13464"/>
                    </a:lnTo>
                    <a:lnTo>
                      <a:pt x="20807" y="13175"/>
                    </a:lnTo>
                    <a:lnTo>
                      <a:pt x="21600" y="12927"/>
                    </a:lnTo>
                    <a:lnTo>
                      <a:pt x="21600" y="6938"/>
                    </a:lnTo>
                    <a:lnTo>
                      <a:pt x="20807" y="6608"/>
                    </a:lnTo>
                    <a:lnTo>
                      <a:pt x="20013" y="6608"/>
                    </a:lnTo>
                    <a:lnTo>
                      <a:pt x="19308" y="6278"/>
                    </a:lnTo>
                    <a:lnTo>
                      <a:pt x="17897"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629" name="Group 1629"/>
              <p:cNvGrpSpPr/>
              <p:nvPr/>
            </p:nvGrpSpPr>
            <p:grpSpPr>
              <a:xfrm>
                <a:off x="-3" y="-3"/>
                <a:ext cx="201649" cy="357215"/>
                <a:chOff x="-1" y="-1"/>
                <a:chExt cx="201647" cy="357213"/>
              </a:xfrm>
            </p:grpSpPr>
            <p:sp>
              <p:nvSpPr>
                <p:cNvPr id="1627" name="Shape 1627"/>
                <p:cNvSpPr/>
                <p:nvPr/>
              </p:nvSpPr>
              <p:spPr>
                <a:xfrm>
                  <a:off x="-2" y="-2"/>
                  <a:ext cx="201649"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104" y="5947"/>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487"/>
                      </a:lnTo>
                      <a:lnTo>
                        <a:pt x="15605" y="1156"/>
                      </a:lnTo>
                      <a:lnTo>
                        <a:pt x="14811" y="909"/>
                      </a:lnTo>
                      <a:lnTo>
                        <a:pt x="14106" y="661"/>
                      </a:lnTo>
                      <a:lnTo>
                        <a:pt x="13489" y="330"/>
                      </a:lnTo>
                      <a:lnTo>
                        <a:pt x="12696" y="330"/>
                      </a:lnTo>
                      <a:lnTo>
                        <a:pt x="11902"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47"/>
                      </a:lnTo>
                      <a:lnTo>
                        <a:pt x="4584" y="5947"/>
                      </a:lnTo>
                      <a:lnTo>
                        <a:pt x="3086" y="6278"/>
                      </a:lnTo>
                      <a:lnTo>
                        <a:pt x="2292" y="6608"/>
                      </a:lnTo>
                      <a:lnTo>
                        <a:pt x="1499" y="6608"/>
                      </a:lnTo>
                      <a:lnTo>
                        <a:pt x="793" y="6938"/>
                      </a:lnTo>
                      <a:lnTo>
                        <a:pt x="793" y="7145"/>
                      </a:lnTo>
                      <a:lnTo>
                        <a:pt x="0" y="7475"/>
                      </a:lnTo>
                      <a:lnTo>
                        <a:pt x="0" y="12018"/>
                      </a:lnTo>
                      <a:lnTo>
                        <a:pt x="793" y="12597"/>
                      </a:lnTo>
                      <a:lnTo>
                        <a:pt x="793" y="12927"/>
                      </a:lnTo>
                      <a:lnTo>
                        <a:pt x="1499" y="13175"/>
                      </a:lnTo>
                      <a:lnTo>
                        <a:pt x="1499" y="13794"/>
                      </a:lnTo>
                      <a:lnTo>
                        <a:pt x="2292" y="13794"/>
                      </a:lnTo>
                      <a:lnTo>
                        <a:pt x="3086" y="14125"/>
                      </a:lnTo>
                      <a:lnTo>
                        <a:pt x="3703" y="14455"/>
                      </a:lnTo>
                      <a:lnTo>
                        <a:pt x="4584" y="14455"/>
                      </a:lnTo>
                      <a:lnTo>
                        <a:pt x="4584" y="14620"/>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02"/>
                      </a:lnTo>
                      <a:lnTo>
                        <a:pt x="11020" y="20939"/>
                      </a:lnTo>
                      <a:lnTo>
                        <a:pt x="11902" y="20939"/>
                      </a:lnTo>
                      <a:lnTo>
                        <a:pt x="11902" y="21270"/>
                      </a:lnTo>
                      <a:lnTo>
                        <a:pt x="12696" y="21270"/>
                      </a:lnTo>
                      <a:lnTo>
                        <a:pt x="12696" y="21600"/>
                      </a:lnTo>
                      <a:lnTo>
                        <a:pt x="15605" y="21600"/>
                      </a:lnTo>
                      <a:lnTo>
                        <a:pt x="16398" y="21270"/>
                      </a:lnTo>
                      <a:lnTo>
                        <a:pt x="17104" y="20939"/>
                      </a:lnTo>
                      <a:lnTo>
                        <a:pt x="17104" y="14620"/>
                      </a:lnTo>
                      <a:lnTo>
                        <a:pt x="17897" y="14455"/>
                      </a:lnTo>
                      <a:lnTo>
                        <a:pt x="18514" y="14455"/>
                      </a:lnTo>
                      <a:lnTo>
                        <a:pt x="18514" y="14125"/>
                      </a:lnTo>
                      <a:lnTo>
                        <a:pt x="19308" y="13794"/>
                      </a:lnTo>
                      <a:lnTo>
                        <a:pt x="20013" y="13464"/>
                      </a:lnTo>
                      <a:lnTo>
                        <a:pt x="20807" y="13175"/>
                      </a:lnTo>
                      <a:lnTo>
                        <a:pt x="21600" y="12927"/>
                      </a:lnTo>
                      <a:lnTo>
                        <a:pt x="21600" y="6938"/>
                      </a:lnTo>
                      <a:lnTo>
                        <a:pt x="20807" y="6608"/>
                      </a:lnTo>
                      <a:lnTo>
                        <a:pt x="20013" y="6608"/>
                      </a:lnTo>
                      <a:lnTo>
                        <a:pt x="19308" y="6278"/>
                      </a:lnTo>
                      <a:lnTo>
                        <a:pt x="17897" y="594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628" name="Shape 1628"/>
                <p:cNvSpPr/>
                <p:nvPr/>
              </p:nvSpPr>
              <p:spPr>
                <a:xfrm>
                  <a:off x="-2" y="-2"/>
                  <a:ext cx="201649"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104" y="5947"/>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487"/>
                      </a:lnTo>
                      <a:lnTo>
                        <a:pt x="15605" y="1156"/>
                      </a:lnTo>
                      <a:lnTo>
                        <a:pt x="14811" y="909"/>
                      </a:lnTo>
                      <a:lnTo>
                        <a:pt x="14106" y="661"/>
                      </a:lnTo>
                      <a:lnTo>
                        <a:pt x="13489" y="330"/>
                      </a:lnTo>
                      <a:lnTo>
                        <a:pt x="12696" y="330"/>
                      </a:lnTo>
                      <a:lnTo>
                        <a:pt x="11902"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213"/>
                      </a:lnTo>
                      <a:lnTo>
                        <a:pt x="7494" y="4460"/>
                      </a:lnTo>
                      <a:lnTo>
                        <a:pt x="7494" y="5452"/>
                      </a:lnTo>
                      <a:lnTo>
                        <a:pt x="6789" y="5699"/>
                      </a:lnTo>
                      <a:lnTo>
                        <a:pt x="5995" y="5699"/>
                      </a:lnTo>
                      <a:lnTo>
                        <a:pt x="5202" y="5947"/>
                      </a:lnTo>
                      <a:lnTo>
                        <a:pt x="4584" y="5947"/>
                      </a:lnTo>
                      <a:lnTo>
                        <a:pt x="3086" y="6278"/>
                      </a:lnTo>
                      <a:lnTo>
                        <a:pt x="2292" y="6608"/>
                      </a:lnTo>
                      <a:lnTo>
                        <a:pt x="1499" y="6608"/>
                      </a:lnTo>
                      <a:lnTo>
                        <a:pt x="793" y="6938"/>
                      </a:lnTo>
                      <a:lnTo>
                        <a:pt x="793" y="7145"/>
                      </a:lnTo>
                      <a:lnTo>
                        <a:pt x="0" y="7475"/>
                      </a:lnTo>
                      <a:lnTo>
                        <a:pt x="0" y="12018"/>
                      </a:lnTo>
                      <a:lnTo>
                        <a:pt x="793" y="12597"/>
                      </a:lnTo>
                      <a:lnTo>
                        <a:pt x="793" y="12927"/>
                      </a:lnTo>
                      <a:lnTo>
                        <a:pt x="1499" y="13175"/>
                      </a:lnTo>
                      <a:lnTo>
                        <a:pt x="1499" y="13794"/>
                      </a:lnTo>
                      <a:lnTo>
                        <a:pt x="2292" y="13794"/>
                      </a:lnTo>
                      <a:lnTo>
                        <a:pt x="3086" y="14125"/>
                      </a:lnTo>
                      <a:lnTo>
                        <a:pt x="3703" y="14455"/>
                      </a:lnTo>
                      <a:lnTo>
                        <a:pt x="4584" y="14455"/>
                      </a:lnTo>
                      <a:lnTo>
                        <a:pt x="4584" y="14620"/>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02"/>
                      </a:lnTo>
                      <a:lnTo>
                        <a:pt x="11020" y="20939"/>
                      </a:lnTo>
                      <a:lnTo>
                        <a:pt x="11902" y="20939"/>
                      </a:lnTo>
                      <a:lnTo>
                        <a:pt x="11902" y="21270"/>
                      </a:lnTo>
                      <a:lnTo>
                        <a:pt x="12696" y="21270"/>
                      </a:lnTo>
                      <a:lnTo>
                        <a:pt x="12696" y="21600"/>
                      </a:lnTo>
                      <a:lnTo>
                        <a:pt x="15605" y="21600"/>
                      </a:lnTo>
                      <a:lnTo>
                        <a:pt x="16398" y="21270"/>
                      </a:lnTo>
                      <a:lnTo>
                        <a:pt x="17104" y="20939"/>
                      </a:lnTo>
                      <a:lnTo>
                        <a:pt x="17104" y="14620"/>
                      </a:lnTo>
                      <a:lnTo>
                        <a:pt x="17897" y="14455"/>
                      </a:lnTo>
                      <a:lnTo>
                        <a:pt x="18514" y="14455"/>
                      </a:lnTo>
                      <a:lnTo>
                        <a:pt x="18514" y="14125"/>
                      </a:lnTo>
                      <a:lnTo>
                        <a:pt x="19308" y="13794"/>
                      </a:lnTo>
                      <a:lnTo>
                        <a:pt x="20013" y="13464"/>
                      </a:lnTo>
                      <a:lnTo>
                        <a:pt x="20807" y="13175"/>
                      </a:lnTo>
                      <a:lnTo>
                        <a:pt x="21600" y="12927"/>
                      </a:lnTo>
                      <a:lnTo>
                        <a:pt x="21600" y="6938"/>
                      </a:lnTo>
                      <a:lnTo>
                        <a:pt x="20807" y="6608"/>
                      </a:lnTo>
                      <a:lnTo>
                        <a:pt x="20013" y="6608"/>
                      </a:lnTo>
                      <a:lnTo>
                        <a:pt x="19308" y="6278"/>
                      </a:lnTo>
                      <a:lnTo>
                        <a:pt x="17897" y="594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635" name="Group 1635"/>
            <p:cNvGrpSpPr/>
            <p:nvPr/>
          </p:nvGrpSpPr>
          <p:grpSpPr>
            <a:xfrm>
              <a:off x="5378442" y="4494204"/>
              <a:ext cx="206408" cy="355635"/>
              <a:chOff x="0" y="0"/>
              <a:chExt cx="206406" cy="355634"/>
            </a:xfrm>
          </p:grpSpPr>
          <p:sp>
            <p:nvSpPr>
              <p:cNvPr id="1631" name="Shape 1631"/>
              <p:cNvSpPr/>
              <p:nvPr/>
            </p:nvSpPr>
            <p:spPr>
              <a:xfrm>
                <a:off x="4" y="6"/>
                <a:ext cx="206399" cy="355621"/>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053" y="5977"/>
                    </a:lnTo>
                    <a:lnTo>
                      <a:pt x="16266" y="5730"/>
                    </a:lnTo>
                    <a:lnTo>
                      <a:pt x="15653" y="5730"/>
                    </a:lnTo>
                    <a:lnTo>
                      <a:pt x="14866" y="5441"/>
                    </a:lnTo>
                    <a:lnTo>
                      <a:pt x="14167" y="5153"/>
                    </a:lnTo>
                    <a:lnTo>
                      <a:pt x="14167" y="4493"/>
                    </a:lnTo>
                    <a:lnTo>
                      <a:pt x="14866" y="4493"/>
                    </a:lnTo>
                    <a:lnTo>
                      <a:pt x="15653" y="4205"/>
                    </a:lnTo>
                    <a:lnTo>
                      <a:pt x="15653" y="3957"/>
                    </a:lnTo>
                    <a:lnTo>
                      <a:pt x="16266" y="3627"/>
                    </a:lnTo>
                    <a:lnTo>
                      <a:pt x="16266" y="1525"/>
                    </a:lnTo>
                    <a:lnTo>
                      <a:pt x="15653" y="1195"/>
                    </a:lnTo>
                    <a:lnTo>
                      <a:pt x="14866" y="948"/>
                    </a:lnTo>
                    <a:lnTo>
                      <a:pt x="14167" y="660"/>
                    </a:lnTo>
                    <a:lnTo>
                      <a:pt x="13380" y="330"/>
                    </a:lnTo>
                    <a:lnTo>
                      <a:pt x="12593" y="330"/>
                    </a:lnTo>
                    <a:lnTo>
                      <a:pt x="11893" y="0"/>
                    </a:lnTo>
                    <a:lnTo>
                      <a:pt x="10494" y="0"/>
                    </a:lnTo>
                    <a:lnTo>
                      <a:pt x="9007" y="330"/>
                    </a:lnTo>
                    <a:lnTo>
                      <a:pt x="8220" y="330"/>
                    </a:lnTo>
                    <a:lnTo>
                      <a:pt x="7433" y="660"/>
                    </a:lnTo>
                    <a:lnTo>
                      <a:pt x="6821" y="948"/>
                    </a:lnTo>
                    <a:lnTo>
                      <a:pt x="6821" y="1195"/>
                    </a:lnTo>
                    <a:lnTo>
                      <a:pt x="5947" y="1525"/>
                    </a:lnTo>
                    <a:lnTo>
                      <a:pt x="5947" y="1855"/>
                    </a:lnTo>
                    <a:lnTo>
                      <a:pt x="5334" y="2102"/>
                    </a:lnTo>
                    <a:lnTo>
                      <a:pt x="5334" y="3050"/>
                    </a:lnTo>
                    <a:lnTo>
                      <a:pt x="5947" y="3298"/>
                    </a:lnTo>
                    <a:lnTo>
                      <a:pt x="5947" y="3957"/>
                    </a:lnTo>
                    <a:lnTo>
                      <a:pt x="6821" y="4205"/>
                    </a:lnTo>
                    <a:lnTo>
                      <a:pt x="7433" y="4493"/>
                    </a:lnTo>
                    <a:lnTo>
                      <a:pt x="7433" y="5441"/>
                    </a:lnTo>
                    <a:lnTo>
                      <a:pt x="6821" y="5730"/>
                    </a:lnTo>
                    <a:lnTo>
                      <a:pt x="5947" y="5730"/>
                    </a:lnTo>
                    <a:lnTo>
                      <a:pt x="5334" y="5977"/>
                    </a:lnTo>
                    <a:lnTo>
                      <a:pt x="4547" y="5977"/>
                    </a:lnTo>
                    <a:lnTo>
                      <a:pt x="3061" y="6307"/>
                    </a:lnTo>
                    <a:lnTo>
                      <a:pt x="2274" y="6637"/>
                    </a:lnTo>
                    <a:lnTo>
                      <a:pt x="1662" y="6637"/>
                    </a:lnTo>
                    <a:lnTo>
                      <a:pt x="787" y="6966"/>
                    </a:lnTo>
                    <a:lnTo>
                      <a:pt x="787" y="7173"/>
                    </a:lnTo>
                    <a:lnTo>
                      <a:pt x="0" y="7502"/>
                    </a:lnTo>
                    <a:lnTo>
                      <a:pt x="0" y="11995"/>
                    </a:lnTo>
                    <a:lnTo>
                      <a:pt x="787" y="12614"/>
                    </a:lnTo>
                    <a:lnTo>
                      <a:pt x="787" y="12944"/>
                    </a:lnTo>
                    <a:lnTo>
                      <a:pt x="1662" y="13191"/>
                    </a:lnTo>
                    <a:lnTo>
                      <a:pt x="1662" y="13768"/>
                    </a:lnTo>
                    <a:lnTo>
                      <a:pt x="2274" y="13768"/>
                    </a:lnTo>
                    <a:lnTo>
                      <a:pt x="3061" y="14098"/>
                    </a:lnTo>
                    <a:lnTo>
                      <a:pt x="3673"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927" y="14427"/>
                    </a:lnTo>
                    <a:lnTo>
                      <a:pt x="18539" y="14427"/>
                    </a:lnTo>
                    <a:lnTo>
                      <a:pt x="18539" y="14098"/>
                    </a:lnTo>
                    <a:lnTo>
                      <a:pt x="19326" y="13768"/>
                    </a:lnTo>
                    <a:lnTo>
                      <a:pt x="20026" y="13438"/>
                    </a:lnTo>
                    <a:lnTo>
                      <a:pt x="21600" y="12944"/>
                    </a:lnTo>
                    <a:lnTo>
                      <a:pt x="21600" y="6966"/>
                    </a:lnTo>
                    <a:lnTo>
                      <a:pt x="20813" y="6637"/>
                    </a:lnTo>
                    <a:lnTo>
                      <a:pt x="20026" y="6637"/>
                    </a:lnTo>
                    <a:lnTo>
                      <a:pt x="19326" y="6307"/>
                    </a:lnTo>
                    <a:lnTo>
                      <a:pt x="1792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634" name="Group 1634"/>
              <p:cNvGrpSpPr/>
              <p:nvPr/>
            </p:nvGrpSpPr>
            <p:grpSpPr>
              <a:xfrm>
                <a:off x="-1" y="-1"/>
                <a:ext cx="206408" cy="355635"/>
                <a:chOff x="0" y="0"/>
                <a:chExt cx="206406" cy="355634"/>
              </a:xfrm>
            </p:grpSpPr>
            <p:sp>
              <p:nvSpPr>
                <p:cNvPr id="1632" name="Shape 1632"/>
                <p:cNvSpPr/>
                <p:nvPr/>
              </p:nvSpPr>
              <p:spPr>
                <a:xfrm>
                  <a:off x="0" y="0"/>
                  <a:ext cx="206408" cy="355635"/>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053" y="5977"/>
                      </a:lnTo>
                      <a:lnTo>
                        <a:pt x="16266" y="5730"/>
                      </a:lnTo>
                      <a:lnTo>
                        <a:pt x="15653" y="5730"/>
                      </a:lnTo>
                      <a:lnTo>
                        <a:pt x="14866" y="5441"/>
                      </a:lnTo>
                      <a:lnTo>
                        <a:pt x="14167" y="5153"/>
                      </a:lnTo>
                      <a:lnTo>
                        <a:pt x="14167" y="4493"/>
                      </a:lnTo>
                      <a:lnTo>
                        <a:pt x="14866" y="4493"/>
                      </a:lnTo>
                      <a:lnTo>
                        <a:pt x="15653" y="4205"/>
                      </a:lnTo>
                      <a:lnTo>
                        <a:pt x="15653" y="3957"/>
                      </a:lnTo>
                      <a:lnTo>
                        <a:pt x="16266" y="3627"/>
                      </a:lnTo>
                      <a:lnTo>
                        <a:pt x="16266" y="1525"/>
                      </a:lnTo>
                      <a:lnTo>
                        <a:pt x="15653" y="1195"/>
                      </a:lnTo>
                      <a:lnTo>
                        <a:pt x="14866" y="948"/>
                      </a:lnTo>
                      <a:lnTo>
                        <a:pt x="14167" y="660"/>
                      </a:lnTo>
                      <a:lnTo>
                        <a:pt x="13380" y="330"/>
                      </a:lnTo>
                      <a:lnTo>
                        <a:pt x="12593" y="330"/>
                      </a:lnTo>
                      <a:lnTo>
                        <a:pt x="11893" y="0"/>
                      </a:lnTo>
                      <a:lnTo>
                        <a:pt x="10494" y="0"/>
                      </a:lnTo>
                      <a:lnTo>
                        <a:pt x="9007" y="330"/>
                      </a:lnTo>
                      <a:lnTo>
                        <a:pt x="8220" y="330"/>
                      </a:lnTo>
                      <a:lnTo>
                        <a:pt x="7433" y="660"/>
                      </a:lnTo>
                      <a:lnTo>
                        <a:pt x="6821" y="948"/>
                      </a:lnTo>
                      <a:lnTo>
                        <a:pt x="6821" y="1195"/>
                      </a:lnTo>
                      <a:lnTo>
                        <a:pt x="5947" y="1525"/>
                      </a:lnTo>
                      <a:lnTo>
                        <a:pt x="5947" y="1855"/>
                      </a:lnTo>
                      <a:lnTo>
                        <a:pt x="5334" y="2102"/>
                      </a:lnTo>
                      <a:lnTo>
                        <a:pt x="5334" y="3050"/>
                      </a:lnTo>
                      <a:lnTo>
                        <a:pt x="5947" y="3298"/>
                      </a:lnTo>
                      <a:lnTo>
                        <a:pt x="5947" y="3957"/>
                      </a:lnTo>
                      <a:lnTo>
                        <a:pt x="6821" y="4205"/>
                      </a:lnTo>
                      <a:lnTo>
                        <a:pt x="7433" y="4493"/>
                      </a:lnTo>
                      <a:lnTo>
                        <a:pt x="7433" y="5441"/>
                      </a:lnTo>
                      <a:lnTo>
                        <a:pt x="6821" y="5730"/>
                      </a:lnTo>
                      <a:lnTo>
                        <a:pt x="5947" y="5730"/>
                      </a:lnTo>
                      <a:lnTo>
                        <a:pt x="5334" y="5977"/>
                      </a:lnTo>
                      <a:lnTo>
                        <a:pt x="4547" y="5977"/>
                      </a:lnTo>
                      <a:lnTo>
                        <a:pt x="3061" y="6307"/>
                      </a:lnTo>
                      <a:lnTo>
                        <a:pt x="2274" y="6637"/>
                      </a:lnTo>
                      <a:lnTo>
                        <a:pt x="1662" y="6637"/>
                      </a:lnTo>
                      <a:lnTo>
                        <a:pt x="787" y="6966"/>
                      </a:lnTo>
                      <a:lnTo>
                        <a:pt x="787" y="7173"/>
                      </a:lnTo>
                      <a:lnTo>
                        <a:pt x="0" y="7502"/>
                      </a:lnTo>
                      <a:lnTo>
                        <a:pt x="0" y="11995"/>
                      </a:lnTo>
                      <a:lnTo>
                        <a:pt x="787" y="12614"/>
                      </a:lnTo>
                      <a:lnTo>
                        <a:pt x="787" y="12944"/>
                      </a:lnTo>
                      <a:lnTo>
                        <a:pt x="1662" y="13191"/>
                      </a:lnTo>
                      <a:lnTo>
                        <a:pt x="1662" y="13768"/>
                      </a:lnTo>
                      <a:lnTo>
                        <a:pt x="2274" y="13768"/>
                      </a:lnTo>
                      <a:lnTo>
                        <a:pt x="3061" y="14098"/>
                      </a:lnTo>
                      <a:lnTo>
                        <a:pt x="3673"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927" y="14427"/>
                      </a:lnTo>
                      <a:lnTo>
                        <a:pt x="18539" y="14427"/>
                      </a:lnTo>
                      <a:lnTo>
                        <a:pt x="18539" y="14098"/>
                      </a:lnTo>
                      <a:lnTo>
                        <a:pt x="19326" y="13768"/>
                      </a:lnTo>
                      <a:lnTo>
                        <a:pt x="20026" y="13438"/>
                      </a:lnTo>
                      <a:lnTo>
                        <a:pt x="21600" y="12944"/>
                      </a:lnTo>
                      <a:lnTo>
                        <a:pt x="21600" y="6966"/>
                      </a:lnTo>
                      <a:lnTo>
                        <a:pt x="20813" y="6637"/>
                      </a:lnTo>
                      <a:lnTo>
                        <a:pt x="20026" y="6637"/>
                      </a:lnTo>
                      <a:lnTo>
                        <a:pt x="19326" y="6307"/>
                      </a:lnTo>
                      <a:lnTo>
                        <a:pt x="1792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633" name="Shape 1633"/>
                <p:cNvSpPr/>
                <p:nvPr/>
              </p:nvSpPr>
              <p:spPr>
                <a:xfrm>
                  <a:off x="0" y="0"/>
                  <a:ext cx="206408" cy="355635"/>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053" y="5977"/>
                      </a:lnTo>
                      <a:lnTo>
                        <a:pt x="16266" y="5730"/>
                      </a:lnTo>
                      <a:lnTo>
                        <a:pt x="15653" y="5730"/>
                      </a:lnTo>
                      <a:lnTo>
                        <a:pt x="14866" y="5441"/>
                      </a:lnTo>
                      <a:lnTo>
                        <a:pt x="14167" y="5153"/>
                      </a:lnTo>
                      <a:lnTo>
                        <a:pt x="14167" y="4493"/>
                      </a:lnTo>
                      <a:lnTo>
                        <a:pt x="14866" y="4493"/>
                      </a:lnTo>
                      <a:lnTo>
                        <a:pt x="15653" y="4205"/>
                      </a:lnTo>
                      <a:lnTo>
                        <a:pt x="15653" y="3957"/>
                      </a:lnTo>
                      <a:lnTo>
                        <a:pt x="16266" y="3627"/>
                      </a:lnTo>
                      <a:lnTo>
                        <a:pt x="16266" y="1525"/>
                      </a:lnTo>
                      <a:lnTo>
                        <a:pt x="15653" y="1195"/>
                      </a:lnTo>
                      <a:lnTo>
                        <a:pt x="14866" y="948"/>
                      </a:lnTo>
                      <a:lnTo>
                        <a:pt x="14167" y="660"/>
                      </a:lnTo>
                      <a:lnTo>
                        <a:pt x="13380" y="330"/>
                      </a:lnTo>
                      <a:lnTo>
                        <a:pt x="12593" y="330"/>
                      </a:lnTo>
                      <a:lnTo>
                        <a:pt x="11893" y="0"/>
                      </a:lnTo>
                      <a:lnTo>
                        <a:pt x="10494" y="0"/>
                      </a:lnTo>
                      <a:lnTo>
                        <a:pt x="9007" y="330"/>
                      </a:lnTo>
                      <a:lnTo>
                        <a:pt x="8220" y="330"/>
                      </a:lnTo>
                      <a:lnTo>
                        <a:pt x="7433" y="660"/>
                      </a:lnTo>
                      <a:lnTo>
                        <a:pt x="6821" y="948"/>
                      </a:lnTo>
                      <a:lnTo>
                        <a:pt x="6821" y="1195"/>
                      </a:lnTo>
                      <a:lnTo>
                        <a:pt x="5947" y="1525"/>
                      </a:lnTo>
                      <a:lnTo>
                        <a:pt x="5947" y="1855"/>
                      </a:lnTo>
                      <a:lnTo>
                        <a:pt x="5334" y="2102"/>
                      </a:lnTo>
                      <a:lnTo>
                        <a:pt x="5334" y="3050"/>
                      </a:lnTo>
                      <a:lnTo>
                        <a:pt x="5947" y="3298"/>
                      </a:lnTo>
                      <a:lnTo>
                        <a:pt x="5947" y="3957"/>
                      </a:lnTo>
                      <a:lnTo>
                        <a:pt x="6821" y="4205"/>
                      </a:lnTo>
                      <a:lnTo>
                        <a:pt x="7433" y="4493"/>
                      </a:lnTo>
                      <a:lnTo>
                        <a:pt x="7433" y="5441"/>
                      </a:lnTo>
                      <a:lnTo>
                        <a:pt x="6821" y="5730"/>
                      </a:lnTo>
                      <a:lnTo>
                        <a:pt x="5947" y="5730"/>
                      </a:lnTo>
                      <a:lnTo>
                        <a:pt x="5334" y="5977"/>
                      </a:lnTo>
                      <a:lnTo>
                        <a:pt x="4547" y="5977"/>
                      </a:lnTo>
                      <a:lnTo>
                        <a:pt x="3061" y="6307"/>
                      </a:lnTo>
                      <a:lnTo>
                        <a:pt x="2274" y="6637"/>
                      </a:lnTo>
                      <a:lnTo>
                        <a:pt x="1662" y="6637"/>
                      </a:lnTo>
                      <a:lnTo>
                        <a:pt x="787" y="6966"/>
                      </a:lnTo>
                      <a:lnTo>
                        <a:pt x="787" y="7173"/>
                      </a:lnTo>
                      <a:lnTo>
                        <a:pt x="0" y="7502"/>
                      </a:lnTo>
                      <a:lnTo>
                        <a:pt x="0" y="11995"/>
                      </a:lnTo>
                      <a:lnTo>
                        <a:pt x="787" y="12614"/>
                      </a:lnTo>
                      <a:lnTo>
                        <a:pt x="787" y="12944"/>
                      </a:lnTo>
                      <a:lnTo>
                        <a:pt x="1662" y="13191"/>
                      </a:lnTo>
                      <a:lnTo>
                        <a:pt x="1662" y="13768"/>
                      </a:lnTo>
                      <a:lnTo>
                        <a:pt x="2274" y="13768"/>
                      </a:lnTo>
                      <a:lnTo>
                        <a:pt x="3061" y="14098"/>
                      </a:lnTo>
                      <a:lnTo>
                        <a:pt x="3673"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927" y="14427"/>
                      </a:lnTo>
                      <a:lnTo>
                        <a:pt x="18539" y="14427"/>
                      </a:lnTo>
                      <a:lnTo>
                        <a:pt x="18539" y="14098"/>
                      </a:lnTo>
                      <a:lnTo>
                        <a:pt x="19326" y="13768"/>
                      </a:lnTo>
                      <a:lnTo>
                        <a:pt x="20026" y="13438"/>
                      </a:lnTo>
                      <a:lnTo>
                        <a:pt x="21600" y="12944"/>
                      </a:lnTo>
                      <a:lnTo>
                        <a:pt x="21600" y="6966"/>
                      </a:lnTo>
                      <a:lnTo>
                        <a:pt x="20813" y="6637"/>
                      </a:lnTo>
                      <a:lnTo>
                        <a:pt x="20026" y="6637"/>
                      </a:lnTo>
                      <a:lnTo>
                        <a:pt x="19326" y="6307"/>
                      </a:lnTo>
                      <a:lnTo>
                        <a:pt x="17927" y="597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640" name="Group 1640"/>
            <p:cNvGrpSpPr/>
            <p:nvPr/>
          </p:nvGrpSpPr>
          <p:grpSpPr>
            <a:xfrm>
              <a:off x="4989506" y="3878257"/>
              <a:ext cx="204823" cy="357220"/>
              <a:chOff x="-1" y="-1"/>
              <a:chExt cx="204822" cy="357219"/>
            </a:xfrm>
          </p:grpSpPr>
          <p:sp>
            <p:nvSpPr>
              <p:cNvPr id="1636" name="Shape 1636"/>
              <p:cNvSpPr/>
              <p:nvPr/>
            </p:nvSpPr>
            <p:spPr>
              <a:xfrm>
                <a:off x="0" y="2"/>
                <a:ext cx="204812" cy="357209"/>
              </a:xfrm>
              <a:custGeom>
                <a:avLst/>
                <a:gdLst/>
                <a:ahLst/>
                <a:cxnLst>
                  <a:cxn ang="0">
                    <a:pos x="wd2" y="hd2"/>
                  </a:cxn>
                  <a:cxn ang="5400000">
                    <a:pos x="wd2" y="hd2"/>
                  </a:cxn>
                  <a:cxn ang="10800000">
                    <a:pos x="wd2" y="hd2"/>
                  </a:cxn>
                  <a:cxn ang="16200000">
                    <a:pos x="wd2" y="hd2"/>
                  </a:cxn>
                </a:cxnLst>
                <a:rect l="0" t="0" r="r" b="b"/>
                <a:pathLst>
                  <a:path w="21600" h="21600" extrusionOk="0">
                    <a:moveTo>
                      <a:pt x="17897" y="6018"/>
                    </a:moveTo>
                    <a:lnTo>
                      <a:pt x="17104" y="6018"/>
                    </a:lnTo>
                    <a:lnTo>
                      <a:pt x="16398" y="5689"/>
                    </a:lnTo>
                    <a:lnTo>
                      <a:pt x="15605" y="5689"/>
                    </a:lnTo>
                    <a:lnTo>
                      <a:pt x="14811" y="5441"/>
                    </a:lnTo>
                    <a:lnTo>
                      <a:pt x="14194" y="5111"/>
                    </a:lnTo>
                    <a:lnTo>
                      <a:pt x="14194" y="4493"/>
                    </a:lnTo>
                    <a:lnTo>
                      <a:pt x="14811" y="4493"/>
                    </a:lnTo>
                    <a:lnTo>
                      <a:pt x="15605" y="4163"/>
                    </a:lnTo>
                    <a:lnTo>
                      <a:pt x="15605" y="3916"/>
                    </a:lnTo>
                    <a:lnTo>
                      <a:pt x="16398" y="3586"/>
                    </a:lnTo>
                    <a:lnTo>
                      <a:pt x="16398" y="1484"/>
                    </a:lnTo>
                    <a:lnTo>
                      <a:pt x="15605" y="1154"/>
                    </a:lnTo>
                    <a:lnTo>
                      <a:pt x="14811" y="907"/>
                    </a:lnTo>
                    <a:lnTo>
                      <a:pt x="14194" y="660"/>
                    </a:lnTo>
                    <a:lnTo>
                      <a:pt x="13489" y="330"/>
                    </a:lnTo>
                    <a:lnTo>
                      <a:pt x="12696" y="330"/>
                    </a:lnTo>
                    <a:lnTo>
                      <a:pt x="11902" y="0"/>
                    </a:lnTo>
                    <a:lnTo>
                      <a:pt x="10580" y="0"/>
                    </a:lnTo>
                    <a:lnTo>
                      <a:pt x="8993" y="330"/>
                    </a:lnTo>
                    <a:lnTo>
                      <a:pt x="8111" y="330"/>
                    </a:lnTo>
                    <a:lnTo>
                      <a:pt x="7494" y="660"/>
                    </a:lnTo>
                    <a:lnTo>
                      <a:pt x="6877" y="907"/>
                    </a:lnTo>
                    <a:lnTo>
                      <a:pt x="6877" y="1154"/>
                    </a:lnTo>
                    <a:lnTo>
                      <a:pt x="5995" y="1484"/>
                    </a:lnTo>
                    <a:lnTo>
                      <a:pt x="5995" y="1814"/>
                    </a:lnTo>
                    <a:lnTo>
                      <a:pt x="5202" y="2102"/>
                    </a:lnTo>
                    <a:lnTo>
                      <a:pt x="5202" y="3009"/>
                    </a:lnTo>
                    <a:lnTo>
                      <a:pt x="5995" y="3339"/>
                    </a:lnTo>
                    <a:lnTo>
                      <a:pt x="5995" y="3916"/>
                    </a:lnTo>
                    <a:lnTo>
                      <a:pt x="6877" y="4163"/>
                    </a:lnTo>
                    <a:lnTo>
                      <a:pt x="7494" y="4493"/>
                    </a:lnTo>
                    <a:lnTo>
                      <a:pt x="7494" y="5441"/>
                    </a:lnTo>
                    <a:lnTo>
                      <a:pt x="6877" y="5689"/>
                    </a:lnTo>
                    <a:lnTo>
                      <a:pt x="5995" y="5689"/>
                    </a:lnTo>
                    <a:lnTo>
                      <a:pt x="5202" y="6018"/>
                    </a:lnTo>
                    <a:lnTo>
                      <a:pt x="4584" y="6018"/>
                    </a:lnTo>
                    <a:lnTo>
                      <a:pt x="3086" y="6266"/>
                    </a:lnTo>
                    <a:lnTo>
                      <a:pt x="2292" y="6595"/>
                    </a:lnTo>
                    <a:lnTo>
                      <a:pt x="1499" y="6595"/>
                    </a:lnTo>
                    <a:lnTo>
                      <a:pt x="793" y="6925"/>
                    </a:lnTo>
                    <a:lnTo>
                      <a:pt x="793" y="7214"/>
                    </a:lnTo>
                    <a:lnTo>
                      <a:pt x="0" y="7461"/>
                    </a:lnTo>
                    <a:lnTo>
                      <a:pt x="0" y="11995"/>
                    </a:lnTo>
                    <a:lnTo>
                      <a:pt x="793" y="12655"/>
                    </a:lnTo>
                    <a:lnTo>
                      <a:pt x="793" y="12902"/>
                    </a:lnTo>
                    <a:lnTo>
                      <a:pt x="1499" y="13150"/>
                    </a:lnTo>
                    <a:lnTo>
                      <a:pt x="1499" y="13809"/>
                    </a:lnTo>
                    <a:lnTo>
                      <a:pt x="2292" y="13809"/>
                    </a:lnTo>
                    <a:lnTo>
                      <a:pt x="3086" y="14139"/>
                    </a:lnTo>
                    <a:lnTo>
                      <a:pt x="3791" y="14386"/>
                    </a:lnTo>
                    <a:lnTo>
                      <a:pt x="4584" y="14386"/>
                    </a:lnTo>
                    <a:lnTo>
                      <a:pt x="4584" y="14675"/>
                    </a:lnTo>
                    <a:lnTo>
                      <a:pt x="4584" y="8945"/>
                    </a:lnTo>
                    <a:lnTo>
                      <a:pt x="4584" y="20693"/>
                    </a:lnTo>
                    <a:lnTo>
                      <a:pt x="5202" y="20940"/>
                    </a:lnTo>
                    <a:lnTo>
                      <a:pt x="5202" y="21270"/>
                    </a:lnTo>
                    <a:lnTo>
                      <a:pt x="5995" y="21270"/>
                    </a:lnTo>
                    <a:lnTo>
                      <a:pt x="5995" y="21600"/>
                    </a:lnTo>
                    <a:lnTo>
                      <a:pt x="8993" y="21600"/>
                    </a:lnTo>
                    <a:lnTo>
                      <a:pt x="10580" y="20940"/>
                    </a:lnTo>
                    <a:lnTo>
                      <a:pt x="11109" y="20693"/>
                    </a:lnTo>
                    <a:lnTo>
                      <a:pt x="11109" y="20446"/>
                    </a:lnTo>
                    <a:lnTo>
                      <a:pt x="11109" y="20940"/>
                    </a:lnTo>
                    <a:lnTo>
                      <a:pt x="11902" y="20940"/>
                    </a:lnTo>
                    <a:lnTo>
                      <a:pt x="11902" y="21270"/>
                    </a:lnTo>
                    <a:lnTo>
                      <a:pt x="12696" y="21270"/>
                    </a:lnTo>
                    <a:lnTo>
                      <a:pt x="12696" y="21600"/>
                    </a:lnTo>
                    <a:lnTo>
                      <a:pt x="15605" y="21600"/>
                    </a:lnTo>
                    <a:lnTo>
                      <a:pt x="16398" y="21270"/>
                    </a:lnTo>
                    <a:lnTo>
                      <a:pt x="17104" y="20940"/>
                    </a:lnTo>
                    <a:lnTo>
                      <a:pt x="17104" y="14675"/>
                    </a:lnTo>
                    <a:lnTo>
                      <a:pt x="17897" y="14386"/>
                    </a:lnTo>
                    <a:lnTo>
                      <a:pt x="18514" y="14386"/>
                    </a:lnTo>
                    <a:lnTo>
                      <a:pt x="18514" y="14139"/>
                    </a:lnTo>
                    <a:lnTo>
                      <a:pt x="19396" y="13809"/>
                    </a:lnTo>
                    <a:lnTo>
                      <a:pt x="20013" y="13479"/>
                    </a:lnTo>
                    <a:lnTo>
                      <a:pt x="20807" y="13150"/>
                    </a:lnTo>
                    <a:lnTo>
                      <a:pt x="21600" y="12902"/>
                    </a:lnTo>
                    <a:lnTo>
                      <a:pt x="21600" y="6925"/>
                    </a:lnTo>
                    <a:lnTo>
                      <a:pt x="20807" y="6595"/>
                    </a:lnTo>
                    <a:lnTo>
                      <a:pt x="20013" y="6595"/>
                    </a:lnTo>
                    <a:lnTo>
                      <a:pt x="19396" y="6266"/>
                    </a:lnTo>
                    <a:lnTo>
                      <a:pt x="17897" y="601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639" name="Group 1639"/>
              <p:cNvGrpSpPr/>
              <p:nvPr/>
            </p:nvGrpSpPr>
            <p:grpSpPr>
              <a:xfrm>
                <a:off x="-2" y="-2"/>
                <a:ext cx="204823" cy="357220"/>
                <a:chOff x="0" y="0"/>
                <a:chExt cx="204822" cy="357219"/>
              </a:xfrm>
            </p:grpSpPr>
            <p:sp>
              <p:nvSpPr>
                <p:cNvPr id="1637" name="Shape 1637"/>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18"/>
                      </a:moveTo>
                      <a:lnTo>
                        <a:pt x="17104" y="6018"/>
                      </a:lnTo>
                      <a:lnTo>
                        <a:pt x="16398" y="5689"/>
                      </a:lnTo>
                      <a:lnTo>
                        <a:pt x="15605" y="5689"/>
                      </a:lnTo>
                      <a:lnTo>
                        <a:pt x="14811" y="5441"/>
                      </a:lnTo>
                      <a:lnTo>
                        <a:pt x="14194" y="5111"/>
                      </a:lnTo>
                      <a:lnTo>
                        <a:pt x="14194" y="4493"/>
                      </a:lnTo>
                      <a:lnTo>
                        <a:pt x="14811" y="4493"/>
                      </a:lnTo>
                      <a:lnTo>
                        <a:pt x="15605" y="4163"/>
                      </a:lnTo>
                      <a:lnTo>
                        <a:pt x="15605" y="3916"/>
                      </a:lnTo>
                      <a:lnTo>
                        <a:pt x="16398" y="3586"/>
                      </a:lnTo>
                      <a:lnTo>
                        <a:pt x="16398" y="1484"/>
                      </a:lnTo>
                      <a:lnTo>
                        <a:pt x="15605" y="1154"/>
                      </a:lnTo>
                      <a:lnTo>
                        <a:pt x="14811" y="907"/>
                      </a:lnTo>
                      <a:lnTo>
                        <a:pt x="14194" y="660"/>
                      </a:lnTo>
                      <a:lnTo>
                        <a:pt x="13489" y="330"/>
                      </a:lnTo>
                      <a:lnTo>
                        <a:pt x="12696" y="330"/>
                      </a:lnTo>
                      <a:lnTo>
                        <a:pt x="11902" y="0"/>
                      </a:lnTo>
                      <a:lnTo>
                        <a:pt x="10580" y="0"/>
                      </a:lnTo>
                      <a:lnTo>
                        <a:pt x="8993" y="330"/>
                      </a:lnTo>
                      <a:lnTo>
                        <a:pt x="8111" y="330"/>
                      </a:lnTo>
                      <a:lnTo>
                        <a:pt x="7494" y="660"/>
                      </a:lnTo>
                      <a:lnTo>
                        <a:pt x="6877" y="907"/>
                      </a:lnTo>
                      <a:lnTo>
                        <a:pt x="6877" y="1154"/>
                      </a:lnTo>
                      <a:lnTo>
                        <a:pt x="5995" y="1484"/>
                      </a:lnTo>
                      <a:lnTo>
                        <a:pt x="5995" y="1814"/>
                      </a:lnTo>
                      <a:lnTo>
                        <a:pt x="5202" y="2102"/>
                      </a:lnTo>
                      <a:lnTo>
                        <a:pt x="5202" y="3009"/>
                      </a:lnTo>
                      <a:lnTo>
                        <a:pt x="5995" y="3339"/>
                      </a:lnTo>
                      <a:lnTo>
                        <a:pt x="5995" y="3916"/>
                      </a:lnTo>
                      <a:lnTo>
                        <a:pt x="6877" y="4163"/>
                      </a:lnTo>
                      <a:lnTo>
                        <a:pt x="7494" y="4493"/>
                      </a:lnTo>
                      <a:lnTo>
                        <a:pt x="7494" y="5441"/>
                      </a:lnTo>
                      <a:lnTo>
                        <a:pt x="6877" y="5689"/>
                      </a:lnTo>
                      <a:lnTo>
                        <a:pt x="5995" y="5689"/>
                      </a:lnTo>
                      <a:lnTo>
                        <a:pt x="5202" y="6018"/>
                      </a:lnTo>
                      <a:lnTo>
                        <a:pt x="4584" y="6018"/>
                      </a:lnTo>
                      <a:lnTo>
                        <a:pt x="3086" y="6266"/>
                      </a:lnTo>
                      <a:lnTo>
                        <a:pt x="2292" y="6595"/>
                      </a:lnTo>
                      <a:lnTo>
                        <a:pt x="1499" y="6595"/>
                      </a:lnTo>
                      <a:lnTo>
                        <a:pt x="793" y="6925"/>
                      </a:lnTo>
                      <a:lnTo>
                        <a:pt x="793" y="7214"/>
                      </a:lnTo>
                      <a:lnTo>
                        <a:pt x="0" y="7461"/>
                      </a:lnTo>
                      <a:lnTo>
                        <a:pt x="0" y="11995"/>
                      </a:lnTo>
                      <a:lnTo>
                        <a:pt x="793" y="12655"/>
                      </a:lnTo>
                      <a:lnTo>
                        <a:pt x="793" y="12902"/>
                      </a:lnTo>
                      <a:lnTo>
                        <a:pt x="1499" y="13150"/>
                      </a:lnTo>
                      <a:lnTo>
                        <a:pt x="1499" y="13809"/>
                      </a:lnTo>
                      <a:lnTo>
                        <a:pt x="2292" y="13809"/>
                      </a:lnTo>
                      <a:lnTo>
                        <a:pt x="3086" y="14139"/>
                      </a:lnTo>
                      <a:lnTo>
                        <a:pt x="3791" y="14386"/>
                      </a:lnTo>
                      <a:lnTo>
                        <a:pt x="4584" y="14386"/>
                      </a:lnTo>
                      <a:lnTo>
                        <a:pt x="4584" y="14675"/>
                      </a:lnTo>
                      <a:lnTo>
                        <a:pt x="4584" y="8945"/>
                      </a:lnTo>
                      <a:lnTo>
                        <a:pt x="4584" y="20693"/>
                      </a:lnTo>
                      <a:lnTo>
                        <a:pt x="5202" y="20940"/>
                      </a:lnTo>
                      <a:lnTo>
                        <a:pt x="5202" y="21270"/>
                      </a:lnTo>
                      <a:lnTo>
                        <a:pt x="5995" y="21270"/>
                      </a:lnTo>
                      <a:lnTo>
                        <a:pt x="5995" y="21600"/>
                      </a:lnTo>
                      <a:lnTo>
                        <a:pt x="8993" y="21600"/>
                      </a:lnTo>
                      <a:lnTo>
                        <a:pt x="10580" y="20940"/>
                      </a:lnTo>
                      <a:lnTo>
                        <a:pt x="11109" y="20693"/>
                      </a:lnTo>
                      <a:lnTo>
                        <a:pt x="11109" y="20446"/>
                      </a:lnTo>
                      <a:lnTo>
                        <a:pt x="11109" y="20940"/>
                      </a:lnTo>
                      <a:lnTo>
                        <a:pt x="11902" y="20940"/>
                      </a:lnTo>
                      <a:lnTo>
                        <a:pt x="11902" y="21270"/>
                      </a:lnTo>
                      <a:lnTo>
                        <a:pt x="12696" y="21270"/>
                      </a:lnTo>
                      <a:lnTo>
                        <a:pt x="12696" y="21600"/>
                      </a:lnTo>
                      <a:lnTo>
                        <a:pt x="15605" y="21600"/>
                      </a:lnTo>
                      <a:lnTo>
                        <a:pt x="16398" y="21270"/>
                      </a:lnTo>
                      <a:lnTo>
                        <a:pt x="17104" y="20940"/>
                      </a:lnTo>
                      <a:lnTo>
                        <a:pt x="17104" y="14675"/>
                      </a:lnTo>
                      <a:lnTo>
                        <a:pt x="17897" y="14386"/>
                      </a:lnTo>
                      <a:lnTo>
                        <a:pt x="18514" y="14386"/>
                      </a:lnTo>
                      <a:lnTo>
                        <a:pt x="18514" y="14139"/>
                      </a:lnTo>
                      <a:lnTo>
                        <a:pt x="19396" y="13809"/>
                      </a:lnTo>
                      <a:lnTo>
                        <a:pt x="20013" y="13479"/>
                      </a:lnTo>
                      <a:lnTo>
                        <a:pt x="20807" y="13150"/>
                      </a:lnTo>
                      <a:lnTo>
                        <a:pt x="21600" y="12902"/>
                      </a:lnTo>
                      <a:lnTo>
                        <a:pt x="21600" y="6925"/>
                      </a:lnTo>
                      <a:lnTo>
                        <a:pt x="20807" y="6595"/>
                      </a:lnTo>
                      <a:lnTo>
                        <a:pt x="20013" y="6595"/>
                      </a:lnTo>
                      <a:lnTo>
                        <a:pt x="19396" y="6266"/>
                      </a:lnTo>
                      <a:lnTo>
                        <a:pt x="17897" y="6018"/>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638" name="Shape 1638"/>
                <p:cNvSpPr/>
                <p:nvPr/>
              </p:nvSpPr>
              <p:spPr>
                <a:xfrm>
                  <a:off x="-2" y="-1"/>
                  <a:ext cx="204824" cy="357220"/>
                </a:xfrm>
                <a:custGeom>
                  <a:avLst/>
                  <a:gdLst/>
                  <a:ahLst/>
                  <a:cxnLst>
                    <a:cxn ang="0">
                      <a:pos x="wd2" y="hd2"/>
                    </a:cxn>
                    <a:cxn ang="5400000">
                      <a:pos x="wd2" y="hd2"/>
                    </a:cxn>
                    <a:cxn ang="10800000">
                      <a:pos x="wd2" y="hd2"/>
                    </a:cxn>
                    <a:cxn ang="16200000">
                      <a:pos x="wd2" y="hd2"/>
                    </a:cxn>
                  </a:cxnLst>
                  <a:rect l="0" t="0" r="r" b="b"/>
                  <a:pathLst>
                    <a:path w="21600" h="21600" extrusionOk="0">
                      <a:moveTo>
                        <a:pt x="17897" y="6018"/>
                      </a:moveTo>
                      <a:lnTo>
                        <a:pt x="17104" y="6018"/>
                      </a:lnTo>
                      <a:lnTo>
                        <a:pt x="16398" y="5689"/>
                      </a:lnTo>
                      <a:lnTo>
                        <a:pt x="15605" y="5689"/>
                      </a:lnTo>
                      <a:lnTo>
                        <a:pt x="14811" y="5441"/>
                      </a:lnTo>
                      <a:lnTo>
                        <a:pt x="14194" y="5111"/>
                      </a:lnTo>
                      <a:lnTo>
                        <a:pt x="14194" y="4493"/>
                      </a:lnTo>
                      <a:lnTo>
                        <a:pt x="14811" y="4493"/>
                      </a:lnTo>
                      <a:lnTo>
                        <a:pt x="15605" y="4163"/>
                      </a:lnTo>
                      <a:lnTo>
                        <a:pt x="15605" y="3916"/>
                      </a:lnTo>
                      <a:lnTo>
                        <a:pt x="16398" y="3586"/>
                      </a:lnTo>
                      <a:lnTo>
                        <a:pt x="16398" y="1484"/>
                      </a:lnTo>
                      <a:lnTo>
                        <a:pt x="15605" y="1154"/>
                      </a:lnTo>
                      <a:lnTo>
                        <a:pt x="14811" y="907"/>
                      </a:lnTo>
                      <a:lnTo>
                        <a:pt x="14194" y="660"/>
                      </a:lnTo>
                      <a:lnTo>
                        <a:pt x="13489" y="330"/>
                      </a:lnTo>
                      <a:lnTo>
                        <a:pt x="12696" y="330"/>
                      </a:lnTo>
                      <a:lnTo>
                        <a:pt x="11902" y="0"/>
                      </a:lnTo>
                      <a:lnTo>
                        <a:pt x="10580" y="0"/>
                      </a:lnTo>
                      <a:lnTo>
                        <a:pt x="8993" y="330"/>
                      </a:lnTo>
                      <a:lnTo>
                        <a:pt x="8111" y="330"/>
                      </a:lnTo>
                      <a:lnTo>
                        <a:pt x="7494" y="660"/>
                      </a:lnTo>
                      <a:lnTo>
                        <a:pt x="6877" y="907"/>
                      </a:lnTo>
                      <a:lnTo>
                        <a:pt x="6877" y="1154"/>
                      </a:lnTo>
                      <a:lnTo>
                        <a:pt x="5995" y="1484"/>
                      </a:lnTo>
                      <a:lnTo>
                        <a:pt x="5995" y="1814"/>
                      </a:lnTo>
                      <a:lnTo>
                        <a:pt x="5202" y="2102"/>
                      </a:lnTo>
                      <a:lnTo>
                        <a:pt x="5202" y="3009"/>
                      </a:lnTo>
                      <a:lnTo>
                        <a:pt x="5995" y="3339"/>
                      </a:lnTo>
                      <a:lnTo>
                        <a:pt x="5995" y="3916"/>
                      </a:lnTo>
                      <a:lnTo>
                        <a:pt x="6877" y="4163"/>
                      </a:lnTo>
                      <a:lnTo>
                        <a:pt x="7494" y="4493"/>
                      </a:lnTo>
                      <a:lnTo>
                        <a:pt x="7494" y="5441"/>
                      </a:lnTo>
                      <a:lnTo>
                        <a:pt x="6877" y="5689"/>
                      </a:lnTo>
                      <a:lnTo>
                        <a:pt x="5995" y="5689"/>
                      </a:lnTo>
                      <a:lnTo>
                        <a:pt x="5202" y="6018"/>
                      </a:lnTo>
                      <a:lnTo>
                        <a:pt x="4584" y="6018"/>
                      </a:lnTo>
                      <a:lnTo>
                        <a:pt x="3086" y="6266"/>
                      </a:lnTo>
                      <a:lnTo>
                        <a:pt x="2292" y="6595"/>
                      </a:lnTo>
                      <a:lnTo>
                        <a:pt x="1499" y="6595"/>
                      </a:lnTo>
                      <a:lnTo>
                        <a:pt x="793" y="6925"/>
                      </a:lnTo>
                      <a:lnTo>
                        <a:pt x="793" y="7214"/>
                      </a:lnTo>
                      <a:lnTo>
                        <a:pt x="0" y="7461"/>
                      </a:lnTo>
                      <a:lnTo>
                        <a:pt x="0" y="11995"/>
                      </a:lnTo>
                      <a:lnTo>
                        <a:pt x="793" y="12655"/>
                      </a:lnTo>
                      <a:lnTo>
                        <a:pt x="793" y="12902"/>
                      </a:lnTo>
                      <a:lnTo>
                        <a:pt x="1499" y="13150"/>
                      </a:lnTo>
                      <a:lnTo>
                        <a:pt x="1499" y="13809"/>
                      </a:lnTo>
                      <a:lnTo>
                        <a:pt x="2292" y="13809"/>
                      </a:lnTo>
                      <a:lnTo>
                        <a:pt x="3086" y="14139"/>
                      </a:lnTo>
                      <a:lnTo>
                        <a:pt x="3791" y="14386"/>
                      </a:lnTo>
                      <a:lnTo>
                        <a:pt x="4584" y="14386"/>
                      </a:lnTo>
                      <a:lnTo>
                        <a:pt x="4584" y="14675"/>
                      </a:lnTo>
                      <a:lnTo>
                        <a:pt x="4584" y="8945"/>
                      </a:lnTo>
                      <a:lnTo>
                        <a:pt x="4584" y="20693"/>
                      </a:lnTo>
                      <a:lnTo>
                        <a:pt x="5202" y="20940"/>
                      </a:lnTo>
                      <a:lnTo>
                        <a:pt x="5202" y="21270"/>
                      </a:lnTo>
                      <a:lnTo>
                        <a:pt x="5995" y="21270"/>
                      </a:lnTo>
                      <a:lnTo>
                        <a:pt x="5995" y="21600"/>
                      </a:lnTo>
                      <a:lnTo>
                        <a:pt x="8993" y="21600"/>
                      </a:lnTo>
                      <a:lnTo>
                        <a:pt x="10580" y="20940"/>
                      </a:lnTo>
                      <a:lnTo>
                        <a:pt x="11109" y="20693"/>
                      </a:lnTo>
                      <a:lnTo>
                        <a:pt x="11109" y="20446"/>
                      </a:lnTo>
                      <a:lnTo>
                        <a:pt x="11109" y="20940"/>
                      </a:lnTo>
                      <a:lnTo>
                        <a:pt x="11902" y="20940"/>
                      </a:lnTo>
                      <a:lnTo>
                        <a:pt x="11902" y="21270"/>
                      </a:lnTo>
                      <a:lnTo>
                        <a:pt x="12696" y="21270"/>
                      </a:lnTo>
                      <a:lnTo>
                        <a:pt x="12696" y="21600"/>
                      </a:lnTo>
                      <a:lnTo>
                        <a:pt x="15605" y="21600"/>
                      </a:lnTo>
                      <a:lnTo>
                        <a:pt x="16398" y="21270"/>
                      </a:lnTo>
                      <a:lnTo>
                        <a:pt x="17104" y="20940"/>
                      </a:lnTo>
                      <a:lnTo>
                        <a:pt x="17104" y="14675"/>
                      </a:lnTo>
                      <a:lnTo>
                        <a:pt x="17897" y="14386"/>
                      </a:lnTo>
                      <a:lnTo>
                        <a:pt x="18514" y="14386"/>
                      </a:lnTo>
                      <a:lnTo>
                        <a:pt x="18514" y="14139"/>
                      </a:lnTo>
                      <a:lnTo>
                        <a:pt x="19396" y="13809"/>
                      </a:lnTo>
                      <a:lnTo>
                        <a:pt x="20013" y="13479"/>
                      </a:lnTo>
                      <a:lnTo>
                        <a:pt x="20807" y="13150"/>
                      </a:lnTo>
                      <a:lnTo>
                        <a:pt x="21600" y="12902"/>
                      </a:lnTo>
                      <a:lnTo>
                        <a:pt x="21600" y="6925"/>
                      </a:lnTo>
                      <a:lnTo>
                        <a:pt x="20807" y="6595"/>
                      </a:lnTo>
                      <a:lnTo>
                        <a:pt x="20013" y="6595"/>
                      </a:lnTo>
                      <a:lnTo>
                        <a:pt x="19396" y="6266"/>
                      </a:lnTo>
                      <a:lnTo>
                        <a:pt x="17897" y="6018"/>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645" name="Group 1645"/>
            <p:cNvGrpSpPr/>
            <p:nvPr/>
          </p:nvGrpSpPr>
          <p:grpSpPr>
            <a:xfrm>
              <a:off x="5051413" y="3205154"/>
              <a:ext cx="201652" cy="355635"/>
              <a:chOff x="-1" y="0"/>
              <a:chExt cx="201651" cy="355634"/>
            </a:xfrm>
          </p:grpSpPr>
          <p:sp>
            <p:nvSpPr>
              <p:cNvPr id="1641" name="Shape 1641"/>
              <p:cNvSpPr/>
              <p:nvPr/>
            </p:nvSpPr>
            <p:spPr>
              <a:xfrm>
                <a:off x="7" y="6"/>
                <a:ext cx="201636" cy="355621"/>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94" y="5111"/>
                    </a:lnTo>
                    <a:lnTo>
                      <a:pt x="14194" y="4493"/>
                    </a:lnTo>
                    <a:lnTo>
                      <a:pt x="14811" y="4493"/>
                    </a:lnTo>
                    <a:lnTo>
                      <a:pt x="15605" y="4205"/>
                    </a:lnTo>
                    <a:lnTo>
                      <a:pt x="15605" y="3957"/>
                    </a:lnTo>
                    <a:lnTo>
                      <a:pt x="16398" y="3627"/>
                    </a:lnTo>
                    <a:lnTo>
                      <a:pt x="16398" y="1525"/>
                    </a:lnTo>
                    <a:lnTo>
                      <a:pt x="15605" y="1195"/>
                    </a:lnTo>
                    <a:lnTo>
                      <a:pt x="14811" y="948"/>
                    </a:lnTo>
                    <a:lnTo>
                      <a:pt x="13489" y="330"/>
                    </a:lnTo>
                    <a:lnTo>
                      <a:pt x="12696" y="330"/>
                    </a:lnTo>
                    <a:lnTo>
                      <a:pt x="11902" y="0"/>
                    </a:lnTo>
                    <a:lnTo>
                      <a:pt x="10580" y="0"/>
                    </a:lnTo>
                    <a:lnTo>
                      <a:pt x="8993" y="330"/>
                    </a:lnTo>
                    <a:lnTo>
                      <a:pt x="8111" y="330"/>
                    </a:lnTo>
                    <a:lnTo>
                      <a:pt x="7494" y="660"/>
                    </a:lnTo>
                    <a:lnTo>
                      <a:pt x="6877" y="948"/>
                    </a:lnTo>
                    <a:lnTo>
                      <a:pt x="6877" y="1195"/>
                    </a:lnTo>
                    <a:lnTo>
                      <a:pt x="5995" y="1525"/>
                    </a:lnTo>
                    <a:lnTo>
                      <a:pt x="5995" y="1855"/>
                    </a:lnTo>
                    <a:lnTo>
                      <a:pt x="5202" y="2102"/>
                    </a:lnTo>
                    <a:lnTo>
                      <a:pt x="5202" y="3050"/>
                    </a:lnTo>
                    <a:lnTo>
                      <a:pt x="5995" y="3298"/>
                    </a:lnTo>
                    <a:lnTo>
                      <a:pt x="5995" y="3957"/>
                    </a:lnTo>
                    <a:lnTo>
                      <a:pt x="6877" y="4205"/>
                    </a:lnTo>
                    <a:lnTo>
                      <a:pt x="7494" y="4493"/>
                    </a:lnTo>
                    <a:lnTo>
                      <a:pt x="7494" y="5441"/>
                    </a:lnTo>
                    <a:lnTo>
                      <a:pt x="6877" y="5730"/>
                    </a:lnTo>
                    <a:lnTo>
                      <a:pt x="5995" y="5730"/>
                    </a:lnTo>
                    <a:lnTo>
                      <a:pt x="5202" y="5977"/>
                    </a:lnTo>
                    <a:lnTo>
                      <a:pt x="4584" y="5977"/>
                    </a:lnTo>
                    <a:lnTo>
                      <a:pt x="3086" y="6307"/>
                    </a:lnTo>
                    <a:lnTo>
                      <a:pt x="2292" y="6637"/>
                    </a:lnTo>
                    <a:lnTo>
                      <a:pt x="1499" y="6637"/>
                    </a:lnTo>
                    <a:lnTo>
                      <a:pt x="793" y="6966"/>
                    </a:lnTo>
                    <a:lnTo>
                      <a:pt x="793" y="7173"/>
                    </a:lnTo>
                    <a:lnTo>
                      <a:pt x="0" y="7502"/>
                    </a:lnTo>
                    <a:lnTo>
                      <a:pt x="0" y="11995"/>
                    </a:lnTo>
                    <a:lnTo>
                      <a:pt x="793" y="12614"/>
                    </a:lnTo>
                    <a:lnTo>
                      <a:pt x="793" y="12944"/>
                    </a:lnTo>
                    <a:lnTo>
                      <a:pt x="1499" y="13191"/>
                    </a:lnTo>
                    <a:lnTo>
                      <a:pt x="1499" y="13768"/>
                    </a:lnTo>
                    <a:lnTo>
                      <a:pt x="2292" y="13768"/>
                    </a:lnTo>
                    <a:lnTo>
                      <a:pt x="3086" y="14098"/>
                    </a:lnTo>
                    <a:lnTo>
                      <a:pt x="3791" y="14427"/>
                    </a:lnTo>
                    <a:lnTo>
                      <a:pt x="4584" y="14427"/>
                    </a:lnTo>
                    <a:lnTo>
                      <a:pt x="4584" y="14634"/>
                    </a:lnTo>
                    <a:lnTo>
                      <a:pt x="4584" y="8986"/>
                    </a:lnTo>
                    <a:lnTo>
                      <a:pt x="4584" y="20652"/>
                    </a:lnTo>
                    <a:lnTo>
                      <a:pt x="5202" y="20940"/>
                    </a:lnTo>
                    <a:lnTo>
                      <a:pt x="5202" y="21270"/>
                    </a:lnTo>
                    <a:lnTo>
                      <a:pt x="5995" y="21270"/>
                    </a:lnTo>
                    <a:lnTo>
                      <a:pt x="5995" y="21600"/>
                    </a:lnTo>
                    <a:lnTo>
                      <a:pt x="8993" y="21600"/>
                    </a:lnTo>
                    <a:lnTo>
                      <a:pt x="10580" y="20940"/>
                    </a:lnTo>
                    <a:lnTo>
                      <a:pt x="11109" y="20652"/>
                    </a:lnTo>
                    <a:lnTo>
                      <a:pt x="11109" y="20405"/>
                    </a:lnTo>
                    <a:lnTo>
                      <a:pt x="11109"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96" y="13768"/>
                    </a:lnTo>
                    <a:lnTo>
                      <a:pt x="20013" y="13438"/>
                    </a:lnTo>
                    <a:lnTo>
                      <a:pt x="21600" y="12944"/>
                    </a:lnTo>
                    <a:lnTo>
                      <a:pt x="21600" y="6966"/>
                    </a:lnTo>
                    <a:lnTo>
                      <a:pt x="20807" y="6637"/>
                    </a:lnTo>
                    <a:lnTo>
                      <a:pt x="20013" y="6637"/>
                    </a:lnTo>
                    <a:lnTo>
                      <a:pt x="19396" y="6307"/>
                    </a:lnTo>
                    <a:lnTo>
                      <a:pt x="1789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644" name="Group 1644"/>
              <p:cNvGrpSpPr/>
              <p:nvPr/>
            </p:nvGrpSpPr>
            <p:grpSpPr>
              <a:xfrm>
                <a:off x="-2" y="-1"/>
                <a:ext cx="201652" cy="355635"/>
                <a:chOff x="-1" y="0"/>
                <a:chExt cx="201651" cy="355634"/>
              </a:xfrm>
            </p:grpSpPr>
            <p:sp>
              <p:nvSpPr>
                <p:cNvPr id="1642" name="Shape 1642"/>
                <p:cNvSpPr/>
                <p:nvPr/>
              </p:nvSpPr>
              <p:spPr>
                <a:xfrm>
                  <a:off x="-2" y="0"/>
                  <a:ext cx="201652"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94" y="5111"/>
                      </a:lnTo>
                      <a:lnTo>
                        <a:pt x="14194" y="4493"/>
                      </a:lnTo>
                      <a:lnTo>
                        <a:pt x="14811" y="4493"/>
                      </a:lnTo>
                      <a:lnTo>
                        <a:pt x="15605" y="4205"/>
                      </a:lnTo>
                      <a:lnTo>
                        <a:pt x="15605" y="3957"/>
                      </a:lnTo>
                      <a:lnTo>
                        <a:pt x="16398" y="3627"/>
                      </a:lnTo>
                      <a:lnTo>
                        <a:pt x="16398" y="1525"/>
                      </a:lnTo>
                      <a:lnTo>
                        <a:pt x="15605" y="1195"/>
                      </a:lnTo>
                      <a:lnTo>
                        <a:pt x="14811" y="948"/>
                      </a:lnTo>
                      <a:lnTo>
                        <a:pt x="13489" y="330"/>
                      </a:lnTo>
                      <a:lnTo>
                        <a:pt x="12696" y="330"/>
                      </a:lnTo>
                      <a:lnTo>
                        <a:pt x="11902" y="0"/>
                      </a:lnTo>
                      <a:lnTo>
                        <a:pt x="10580" y="0"/>
                      </a:lnTo>
                      <a:lnTo>
                        <a:pt x="8993" y="330"/>
                      </a:lnTo>
                      <a:lnTo>
                        <a:pt x="8111" y="330"/>
                      </a:lnTo>
                      <a:lnTo>
                        <a:pt x="7494" y="660"/>
                      </a:lnTo>
                      <a:lnTo>
                        <a:pt x="6877" y="948"/>
                      </a:lnTo>
                      <a:lnTo>
                        <a:pt x="6877" y="1195"/>
                      </a:lnTo>
                      <a:lnTo>
                        <a:pt x="5995" y="1525"/>
                      </a:lnTo>
                      <a:lnTo>
                        <a:pt x="5995" y="1855"/>
                      </a:lnTo>
                      <a:lnTo>
                        <a:pt x="5202" y="2102"/>
                      </a:lnTo>
                      <a:lnTo>
                        <a:pt x="5202" y="3050"/>
                      </a:lnTo>
                      <a:lnTo>
                        <a:pt x="5995" y="3298"/>
                      </a:lnTo>
                      <a:lnTo>
                        <a:pt x="5995" y="3957"/>
                      </a:lnTo>
                      <a:lnTo>
                        <a:pt x="6877" y="4205"/>
                      </a:lnTo>
                      <a:lnTo>
                        <a:pt x="7494" y="4493"/>
                      </a:lnTo>
                      <a:lnTo>
                        <a:pt x="7494" y="5441"/>
                      </a:lnTo>
                      <a:lnTo>
                        <a:pt x="6877" y="5730"/>
                      </a:lnTo>
                      <a:lnTo>
                        <a:pt x="5995" y="5730"/>
                      </a:lnTo>
                      <a:lnTo>
                        <a:pt x="5202" y="5977"/>
                      </a:lnTo>
                      <a:lnTo>
                        <a:pt x="4584" y="5977"/>
                      </a:lnTo>
                      <a:lnTo>
                        <a:pt x="3086" y="6307"/>
                      </a:lnTo>
                      <a:lnTo>
                        <a:pt x="2292" y="6637"/>
                      </a:lnTo>
                      <a:lnTo>
                        <a:pt x="1499" y="6637"/>
                      </a:lnTo>
                      <a:lnTo>
                        <a:pt x="793" y="6966"/>
                      </a:lnTo>
                      <a:lnTo>
                        <a:pt x="793" y="7173"/>
                      </a:lnTo>
                      <a:lnTo>
                        <a:pt x="0" y="7502"/>
                      </a:lnTo>
                      <a:lnTo>
                        <a:pt x="0" y="11995"/>
                      </a:lnTo>
                      <a:lnTo>
                        <a:pt x="793" y="12614"/>
                      </a:lnTo>
                      <a:lnTo>
                        <a:pt x="793" y="12944"/>
                      </a:lnTo>
                      <a:lnTo>
                        <a:pt x="1499" y="13191"/>
                      </a:lnTo>
                      <a:lnTo>
                        <a:pt x="1499" y="13768"/>
                      </a:lnTo>
                      <a:lnTo>
                        <a:pt x="2292" y="13768"/>
                      </a:lnTo>
                      <a:lnTo>
                        <a:pt x="3086" y="14098"/>
                      </a:lnTo>
                      <a:lnTo>
                        <a:pt x="3791" y="14427"/>
                      </a:lnTo>
                      <a:lnTo>
                        <a:pt x="4584" y="14427"/>
                      </a:lnTo>
                      <a:lnTo>
                        <a:pt x="4584" y="14634"/>
                      </a:lnTo>
                      <a:lnTo>
                        <a:pt x="4584" y="8986"/>
                      </a:lnTo>
                      <a:lnTo>
                        <a:pt x="4584" y="20652"/>
                      </a:lnTo>
                      <a:lnTo>
                        <a:pt x="5202" y="20940"/>
                      </a:lnTo>
                      <a:lnTo>
                        <a:pt x="5202" y="21270"/>
                      </a:lnTo>
                      <a:lnTo>
                        <a:pt x="5995" y="21270"/>
                      </a:lnTo>
                      <a:lnTo>
                        <a:pt x="5995" y="21600"/>
                      </a:lnTo>
                      <a:lnTo>
                        <a:pt x="8993" y="21600"/>
                      </a:lnTo>
                      <a:lnTo>
                        <a:pt x="10580" y="20940"/>
                      </a:lnTo>
                      <a:lnTo>
                        <a:pt x="11109" y="20652"/>
                      </a:lnTo>
                      <a:lnTo>
                        <a:pt x="11109" y="20405"/>
                      </a:lnTo>
                      <a:lnTo>
                        <a:pt x="11109"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96" y="13768"/>
                      </a:lnTo>
                      <a:lnTo>
                        <a:pt x="20013" y="13438"/>
                      </a:lnTo>
                      <a:lnTo>
                        <a:pt x="21600" y="12944"/>
                      </a:lnTo>
                      <a:lnTo>
                        <a:pt x="21600" y="6966"/>
                      </a:lnTo>
                      <a:lnTo>
                        <a:pt x="20807" y="6637"/>
                      </a:lnTo>
                      <a:lnTo>
                        <a:pt x="20013" y="6637"/>
                      </a:lnTo>
                      <a:lnTo>
                        <a:pt x="19396" y="6307"/>
                      </a:lnTo>
                      <a:lnTo>
                        <a:pt x="17897" y="5977"/>
                      </a:lnTo>
                      <a:close/>
                    </a:path>
                  </a:pathLst>
                </a:custGeom>
                <a:solidFill>
                  <a:srgbClr val="00CC99"/>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643" name="Shape 1643"/>
                <p:cNvSpPr/>
                <p:nvPr/>
              </p:nvSpPr>
              <p:spPr>
                <a:xfrm>
                  <a:off x="-2" y="0"/>
                  <a:ext cx="201652" cy="355635"/>
                </a:xfrm>
                <a:custGeom>
                  <a:avLst/>
                  <a:gdLst/>
                  <a:ahLst/>
                  <a:cxnLst>
                    <a:cxn ang="0">
                      <a:pos x="wd2" y="hd2"/>
                    </a:cxn>
                    <a:cxn ang="5400000">
                      <a:pos x="wd2" y="hd2"/>
                    </a:cxn>
                    <a:cxn ang="10800000">
                      <a:pos x="wd2" y="hd2"/>
                    </a:cxn>
                    <a:cxn ang="16200000">
                      <a:pos x="wd2" y="hd2"/>
                    </a:cxn>
                  </a:cxnLst>
                  <a:rect l="0" t="0" r="r" b="b"/>
                  <a:pathLst>
                    <a:path w="21600" h="21600" extrusionOk="0">
                      <a:moveTo>
                        <a:pt x="17897" y="5977"/>
                      </a:moveTo>
                      <a:lnTo>
                        <a:pt x="17104" y="5977"/>
                      </a:lnTo>
                      <a:lnTo>
                        <a:pt x="16398" y="5730"/>
                      </a:lnTo>
                      <a:lnTo>
                        <a:pt x="15605" y="5730"/>
                      </a:lnTo>
                      <a:lnTo>
                        <a:pt x="14811" y="5441"/>
                      </a:lnTo>
                      <a:lnTo>
                        <a:pt x="14194" y="5111"/>
                      </a:lnTo>
                      <a:lnTo>
                        <a:pt x="14194" y="4493"/>
                      </a:lnTo>
                      <a:lnTo>
                        <a:pt x="14811" y="4493"/>
                      </a:lnTo>
                      <a:lnTo>
                        <a:pt x="15605" y="4205"/>
                      </a:lnTo>
                      <a:lnTo>
                        <a:pt x="15605" y="3957"/>
                      </a:lnTo>
                      <a:lnTo>
                        <a:pt x="16398" y="3627"/>
                      </a:lnTo>
                      <a:lnTo>
                        <a:pt x="16398" y="1525"/>
                      </a:lnTo>
                      <a:lnTo>
                        <a:pt x="15605" y="1195"/>
                      </a:lnTo>
                      <a:lnTo>
                        <a:pt x="14811" y="948"/>
                      </a:lnTo>
                      <a:lnTo>
                        <a:pt x="13489" y="330"/>
                      </a:lnTo>
                      <a:lnTo>
                        <a:pt x="12696" y="330"/>
                      </a:lnTo>
                      <a:lnTo>
                        <a:pt x="11902" y="0"/>
                      </a:lnTo>
                      <a:lnTo>
                        <a:pt x="10580" y="0"/>
                      </a:lnTo>
                      <a:lnTo>
                        <a:pt x="8993" y="330"/>
                      </a:lnTo>
                      <a:lnTo>
                        <a:pt x="8111" y="330"/>
                      </a:lnTo>
                      <a:lnTo>
                        <a:pt x="7494" y="660"/>
                      </a:lnTo>
                      <a:lnTo>
                        <a:pt x="6877" y="948"/>
                      </a:lnTo>
                      <a:lnTo>
                        <a:pt x="6877" y="1195"/>
                      </a:lnTo>
                      <a:lnTo>
                        <a:pt x="5995" y="1525"/>
                      </a:lnTo>
                      <a:lnTo>
                        <a:pt x="5995" y="1855"/>
                      </a:lnTo>
                      <a:lnTo>
                        <a:pt x="5202" y="2102"/>
                      </a:lnTo>
                      <a:lnTo>
                        <a:pt x="5202" y="3050"/>
                      </a:lnTo>
                      <a:lnTo>
                        <a:pt x="5995" y="3298"/>
                      </a:lnTo>
                      <a:lnTo>
                        <a:pt x="5995" y="3957"/>
                      </a:lnTo>
                      <a:lnTo>
                        <a:pt x="6877" y="4205"/>
                      </a:lnTo>
                      <a:lnTo>
                        <a:pt x="7494" y="4493"/>
                      </a:lnTo>
                      <a:lnTo>
                        <a:pt x="7494" y="5441"/>
                      </a:lnTo>
                      <a:lnTo>
                        <a:pt x="6877" y="5730"/>
                      </a:lnTo>
                      <a:lnTo>
                        <a:pt x="5995" y="5730"/>
                      </a:lnTo>
                      <a:lnTo>
                        <a:pt x="5202" y="5977"/>
                      </a:lnTo>
                      <a:lnTo>
                        <a:pt x="4584" y="5977"/>
                      </a:lnTo>
                      <a:lnTo>
                        <a:pt x="3086" y="6307"/>
                      </a:lnTo>
                      <a:lnTo>
                        <a:pt x="2292" y="6637"/>
                      </a:lnTo>
                      <a:lnTo>
                        <a:pt x="1499" y="6637"/>
                      </a:lnTo>
                      <a:lnTo>
                        <a:pt x="793" y="6966"/>
                      </a:lnTo>
                      <a:lnTo>
                        <a:pt x="793" y="7173"/>
                      </a:lnTo>
                      <a:lnTo>
                        <a:pt x="0" y="7502"/>
                      </a:lnTo>
                      <a:lnTo>
                        <a:pt x="0" y="11995"/>
                      </a:lnTo>
                      <a:lnTo>
                        <a:pt x="793" y="12614"/>
                      </a:lnTo>
                      <a:lnTo>
                        <a:pt x="793" y="12944"/>
                      </a:lnTo>
                      <a:lnTo>
                        <a:pt x="1499" y="13191"/>
                      </a:lnTo>
                      <a:lnTo>
                        <a:pt x="1499" y="13768"/>
                      </a:lnTo>
                      <a:lnTo>
                        <a:pt x="2292" y="13768"/>
                      </a:lnTo>
                      <a:lnTo>
                        <a:pt x="3086" y="14098"/>
                      </a:lnTo>
                      <a:lnTo>
                        <a:pt x="3791" y="14427"/>
                      </a:lnTo>
                      <a:lnTo>
                        <a:pt x="4584" y="14427"/>
                      </a:lnTo>
                      <a:lnTo>
                        <a:pt x="4584" y="14634"/>
                      </a:lnTo>
                      <a:lnTo>
                        <a:pt x="4584" y="8986"/>
                      </a:lnTo>
                      <a:lnTo>
                        <a:pt x="4584" y="20652"/>
                      </a:lnTo>
                      <a:lnTo>
                        <a:pt x="5202" y="20940"/>
                      </a:lnTo>
                      <a:lnTo>
                        <a:pt x="5202" y="21270"/>
                      </a:lnTo>
                      <a:lnTo>
                        <a:pt x="5995" y="21270"/>
                      </a:lnTo>
                      <a:lnTo>
                        <a:pt x="5995" y="21600"/>
                      </a:lnTo>
                      <a:lnTo>
                        <a:pt x="8993" y="21600"/>
                      </a:lnTo>
                      <a:lnTo>
                        <a:pt x="10580" y="20940"/>
                      </a:lnTo>
                      <a:lnTo>
                        <a:pt x="11109" y="20652"/>
                      </a:lnTo>
                      <a:lnTo>
                        <a:pt x="11109" y="20405"/>
                      </a:lnTo>
                      <a:lnTo>
                        <a:pt x="11109" y="20940"/>
                      </a:lnTo>
                      <a:lnTo>
                        <a:pt x="11902" y="20940"/>
                      </a:lnTo>
                      <a:lnTo>
                        <a:pt x="11902" y="21270"/>
                      </a:lnTo>
                      <a:lnTo>
                        <a:pt x="12696" y="21270"/>
                      </a:lnTo>
                      <a:lnTo>
                        <a:pt x="12696" y="21600"/>
                      </a:lnTo>
                      <a:lnTo>
                        <a:pt x="15605" y="21600"/>
                      </a:lnTo>
                      <a:lnTo>
                        <a:pt x="16398" y="21270"/>
                      </a:lnTo>
                      <a:lnTo>
                        <a:pt x="17104" y="20940"/>
                      </a:lnTo>
                      <a:lnTo>
                        <a:pt x="17104" y="14634"/>
                      </a:lnTo>
                      <a:lnTo>
                        <a:pt x="17897" y="14427"/>
                      </a:lnTo>
                      <a:lnTo>
                        <a:pt x="18514" y="14427"/>
                      </a:lnTo>
                      <a:lnTo>
                        <a:pt x="18514" y="14098"/>
                      </a:lnTo>
                      <a:lnTo>
                        <a:pt x="19396" y="13768"/>
                      </a:lnTo>
                      <a:lnTo>
                        <a:pt x="20013" y="13438"/>
                      </a:lnTo>
                      <a:lnTo>
                        <a:pt x="21600" y="12944"/>
                      </a:lnTo>
                      <a:lnTo>
                        <a:pt x="21600" y="6966"/>
                      </a:lnTo>
                      <a:lnTo>
                        <a:pt x="20807" y="6637"/>
                      </a:lnTo>
                      <a:lnTo>
                        <a:pt x="20013" y="6637"/>
                      </a:lnTo>
                      <a:lnTo>
                        <a:pt x="19396" y="6307"/>
                      </a:lnTo>
                      <a:lnTo>
                        <a:pt x="17897" y="597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sp>
          <p:nvSpPr>
            <p:cNvPr id="1646" name="Shape 1646"/>
            <p:cNvSpPr/>
            <p:nvPr/>
          </p:nvSpPr>
          <p:spPr>
            <a:xfrm>
              <a:off x="4995867" y="612776"/>
              <a:ext cx="217532" cy="40705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900">
                  <a:latin typeface="Arial Bold"/>
                  <a:ea typeface="Arial Bold"/>
                  <a:cs typeface="Arial Bold"/>
                  <a:sym typeface="Arial Bold"/>
                </a:defRPr>
              </a:lvl1pPr>
            </a:lstStyle>
            <a:p>
              <a:pPr marL="0" marR="0" lvl="0" indent="0" defTabSz="449262"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pPr>
              <a:r>
                <a:rPr kumimoji="0" sz="2900" b="0" i="0" u="none" strike="noStrike" kern="0" cap="none" spc="0" normalizeH="0" baseline="0" noProof="0">
                  <a:ln>
                    <a:noFill/>
                  </a:ln>
                  <a:solidFill>
                    <a:sysClr val="windowText" lastClr="000000"/>
                  </a:solidFill>
                  <a:effectLst/>
                  <a:uLnTx/>
                  <a:uFillTx/>
                  <a:latin typeface="Arial Bold"/>
                  <a:sym typeface="Arial Bold"/>
                </a:rPr>
                <a:t>1</a:t>
              </a:r>
            </a:p>
          </p:txBody>
        </p:sp>
        <p:sp>
          <p:nvSpPr>
            <p:cNvPr id="1647" name="Shape 1647"/>
            <p:cNvSpPr/>
            <p:nvPr/>
          </p:nvSpPr>
          <p:spPr>
            <a:xfrm>
              <a:off x="2997202" y="2540004"/>
              <a:ext cx="238721" cy="45660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200">
                  <a:latin typeface="Arial Bold"/>
                  <a:ea typeface="Arial Bold"/>
                  <a:cs typeface="Arial Bold"/>
                  <a:sym typeface="Arial Bold"/>
                </a:defRPr>
              </a:lvl1pPr>
            </a:lstStyle>
            <a:p>
              <a:pPr marL="0" marR="0" lvl="0" indent="0" defTabSz="449262"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pPr>
              <a:r>
                <a:rPr kumimoji="0" sz="3200" b="0" i="0" u="none" strike="noStrike" kern="0" cap="none" spc="0" normalizeH="0" baseline="0" noProof="0">
                  <a:ln>
                    <a:noFill/>
                  </a:ln>
                  <a:solidFill>
                    <a:sysClr val="windowText" lastClr="000000"/>
                  </a:solidFill>
                  <a:effectLst/>
                  <a:uLnTx/>
                  <a:uFillTx/>
                  <a:latin typeface="Arial Bold"/>
                  <a:sym typeface="Arial Bold"/>
                </a:rPr>
                <a:t>2</a:t>
              </a:r>
            </a:p>
          </p:txBody>
        </p:sp>
        <p:grpSp>
          <p:nvGrpSpPr>
            <p:cNvPr id="1650" name="Group 1650"/>
            <p:cNvGrpSpPr/>
            <p:nvPr/>
          </p:nvGrpSpPr>
          <p:grpSpPr>
            <a:xfrm>
              <a:off x="4489448" y="1162046"/>
              <a:ext cx="877910" cy="188933"/>
              <a:chOff x="0" y="0"/>
              <a:chExt cx="877909" cy="188932"/>
            </a:xfrm>
          </p:grpSpPr>
          <p:sp>
            <p:nvSpPr>
              <p:cNvPr id="1648" name="Shape 1648"/>
              <p:cNvSpPr/>
              <p:nvPr/>
            </p:nvSpPr>
            <p:spPr>
              <a:xfrm>
                <a:off x="-2" y="-1"/>
                <a:ext cx="604853" cy="120663"/>
              </a:xfrm>
              <a:custGeom>
                <a:avLst/>
                <a:gdLst/>
                <a:ahLst/>
                <a:cxnLst>
                  <a:cxn ang="0">
                    <a:pos x="wd2" y="hd2"/>
                  </a:cxn>
                  <a:cxn ang="5400000">
                    <a:pos x="wd2" y="hd2"/>
                  </a:cxn>
                  <a:cxn ang="10800000">
                    <a:pos x="wd2" y="hd2"/>
                  </a:cxn>
                  <a:cxn ang="16200000">
                    <a:pos x="wd2" y="hd2"/>
                  </a:cxn>
                </a:cxnLst>
                <a:rect l="0" t="0" r="r" b="b"/>
                <a:pathLst>
                  <a:path w="21600" h="21600" extrusionOk="0">
                    <a:moveTo>
                      <a:pt x="21113" y="21600"/>
                    </a:moveTo>
                    <a:lnTo>
                      <a:pt x="21600" y="13029"/>
                    </a:lnTo>
                    <a:lnTo>
                      <a:pt x="487" y="0"/>
                    </a:lnTo>
                    <a:lnTo>
                      <a:pt x="0" y="8571"/>
                    </a:lnTo>
                    <a:lnTo>
                      <a:pt x="21113" y="21600"/>
                    </a:lnTo>
                    <a:close/>
                  </a:path>
                </a:pathLst>
              </a:custGeom>
              <a:solidFill>
                <a:srgbClr val="000000"/>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649" name="Shape 1649"/>
              <p:cNvSpPr/>
              <p:nvPr/>
            </p:nvSpPr>
            <p:spPr>
              <a:xfrm>
                <a:off x="615955" y="15878"/>
                <a:ext cx="261954" cy="1730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4675"/>
                    </a:lnTo>
                    <a:lnTo>
                      <a:pt x="360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nvGrpSpPr>
            <p:cNvPr id="1691" name="Group 1691"/>
            <p:cNvGrpSpPr/>
            <p:nvPr/>
          </p:nvGrpSpPr>
          <p:grpSpPr>
            <a:xfrm>
              <a:off x="5346681" y="1087415"/>
              <a:ext cx="2751187" cy="1009702"/>
              <a:chOff x="-3" y="-3"/>
              <a:chExt cx="2751186" cy="1009701"/>
            </a:xfrm>
          </p:grpSpPr>
          <p:grpSp>
            <p:nvGrpSpPr>
              <p:cNvPr id="1655" name="Group 1655"/>
              <p:cNvGrpSpPr/>
              <p:nvPr/>
            </p:nvGrpSpPr>
            <p:grpSpPr>
              <a:xfrm>
                <a:off x="2198701" y="-4"/>
                <a:ext cx="201650" cy="357229"/>
                <a:chOff x="-1" y="-2"/>
                <a:chExt cx="201649" cy="357227"/>
              </a:xfrm>
            </p:grpSpPr>
            <p:sp>
              <p:nvSpPr>
                <p:cNvPr id="1651" name="Shape 1651"/>
                <p:cNvSpPr/>
                <p:nvPr/>
              </p:nvSpPr>
              <p:spPr>
                <a:xfrm>
                  <a:off x="7" y="7"/>
                  <a:ext cx="201635" cy="357214"/>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902"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24"/>
                      </a:lnTo>
                      <a:lnTo>
                        <a:pt x="6789" y="4213"/>
                      </a:lnTo>
                      <a:lnTo>
                        <a:pt x="7494" y="4460"/>
                      </a:lnTo>
                      <a:lnTo>
                        <a:pt x="7494" y="5452"/>
                      </a:lnTo>
                      <a:lnTo>
                        <a:pt x="6789" y="5699"/>
                      </a:lnTo>
                      <a:lnTo>
                        <a:pt x="5995" y="5699"/>
                      </a:lnTo>
                      <a:lnTo>
                        <a:pt x="5202" y="5989"/>
                      </a:lnTo>
                      <a:lnTo>
                        <a:pt x="4584" y="5989"/>
                      </a:lnTo>
                      <a:lnTo>
                        <a:pt x="3086" y="6319"/>
                      </a:lnTo>
                      <a:lnTo>
                        <a:pt x="2292" y="6649"/>
                      </a:lnTo>
                      <a:lnTo>
                        <a:pt x="1499" y="6649"/>
                      </a:lnTo>
                      <a:lnTo>
                        <a:pt x="793" y="6980"/>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44"/>
                      </a:lnTo>
                      <a:lnTo>
                        <a:pt x="11020" y="20939"/>
                      </a:lnTo>
                      <a:lnTo>
                        <a:pt x="11902" y="20939"/>
                      </a:lnTo>
                      <a:lnTo>
                        <a:pt x="11902"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654" name="Group 1654"/>
                <p:cNvGrpSpPr/>
                <p:nvPr/>
              </p:nvGrpSpPr>
              <p:grpSpPr>
                <a:xfrm>
                  <a:off x="-2" y="-3"/>
                  <a:ext cx="201650" cy="357229"/>
                  <a:chOff x="-1" y="-1"/>
                  <a:chExt cx="201649" cy="357227"/>
                </a:xfrm>
              </p:grpSpPr>
              <p:sp>
                <p:nvSpPr>
                  <p:cNvPr id="1652" name="Shape 1652"/>
                  <p:cNvSpPr/>
                  <p:nvPr/>
                </p:nvSpPr>
                <p:spPr>
                  <a:xfrm>
                    <a:off x="-2" y="-2"/>
                    <a:ext cx="201651" cy="357229"/>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902"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24"/>
                        </a:lnTo>
                        <a:lnTo>
                          <a:pt x="6789" y="4213"/>
                        </a:lnTo>
                        <a:lnTo>
                          <a:pt x="7494" y="4460"/>
                        </a:lnTo>
                        <a:lnTo>
                          <a:pt x="7494" y="5452"/>
                        </a:lnTo>
                        <a:lnTo>
                          <a:pt x="6789" y="5699"/>
                        </a:lnTo>
                        <a:lnTo>
                          <a:pt x="5995" y="5699"/>
                        </a:lnTo>
                        <a:lnTo>
                          <a:pt x="5202" y="5989"/>
                        </a:lnTo>
                        <a:lnTo>
                          <a:pt x="4584" y="5989"/>
                        </a:lnTo>
                        <a:lnTo>
                          <a:pt x="3086" y="6319"/>
                        </a:lnTo>
                        <a:lnTo>
                          <a:pt x="2292" y="6649"/>
                        </a:lnTo>
                        <a:lnTo>
                          <a:pt x="1499" y="6649"/>
                        </a:lnTo>
                        <a:lnTo>
                          <a:pt x="793" y="6980"/>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44"/>
                        </a:lnTo>
                        <a:lnTo>
                          <a:pt x="11020" y="20939"/>
                        </a:lnTo>
                        <a:lnTo>
                          <a:pt x="11902" y="20939"/>
                        </a:lnTo>
                        <a:lnTo>
                          <a:pt x="11902"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653" name="Shape 1653"/>
                  <p:cNvSpPr/>
                  <p:nvPr/>
                </p:nvSpPr>
                <p:spPr>
                  <a:xfrm>
                    <a:off x="-2" y="-2"/>
                    <a:ext cx="201651" cy="357229"/>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811" y="5452"/>
                        </a:lnTo>
                        <a:lnTo>
                          <a:pt x="14106" y="5121"/>
                        </a:lnTo>
                        <a:lnTo>
                          <a:pt x="14106" y="4460"/>
                        </a:lnTo>
                        <a:lnTo>
                          <a:pt x="14811" y="4460"/>
                        </a:lnTo>
                        <a:lnTo>
                          <a:pt x="15605" y="4213"/>
                        </a:lnTo>
                        <a:lnTo>
                          <a:pt x="15605" y="3924"/>
                        </a:lnTo>
                        <a:lnTo>
                          <a:pt x="16398" y="3593"/>
                        </a:lnTo>
                        <a:lnTo>
                          <a:pt x="16398" y="1528"/>
                        </a:lnTo>
                        <a:lnTo>
                          <a:pt x="15605" y="1198"/>
                        </a:lnTo>
                        <a:lnTo>
                          <a:pt x="14811" y="909"/>
                        </a:lnTo>
                        <a:lnTo>
                          <a:pt x="14106" y="661"/>
                        </a:lnTo>
                        <a:lnTo>
                          <a:pt x="13489" y="330"/>
                        </a:lnTo>
                        <a:lnTo>
                          <a:pt x="12696" y="330"/>
                        </a:lnTo>
                        <a:lnTo>
                          <a:pt x="11902"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24"/>
                        </a:lnTo>
                        <a:lnTo>
                          <a:pt x="6789" y="4213"/>
                        </a:lnTo>
                        <a:lnTo>
                          <a:pt x="7494" y="4460"/>
                        </a:lnTo>
                        <a:lnTo>
                          <a:pt x="7494" y="5452"/>
                        </a:lnTo>
                        <a:lnTo>
                          <a:pt x="6789" y="5699"/>
                        </a:lnTo>
                        <a:lnTo>
                          <a:pt x="5995" y="5699"/>
                        </a:lnTo>
                        <a:lnTo>
                          <a:pt x="5202" y="5989"/>
                        </a:lnTo>
                        <a:lnTo>
                          <a:pt x="4584" y="5989"/>
                        </a:lnTo>
                        <a:lnTo>
                          <a:pt x="3086" y="6319"/>
                        </a:lnTo>
                        <a:lnTo>
                          <a:pt x="2292" y="6649"/>
                        </a:lnTo>
                        <a:lnTo>
                          <a:pt x="1499" y="6649"/>
                        </a:lnTo>
                        <a:lnTo>
                          <a:pt x="793" y="6980"/>
                        </a:lnTo>
                        <a:lnTo>
                          <a:pt x="793" y="7145"/>
                        </a:lnTo>
                        <a:lnTo>
                          <a:pt x="0" y="7475"/>
                        </a:lnTo>
                        <a:lnTo>
                          <a:pt x="0" y="12018"/>
                        </a:lnTo>
                        <a:lnTo>
                          <a:pt x="793" y="12597"/>
                        </a:lnTo>
                        <a:lnTo>
                          <a:pt x="793" y="12927"/>
                        </a:lnTo>
                        <a:lnTo>
                          <a:pt x="1499" y="13216"/>
                        </a:lnTo>
                        <a:lnTo>
                          <a:pt x="1499" y="13794"/>
                        </a:lnTo>
                        <a:lnTo>
                          <a:pt x="2292" y="13794"/>
                        </a:lnTo>
                        <a:lnTo>
                          <a:pt x="3086" y="14125"/>
                        </a:lnTo>
                        <a:lnTo>
                          <a:pt x="3703" y="14455"/>
                        </a:lnTo>
                        <a:lnTo>
                          <a:pt x="4584" y="14455"/>
                        </a:lnTo>
                        <a:lnTo>
                          <a:pt x="4584" y="14662"/>
                        </a:lnTo>
                        <a:lnTo>
                          <a:pt x="4584" y="9003"/>
                        </a:lnTo>
                        <a:lnTo>
                          <a:pt x="4584" y="20691"/>
                        </a:lnTo>
                        <a:lnTo>
                          <a:pt x="5202" y="20939"/>
                        </a:lnTo>
                        <a:lnTo>
                          <a:pt x="5202" y="21270"/>
                        </a:lnTo>
                        <a:lnTo>
                          <a:pt x="5995" y="21270"/>
                        </a:lnTo>
                        <a:lnTo>
                          <a:pt x="5995" y="21600"/>
                        </a:lnTo>
                        <a:lnTo>
                          <a:pt x="8904" y="21600"/>
                        </a:lnTo>
                        <a:lnTo>
                          <a:pt x="9786" y="21270"/>
                        </a:lnTo>
                        <a:lnTo>
                          <a:pt x="10580" y="20939"/>
                        </a:lnTo>
                        <a:lnTo>
                          <a:pt x="11020" y="20691"/>
                        </a:lnTo>
                        <a:lnTo>
                          <a:pt x="11020" y="20444"/>
                        </a:lnTo>
                        <a:lnTo>
                          <a:pt x="11020" y="20939"/>
                        </a:lnTo>
                        <a:lnTo>
                          <a:pt x="11902" y="20939"/>
                        </a:lnTo>
                        <a:lnTo>
                          <a:pt x="11902"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20013" y="13464"/>
                        </a:lnTo>
                        <a:lnTo>
                          <a:pt x="20807" y="13216"/>
                        </a:lnTo>
                        <a:lnTo>
                          <a:pt x="21600" y="12927"/>
                        </a:lnTo>
                        <a:lnTo>
                          <a:pt x="21600" y="6980"/>
                        </a:lnTo>
                        <a:lnTo>
                          <a:pt x="20807" y="6649"/>
                        </a:lnTo>
                        <a:lnTo>
                          <a:pt x="20013"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660" name="Group 1660"/>
              <p:cNvGrpSpPr/>
              <p:nvPr/>
            </p:nvGrpSpPr>
            <p:grpSpPr>
              <a:xfrm>
                <a:off x="1730386" y="515941"/>
                <a:ext cx="200051" cy="357233"/>
                <a:chOff x="-2" y="-2"/>
                <a:chExt cx="200050" cy="357231"/>
              </a:xfrm>
            </p:grpSpPr>
            <p:sp>
              <p:nvSpPr>
                <p:cNvPr id="1656" name="Shape 1656"/>
                <p:cNvSpPr/>
                <p:nvPr/>
              </p:nvSpPr>
              <p:spPr>
                <a:xfrm>
                  <a:off x="33344" y="8"/>
                  <a:ext cx="166705" cy="357215"/>
                </a:xfrm>
                <a:custGeom>
                  <a:avLst/>
                  <a:gdLst/>
                  <a:ahLst/>
                  <a:cxnLst>
                    <a:cxn ang="0">
                      <a:pos x="wd2" y="hd2"/>
                    </a:cxn>
                    <a:cxn ang="5400000">
                      <a:pos x="wd2" y="hd2"/>
                    </a:cxn>
                    <a:cxn ang="10800000">
                      <a:pos x="wd2" y="hd2"/>
                    </a:cxn>
                    <a:cxn ang="16200000">
                      <a:pos x="wd2" y="hd2"/>
                    </a:cxn>
                  </a:cxnLst>
                  <a:rect l="0" t="0" r="r" b="b"/>
                  <a:pathLst>
                    <a:path w="21600" h="21600" extrusionOk="0">
                      <a:moveTo>
                        <a:pt x="17809" y="5947"/>
                      </a:moveTo>
                      <a:lnTo>
                        <a:pt x="17016" y="5947"/>
                      </a:lnTo>
                      <a:lnTo>
                        <a:pt x="16398" y="5699"/>
                      </a:lnTo>
                      <a:lnTo>
                        <a:pt x="15605" y="5699"/>
                      </a:lnTo>
                      <a:lnTo>
                        <a:pt x="14723" y="5452"/>
                      </a:lnTo>
                      <a:lnTo>
                        <a:pt x="14106" y="5121"/>
                      </a:lnTo>
                      <a:lnTo>
                        <a:pt x="14106" y="4460"/>
                      </a:lnTo>
                      <a:lnTo>
                        <a:pt x="14723" y="4460"/>
                      </a:lnTo>
                      <a:lnTo>
                        <a:pt x="15605" y="4171"/>
                      </a:lnTo>
                      <a:lnTo>
                        <a:pt x="15605" y="3924"/>
                      </a:lnTo>
                      <a:lnTo>
                        <a:pt x="16398" y="3593"/>
                      </a:lnTo>
                      <a:lnTo>
                        <a:pt x="16398" y="1487"/>
                      </a:lnTo>
                      <a:lnTo>
                        <a:pt x="15605" y="1156"/>
                      </a:lnTo>
                      <a:lnTo>
                        <a:pt x="14723" y="909"/>
                      </a:lnTo>
                      <a:lnTo>
                        <a:pt x="14106" y="661"/>
                      </a:lnTo>
                      <a:lnTo>
                        <a:pt x="13489" y="330"/>
                      </a:lnTo>
                      <a:lnTo>
                        <a:pt x="12607" y="330"/>
                      </a:lnTo>
                      <a:lnTo>
                        <a:pt x="11814" y="0"/>
                      </a:lnTo>
                      <a:lnTo>
                        <a:pt x="10580" y="0"/>
                      </a:lnTo>
                      <a:lnTo>
                        <a:pt x="8904" y="330"/>
                      </a:lnTo>
                      <a:lnTo>
                        <a:pt x="8111" y="330"/>
                      </a:lnTo>
                      <a:lnTo>
                        <a:pt x="7494" y="661"/>
                      </a:lnTo>
                      <a:lnTo>
                        <a:pt x="6789" y="909"/>
                      </a:lnTo>
                      <a:lnTo>
                        <a:pt x="6789" y="1156"/>
                      </a:lnTo>
                      <a:lnTo>
                        <a:pt x="5995" y="1487"/>
                      </a:lnTo>
                      <a:lnTo>
                        <a:pt x="5995" y="1817"/>
                      </a:lnTo>
                      <a:lnTo>
                        <a:pt x="5202" y="2065"/>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083"/>
                      </a:lnTo>
                      <a:lnTo>
                        <a:pt x="3703" y="14414"/>
                      </a:lnTo>
                      <a:lnTo>
                        <a:pt x="4496" y="14414"/>
                      </a:lnTo>
                      <a:lnTo>
                        <a:pt x="4496" y="14620"/>
                      </a:lnTo>
                      <a:lnTo>
                        <a:pt x="4496" y="8962"/>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14"/>
                      </a:lnTo>
                      <a:lnTo>
                        <a:pt x="18514" y="14414"/>
                      </a:lnTo>
                      <a:lnTo>
                        <a:pt x="18514" y="14083"/>
                      </a:lnTo>
                      <a:lnTo>
                        <a:pt x="19308" y="13794"/>
                      </a:lnTo>
                      <a:lnTo>
                        <a:pt x="19925" y="13464"/>
                      </a:lnTo>
                      <a:lnTo>
                        <a:pt x="20807" y="13175"/>
                      </a:lnTo>
                      <a:lnTo>
                        <a:pt x="21600" y="12927"/>
                      </a:lnTo>
                      <a:lnTo>
                        <a:pt x="21600" y="6938"/>
                      </a:lnTo>
                      <a:lnTo>
                        <a:pt x="20807" y="6608"/>
                      </a:lnTo>
                      <a:lnTo>
                        <a:pt x="19925" y="6608"/>
                      </a:lnTo>
                      <a:lnTo>
                        <a:pt x="19308" y="6278"/>
                      </a:lnTo>
                      <a:lnTo>
                        <a:pt x="17809" y="5947"/>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659" name="Group 1659"/>
                <p:cNvGrpSpPr/>
                <p:nvPr/>
              </p:nvGrpSpPr>
              <p:grpSpPr>
                <a:xfrm>
                  <a:off x="-3" y="-3"/>
                  <a:ext cx="165125" cy="357233"/>
                  <a:chOff x="-1" y="-1"/>
                  <a:chExt cx="165123" cy="357231"/>
                </a:xfrm>
              </p:grpSpPr>
              <p:sp>
                <p:nvSpPr>
                  <p:cNvPr id="1657" name="Shape 1657"/>
                  <p:cNvSpPr/>
                  <p:nvPr/>
                </p:nvSpPr>
                <p:spPr>
                  <a:xfrm>
                    <a:off x="-2" y="-2"/>
                    <a:ext cx="165125" cy="357233"/>
                  </a:xfrm>
                  <a:custGeom>
                    <a:avLst/>
                    <a:gdLst/>
                    <a:ahLst/>
                    <a:cxnLst>
                      <a:cxn ang="0">
                        <a:pos x="wd2" y="hd2"/>
                      </a:cxn>
                      <a:cxn ang="5400000">
                        <a:pos x="wd2" y="hd2"/>
                      </a:cxn>
                      <a:cxn ang="10800000">
                        <a:pos x="wd2" y="hd2"/>
                      </a:cxn>
                      <a:cxn ang="16200000">
                        <a:pos x="wd2" y="hd2"/>
                      </a:cxn>
                    </a:cxnLst>
                    <a:rect l="0" t="0" r="r" b="b"/>
                    <a:pathLst>
                      <a:path w="21600" h="21600" extrusionOk="0">
                        <a:moveTo>
                          <a:pt x="17809" y="5947"/>
                        </a:moveTo>
                        <a:lnTo>
                          <a:pt x="17016" y="5947"/>
                        </a:lnTo>
                        <a:lnTo>
                          <a:pt x="16398" y="5699"/>
                        </a:lnTo>
                        <a:lnTo>
                          <a:pt x="15605" y="5699"/>
                        </a:lnTo>
                        <a:lnTo>
                          <a:pt x="14723" y="5452"/>
                        </a:lnTo>
                        <a:lnTo>
                          <a:pt x="14106" y="5121"/>
                        </a:lnTo>
                        <a:lnTo>
                          <a:pt x="14106" y="4460"/>
                        </a:lnTo>
                        <a:lnTo>
                          <a:pt x="14723" y="4460"/>
                        </a:lnTo>
                        <a:lnTo>
                          <a:pt x="15605" y="4171"/>
                        </a:lnTo>
                        <a:lnTo>
                          <a:pt x="15605" y="3924"/>
                        </a:lnTo>
                        <a:lnTo>
                          <a:pt x="16398" y="3593"/>
                        </a:lnTo>
                        <a:lnTo>
                          <a:pt x="16398" y="1487"/>
                        </a:lnTo>
                        <a:lnTo>
                          <a:pt x="15605" y="1156"/>
                        </a:lnTo>
                        <a:lnTo>
                          <a:pt x="14723" y="909"/>
                        </a:lnTo>
                        <a:lnTo>
                          <a:pt x="14106" y="661"/>
                        </a:lnTo>
                        <a:lnTo>
                          <a:pt x="13489" y="330"/>
                        </a:lnTo>
                        <a:lnTo>
                          <a:pt x="12607" y="330"/>
                        </a:lnTo>
                        <a:lnTo>
                          <a:pt x="11814" y="0"/>
                        </a:lnTo>
                        <a:lnTo>
                          <a:pt x="10580" y="0"/>
                        </a:lnTo>
                        <a:lnTo>
                          <a:pt x="8904" y="330"/>
                        </a:lnTo>
                        <a:lnTo>
                          <a:pt x="8111" y="330"/>
                        </a:lnTo>
                        <a:lnTo>
                          <a:pt x="7494" y="661"/>
                        </a:lnTo>
                        <a:lnTo>
                          <a:pt x="6789" y="909"/>
                        </a:lnTo>
                        <a:lnTo>
                          <a:pt x="6789" y="1156"/>
                        </a:lnTo>
                        <a:lnTo>
                          <a:pt x="5995" y="1487"/>
                        </a:lnTo>
                        <a:lnTo>
                          <a:pt x="5995" y="1817"/>
                        </a:lnTo>
                        <a:lnTo>
                          <a:pt x="5202" y="2065"/>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083"/>
                        </a:lnTo>
                        <a:lnTo>
                          <a:pt x="3703" y="14414"/>
                        </a:lnTo>
                        <a:lnTo>
                          <a:pt x="4496" y="14414"/>
                        </a:lnTo>
                        <a:lnTo>
                          <a:pt x="4496" y="14620"/>
                        </a:lnTo>
                        <a:lnTo>
                          <a:pt x="4496" y="8962"/>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14"/>
                        </a:lnTo>
                        <a:lnTo>
                          <a:pt x="18514" y="14414"/>
                        </a:lnTo>
                        <a:lnTo>
                          <a:pt x="18514" y="14083"/>
                        </a:lnTo>
                        <a:lnTo>
                          <a:pt x="19308" y="13794"/>
                        </a:lnTo>
                        <a:lnTo>
                          <a:pt x="19925" y="13464"/>
                        </a:lnTo>
                        <a:lnTo>
                          <a:pt x="20807" y="13175"/>
                        </a:lnTo>
                        <a:lnTo>
                          <a:pt x="21600" y="12927"/>
                        </a:lnTo>
                        <a:lnTo>
                          <a:pt x="21600" y="6938"/>
                        </a:lnTo>
                        <a:lnTo>
                          <a:pt x="20807" y="6608"/>
                        </a:lnTo>
                        <a:lnTo>
                          <a:pt x="19925" y="6608"/>
                        </a:lnTo>
                        <a:lnTo>
                          <a:pt x="19308" y="6278"/>
                        </a:lnTo>
                        <a:lnTo>
                          <a:pt x="17809" y="5947"/>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658" name="Shape 1658"/>
                  <p:cNvSpPr/>
                  <p:nvPr/>
                </p:nvSpPr>
                <p:spPr>
                  <a:xfrm>
                    <a:off x="-2" y="-2"/>
                    <a:ext cx="165125" cy="357233"/>
                  </a:xfrm>
                  <a:custGeom>
                    <a:avLst/>
                    <a:gdLst/>
                    <a:ahLst/>
                    <a:cxnLst>
                      <a:cxn ang="0">
                        <a:pos x="wd2" y="hd2"/>
                      </a:cxn>
                      <a:cxn ang="5400000">
                        <a:pos x="wd2" y="hd2"/>
                      </a:cxn>
                      <a:cxn ang="10800000">
                        <a:pos x="wd2" y="hd2"/>
                      </a:cxn>
                      <a:cxn ang="16200000">
                        <a:pos x="wd2" y="hd2"/>
                      </a:cxn>
                    </a:cxnLst>
                    <a:rect l="0" t="0" r="r" b="b"/>
                    <a:pathLst>
                      <a:path w="21600" h="21600" extrusionOk="0">
                        <a:moveTo>
                          <a:pt x="17809" y="5947"/>
                        </a:moveTo>
                        <a:lnTo>
                          <a:pt x="17016" y="5947"/>
                        </a:lnTo>
                        <a:lnTo>
                          <a:pt x="16398" y="5699"/>
                        </a:lnTo>
                        <a:lnTo>
                          <a:pt x="15605" y="5699"/>
                        </a:lnTo>
                        <a:lnTo>
                          <a:pt x="14723" y="5452"/>
                        </a:lnTo>
                        <a:lnTo>
                          <a:pt x="14106" y="5121"/>
                        </a:lnTo>
                        <a:lnTo>
                          <a:pt x="14106" y="4460"/>
                        </a:lnTo>
                        <a:lnTo>
                          <a:pt x="14723" y="4460"/>
                        </a:lnTo>
                        <a:lnTo>
                          <a:pt x="15605" y="4171"/>
                        </a:lnTo>
                        <a:lnTo>
                          <a:pt x="15605" y="3924"/>
                        </a:lnTo>
                        <a:lnTo>
                          <a:pt x="16398" y="3593"/>
                        </a:lnTo>
                        <a:lnTo>
                          <a:pt x="16398" y="1487"/>
                        </a:lnTo>
                        <a:lnTo>
                          <a:pt x="15605" y="1156"/>
                        </a:lnTo>
                        <a:lnTo>
                          <a:pt x="14723" y="909"/>
                        </a:lnTo>
                        <a:lnTo>
                          <a:pt x="14106" y="661"/>
                        </a:lnTo>
                        <a:lnTo>
                          <a:pt x="13489" y="330"/>
                        </a:lnTo>
                        <a:lnTo>
                          <a:pt x="12607" y="330"/>
                        </a:lnTo>
                        <a:lnTo>
                          <a:pt x="11814" y="0"/>
                        </a:lnTo>
                        <a:lnTo>
                          <a:pt x="10580" y="0"/>
                        </a:lnTo>
                        <a:lnTo>
                          <a:pt x="8904" y="330"/>
                        </a:lnTo>
                        <a:lnTo>
                          <a:pt x="8111" y="330"/>
                        </a:lnTo>
                        <a:lnTo>
                          <a:pt x="7494" y="661"/>
                        </a:lnTo>
                        <a:lnTo>
                          <a:pt x="6789" y="909"/>
                        </a:lnTo>
                        <a:lnTo>
                          <a:pt x="6789" y="1156"/>
                        </a:lnTo>
                        <a:lnTo>
                          <a:pt x="5995" y="1487"/>
                        </a:lnTo>
                        <a:lnTo>
                          <a:pt x="5995" y="1817"/>
                        </a:lnTo>
                        <a:lnTo>
                          <a:pt x="5202" y="2065"/>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083"/>
                        </a:lnTo>
                        <a:lnTo>
                          <a:pt x="3703" y="14414"/>
                        </a:lnTo>
                        <a:lnTo>
                          <a:pt x="4496" y="14414"/>
                        </a:lnTo>
                        <a:lnTo>
                          <a:pt x="4496" y="14620"/>
                        </a:lnTo>
                        <a:lnTo>
                          <a:pt x="4496" y="8962"/>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07" y="21270"/>
                        </a:lnTo>
                        <a:lnTo>
                          <a:pt x="12607" y="21600"/>
                        </a:lnTo>
                        <a:lnTo>
                          <a:pt x="15605" y="21600"/>
                        </a:lnTo>
                        <a:lnTo>
                          <a:pt x="16398" y="21270"/>
                        </a:lnTo>
                        <a:lnTo>
                          <a:pt x="17016" y="20939"/>
                        </a:lnTo>
                        <a:lnTo>
                          <a:pt x="17016" y="14620"/>
                        </a:lnTo>
                        <a:lnTo>
                          <a:pt x="17809" y="14414"/>
                        </a:lnTo>
                        <a:lnTo>
                          <a:pt x="18514" y="14414"/>
                        </a:lnTo>
                        <a:lnTo>
                          <a:pt x="18514" y="14083"/>
                        </a:lnTo>
                        <a:lnTo>
                          <a:pt x="19308" y="13794"/>
                        </a:lnTo>
                        <a:lnTo>
                          <a:pt x="19925" y="13464"/>
                        </a:lnTo>
                        <a:lnTo>
                          <a:pt x="20807" y="13175"/>
                        </a:lnTo>
                        <a:lnTo>
                          <a:pt x="21600" y="12927"/>
                        </a:lnTo>
                        <a:lnTo>
                          <a:pt x="21600" y="6938"/>
                        </a:lnTo>
                        <a:lnTo>
                          <a:pt x="20807" y="6608"/>
                        </a:lnTo>
                        <a:lnTo>
                          <a:pt x="19925" y="6608"/>
                        </a:lnTo>
                        <a:lnTo>
                          <a:pt x="19308" y="6278"/>
                        </a:lnTo>
                        <a:lnTo>
                          <a:pt x="17809" y="594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665" name="Group 1665"/>
              <p:cNvGrpSpPr/>
              <p:nvPr/>
            </p:nvGrpSpPr>
            <p:grpSpPr>
              <a:xfrm>
                <a:off x="1282706" y="635007"/>
                <a:ext cx="201650" cy="358814"/>
                <a:chOff x="-1" y="-1"/>
                <a:chExt cx="201649" cy="358812"/>
              </a:xfrm>
            </p:grpSpPr>
            <p:sp>
              <p:nvSpPr>
                <p:cNvPr id="1661" name="Shape 1661"/>
                <p:cNvSpPr/>
                <p:nvPr/>
              </p:nvSpPr>
              <p:spPr>
                <a:xfrm>
                  <a:off x="7" y="4"/>
                  <a:ext cx="201635" cy="352450"/>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053" y="5977"/>
                      </a:lnTo>
                      <a:lnTo>
                        <a:pt x="16266" y="5730"/>
                      </a:lnTo>
                      <a:lnTo>
                        <a:pt x="15653" y="5730"/>
                      </a:lnTo>
                      <a:lnTo>
                        <a:pt x="14779" y="5441"/>
                      </a:lnTo>
                      <a:lnTo>
                        <a:pt x="14167" y="5111"/>
                      </a:lnTo>
                      <a:lnTo>
                        <a:pt x="14167" y="4452"/>
                      </a:lnTo>
                      <a:lnTo>
                        <a:pt x="14779" y="4452"/>
                      </a:lnTo>
                      <a:lnTo>
                        <a:pt x="15653" y="4205"/>
                      </a:lnTo>
                      <a:lnTo>
                        <a:pt x="15653" y="3957"/>
                      </a:lnTo>
                      <a:lnTo>
                        <a:pt x="16266" y="3627"/>
                      </a:lnTo>
                      <a:lnTo>
                        <a:pt x="16266" y="1525"/>
                      </a:lnTo>
                      <a:lnTo>
                        <a:pt x="15653" y="1195"/>
                      </a:lnTo>
                      <a:lnTo>
                        <a:pt x="14779" y="948"/>
                      </a:lnTo>
                      <a:lnTo>
                        <a:pt x="14167" y="660"/>
                      </a:lnTo>
                      <a:lnTo>
                        <a:pt x="13380" y="330"/>
                      </a:lnTo>
                      <a:lnTo>
                        <a:pt x="12593" y="330"/>
                      </a:lnTo>
                      <a:lnTo>
                        <a:pt x="11893" y="0"/>
                      </a:lnTo>
                      <a:lnTo>
                        <a:pt x="10494" y="0"/>
                      </a:lnTo>
                      <a:lnTo>
                        <a:pt x="9007" y="330"/>
                      </a:lnTo>
                      <a:lnTo>
                        <a:pt x="8220" y="330"/>
                      </a:lnTo>
                      <a:lnTo>
                        <a:pt x="7433" y="660"/>
                      </a:lnTo>
                      <a:lnTo>
                        <a:pt x="6734" y="948"/>
                      </a:lnTo>
                      <a:lnTo>
                        <a:pt x="6734" y="1195"/>
                      </a:lnTo>
                      <a:lnTo>
                        <a:pt x="5947" y="1525"/>
                      </a:lnTo>
                      <a:lnTo>
                        <a:pt x="5947" y="1855"/>
                      </a:lnTo>
                      <a:lnTo>
                        <a:pt x="5334" y="2102"/>
                      </a:lnTo>
                      <a:lnTo>
                        <a:pt x="5334" y="3009"/>
                      </a:lnTo>
                      <a:lnTo>
                        <a:pt x="5947" y="3298"/>
                      </a:lnTo>
                      <a:lnTo>
                        <a:pt x="5947" y="3957"/>
                      </a:lnTo>
                      <a:lnTo>
                        <a:pt x="6734" y="4205"/>
                      </a:lnTo>
                      <a:lnTo>
                        <a:pt x="7433" y="4452"/>
                      </a:lnTo>
                      <a:lnTo>
                        <a:pt x="7433" y="5441"/>
                      </a:lnTo>
                      <a:lnTo>
                        <a:pt x="6734" y="5730"/>
                      </a:lnTo>
                      <a:lnTo>
                        <a:pt x="5947" y="5730"/>
                      </a:lnTo>
                      <a:lnTo>
                        <a:pt x="5334" y="5977"/>
                      </a:lnTo>
                      <a:lnTo>
                        <a:pt x="4547" y="5977"/>
                      </a:lnTo>
                      <a:lnTo>
                        <a:pt x="3061" y="6307"/>
                      </a:lnTo>
                      <a:lnTo>
                        <a:pt x="2274" y="6637"/>
                      </a:lnTo>
                      <a:lnTo>
                        <a:pt x="1574" y="6637"/>
                      </a:lnTo>
                      <a:lnTo>
                        <a:pt x="787" y="6966"/>
                      </a:lnTo>
                      <a:lnTo>
                        <a:pt x="787" y="7173"/>
                      </a:lnTo>
                      <a:lnTo>
                        <a:pt x="0" y="7502"/>
                      </a:lnTo>
                      <a:lnTo>
                        <a:pt x="0" y="11995"/>
                      </a:lnTo>
                      <a:lnTo>
                        <a:pt x="787" y="12614"/>
                      </a:lnTo>
                      <a:lnTo>
                        <a:pt x="787" y="12944"/>
                      </a:lnTo>
                      <a:lnTo>
                        <a:pt x="1574" y="13191"/>
                      </a:lnTo>
                      <a:lnTo>
                        <a:pt x="1574" y="13768"/>
                      </a:lnTo>
                      <a:lnTo>
                        <a:pt x="2274" y="13768"/>
                      </a:lnTo>
                      <a:lnTo>
                        <a:pt x="3061" y="14098"/>
                      </a:lnTo>
                      <a:lnTo>
                        <a:pt x="3673"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927" y="14427"/>
                      </a:lnTo>
                      <a:lnTo>
                        <a:pt x="18539" y="14427"/>
                      </a:lnTo>
                      <a:lnTo>
                        <a:pt x="18539" y="14098"/>
                      </a:lnTo>
                      <a:lnTo>
                        <a:pt x="19326" y="13768"/>
                      </a:lnTo>
                      <a:lnTo>
                        <a:pt x="19938" y="13438"/>
                      </a:lnTo>
                      <a:lnTo>
                        <a:pt x="20813" y="13191"/>
                      </a:lnTo>
                      <a:lnTo>
                        <a:pt x="21600" y="12944"/>
                      </a:lnTo>
                      <a:lnTo>
                        <a:pt x="21600" y="6966"/>
                      </a:lnTo>
                      <a:lnTo>
                        <a:pt x="20813" y="6637"/>
                      </a:lnTo>
                      <a:lnTo>
                        <a:pt x="19938" y="6637"/>
                      </a:lnTo>
                      <a:lnTo>
                        <a:pt x="19326" y="6307"/>
                      </a:lnTo>
                      <a:lnTo>
                        <a:pt x="17927" y="5977"/>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664" name="Group 1664"/>
                <p:cNvGrpSpPr/>
                <p:nvPr/>
              </p:nvGrpSpPr>
              <p:grpSpPr>
                <a:xfrm>
                  <a:off x="-2" y="-2"/>
                  <a:ext cx="201650" cy="358813"/>
                  <a:chOff x="-1" y="0"/>
                  <a:chExt cx="201649" cy="358812"/>
                </a:xfrm>
              </p:grpSpPr>
              <p:sp>
                <p:nvSpPr>
                  <p:cNvPr id="1662" name="Shape 1662"/>
                  <p:cNvSpPr/>
                  <p:nvPr/>
                </p:nvSpPr>
                <p:spPr>
                  <a:xfrm>
                    <a:off x="-2" y="-1"/>
                    <a:ext cx="201651" cy="358813"/>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053" y="5977"/>
                        </a:lnTo>
                        <a:lnTo>
                          <a:pt x="16266" y="5730"/>
                        </a:lnTo>
                        <a:lnTo>
                          <a:pt x="15653" y="5730"/>
                        </a:lnTo>
                        <a:lnTo>
                          <a:pt x="14779" y="5441"/>
                        </a:lnTo>
                        <a:lnTo>
                          <a:pt x="14167" y="5111"/>
                        </a:lnTo>
                        <a:lnTo>
                          <a:pt x="14167" y="4452"/>
                        </a:lnTo>
                        <a:lnTo>
                          <a:pt x="14779" y="4452"/>
                        </a:lnTo>
                        <a:lnTo>
                          <a:pt x="15653" y="4205"/>
                        </a:lnTo>
                        <a:lnTo>
                          <a:pt x="15653" y="3957"/>
                        </a:lnTo>
                        <a:lnTo>
                          <a:pt x="16266" y="3627"/>
                        </a:lnTo>
                        <a:lnTo>
                          <a:pt x="16266" y="1525"/>
                        </a:lnTo>
                        <a:lnTo>
                          <a:pt x="15653" y="1195"/>
                        </a:lnTo>
                        <a:lnTo>
                          <a:pt x="14779" y="948"/>
                        </a:lnTo>
                        <a:lnTo>
                          <a:pt x="14167" y="660"/>
                        </a:lnTo>
                        <a:lnTo>
                          <a:pt x="13380" y="330"/>
                        </a:lnTo>
                        <a:lnTo>
                          <a:pt x="12593" y="330"/>
                        </a:lnTo>
                        <a:lnTo>
                          <a:pt x="11893" y="0"/>
                        </a:lnTo>
                        <a:lnTo>
                          <a:pt x="10494" y="0"/>
                        </a:lnTo>
                        <a:lnTo>
                          <a:pt x="9007" y="330"/>
                        </a:lnTo>
                        <a:lnTo>
                          <a:pt x="8220" y="330"/>
                        </a:lnTo>
                        <a:lnTo>
                          <a:pt x="7433" y="660"/>
                        </a:lnTo>
                        <a:lnTo>
                          <a:pt x="6734" y="948"/>
                        </a:lnTo>
                        <a:lnTo>
                          <a:pt x="6734" y="1195"/>
                        </a:lnTo>
                        <a:lnTo>
                          <a:pt x="5947" y="1525"/>
                        </a:lnTo>
                        <a:lnTo>
                          <a:pt x="5947" y="1855"/>
                        </a:lnTo>
                        <a:lnTo>
                          <a:pt x="5334" y="2102"/>
                        </a:lnTo>
                        <a:lnTo>
                          <a:pt x="5334" y="3009"/>
                        </a:lnTo>
                        <a:lnTo>
                          <a:pt x="5947" y="3298"/>
                        </a:lnTo>
                        <a:lnTo>
                          <a:pt x="5947" y="3957"/>
                        </a:lnTo>
                        <a:lnTo>
                          <a:pt x="6734" y="4205"/>
                        </a:lnTo>
                        <a:lnTo>
                          <a:pt x="7433" y="4452"/>
                        </a:lnTo>
                        <a:lnTo>
                          <a:pt x="7433" y="5441"/>
                        </a:lnTo>
                        <a:lnTo>
                          <a:pt x="6734" y="5730"/>
                        </a:lnTo>
                        <a:lnTo>
                          <a:pt x="5947" y="5730"/>
                        </a:lnTo>
                        <a:lnTo>
                          <a:pt x="5334" y="5977"/>
                        </a:lnTo>
                        <a:lnTo>
                          <a:pt x="4547" y="5977"/>
                        </a:lnTo>
                        <a:lnTo>
                          <a:pt x="3061" y="6307"/>
                        </a:lnTo>
                        <a:lnTo>
                          <a:pt x="2274" y="6637"/>
                        </a:lnTo>
                        <a:lnTo>
                          <a:pt x="1574" y="6637"/>
                        </a:lnTo>
                        <a:lnTo>
                          <a:pt x="787" y="6966"/>
                        </a:lnTo>
                        <a:lnTo>
                          <a:pt x="787" y="7173"/>
                        </a:lnTo>
                        <a:lnTo>
                          <a:pt x="0" y="7502"/>
                        </a:lnTo>
                        <a:lnTo>
                          <a:pt x="0" y="11995"/>
                        </a:lnTo>
                        <a:lnTo>
                          <a:pt x="787" y="12614"/>
                        </a:lnTo>
                        <a:lnTo>
                          <a:pt x="787" y="12944"/>
                        </a:lnTo>
                        <a:lnTo>
                          <a:pt x="1574" y="13191"/>
                        </a:lnTo>
                        <a:lnTo>
                          <a:pt x="1574" y="13768"/>
                        </a:lnTo>
                        <a:lnTo>
                          <a:pt x="2274" y="13768"/>
                        </a:lnTo>
                        <a:lnTo>
                          <a:pt x="3061" y="14098"/>
                        </a:lnTo>
                        <a:lnTo>
                          <a:pt x="3673"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927" y="14427"/>
                        </a:lnTo>
                        <a:lnTo>
                          <a:pt x="18539" y="14427"/>
                        </a:lnTo>
                        <a:lnTo>
                          <a:pt x="18539" y="14098"/>
                        </a:lnTo>
                        <a:lnTo>
                          <a:pt x="19326" y="13768"/>
                        </a:lnTo>
                        <a:lnTo>
                          <a:pt x="19938" y="13438"/>
                        </a:lnTo>
                        <a:lnTo>
                          <a:pt x="20813" y="13191"/>
                        </a:lnTo>
                        <a:lnTo>
                          <a:pt x="21600" y="12944"/>
                        </a:lnTo>
                        <a:lnTo>
                          <a:pt x="21600" y="6966"/>
                        </a:lnTo>
                        <a:lnTo>
                          <a:pt x="20813" y="6637"/>
                        </a:lnTo>
                        <a:lnTo>
                          <a:pt x="19938" y="6637"/>
                        </a:lnTo>
                        <a:lnTo>
                          <a:pt x="19326" y="6307"/>
                        </a:lnTo>
                        <a:lnTo>
                          <a:pt x="17927" y="5977"/>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663" name="Shape 1663"/>
                  <p:cNvSpPr/>
                  <p:nvPr/>
                </p:nvSpPr>
                <p:spPr>
                  <a:xfrm>
                    <a:off x="-2" y="-1"/>
                    <a:ext cx="201651" cy="358813"/>
                  </a:xfrm>
                  <a:custGeom>
                    <a:avLst/>
                    <a:gdLst/>
                    <a:ahLst/>
                    <a:cxnLst>
                      <a:cxn ang="0">
                        <a:pos x="wd2" y="hd2"/>
                      </a:cxn>
                      <a:cxn ang="5400000">
                        <a:pos x="wd2" y="hd2"/>
                      </a:cxn>
                      <a:cxn ang="10800000">
                        <a:pos x="wd2" y="hd2"/>
                      </a:cxn>
                      <a:cxn ang="16200000">
                        <a:pos x="wd2" y="hd2"/>
                      </a:cxn>
                    </a:cxnLst>
                    <a:rect l="0" t="0" r="r" b="b"/>
                    <a:pathLst>
                      <a:path w="21600" h="21600" extrusionOk="0">
                        <a:moveTo>
                          <a:pt x="17927" y="5977"/>
                        </a:moveTo>
                        <a:lnTo>
                          <a:pt x="17053" y="5977"/>
                        </a:lnTo>
                        <a:lnTo>
                          <a:pt x="16266" y="5730"/>
                        </a:lnTo>
                        <a:lnTo>
                          <a:pt x="15653" y="5730"/>
                        </a:lnTo>
                        <a:lnTo>
                          <a:pt x="14779" y="5441"/>
                        </a:lnTo>
                        <a:lnTo>
                          <a:pt x="14167" y="5111"/>
                        </a:lnTo>
                        <a:lnTo>
                          <a:pt x="14167" y="4452"/>
                        </a:lnTo>
                        <a:lnTo>
                          <a:pt x="14779" y="4452"/>
                        </a:lnTo>
                        <a:lnTo>
                          <a:pt x="15653" y="4205"/>
                        </a:lnTo>
                        <a:lnTo>
                          <a:pt x="15653" y="3957"/>
                        </a:lnTo>
                        <a:lnTo>
                          <a:pt x="16266" y="3627"/>
                        </a:lnTo>
                        <a:lnTo>
                          <a:pt x="16266" y="1525"/>
                        </a:lnTo>
                        <a:lnTo>
                          <a:pt x="15653" y="1195"/>
                        </a:lnTo>
                        <a:lnTo>
                          <a:pt x="14779" y="948"/>
                        </a:lnTo>
                        <a:lnTo>
                          <a:pt x="14167" y="660"/>
                        </a:lnTo>
                        <a:lnTo>
                          <a:pt x="13380" y="330"/>
                        </a:lnTo>
                        <a:lnTo>
                          <a:pt x="12593" y="330"/>
                        </a:lnTo>
                        <a:lnTo>
                          <a:pt x="11893" y="0"/>
                        </a:lnTo>
                        <a:lnTo>
                          <a:pt x="10494" y="0"/>
                        </a:lnTo>
                        <a:lnTo>
                          <a:pt x="9007" y="330"/>
                        </a:lnTo>
                        <a:lnTo>
                          <a:pt x="8220" y="330"/>
                        </a:lnTo>
                        <a:lnTo>
                          <a:pt x="7433" y="660"/>
                        </a:lnTo>
                        <a:lnTo>
                          <a:pt x="6734" y="948"/>
                        </a:lnTo>
                        <a:lnTo>
                          <a:pt x="6734" y="1195"/>
                        </a:lnTo>
                        <a:lnTo>
                          <a:pt x="5947" y="1525"/>
                        </a:lnTo>
                        <a:lnTo>
                          <a:pt x="5947" y="1855"/>
                        </a:lnTo>
                        <a:lnTo>
                          <a:pt x="5334" y="2102"/>
                        </a:lnTo>
                        <a:lnTo>
                          <a:pt x="5334" y="3009"/>
                        </a:lnTo>
                        <a:lnTo>
                          <a:pt x="5947" y="3298"/>
                        </a:lnTo>
                        <a:lnTo>
                          <a:pt x="5947" y="3957"/>
                        </a:lnTo>
                        <a:lnTo>
                          <a:pt x="6734" y="4205"/>
                        </a:lnTo>
                        <a:lnTo>
                          <a:pt x="7433" y="4452"/>
                        </a:lnTo>
                        <a:lnTo>
                          <a:pt x="7433" y="5441"/>
                        </a:lnTo>
                        <a:lnTo>
                          <a:pt x="6734" y="5730"/>
                        </a:lnTo>
                        <a:lnTo>
                          <a:pt x="5947" y="5730"/>
                        </a:lnTo>
                        <a:lnTo>
                          <a:pt x="5334" y="5977"/>
                        </a:lnTo>
                        <a:lnTo>
                          <a:pt x="4547" y="5977"/>
                        </a:lnTo>
                        <a:lnTo>
                          <a:pt x="3061" y="6307"/>
                        </a:lnTo>
                        <a:lnTo>
                          <a:pt x="2274" y="6637"/>
                        </a:lnTo>
                        <a:lnTo>
                          <a:pt x="1574" y="6637"/>
                        </a:lnTo>
                        <a:lnTo>
                          <a:pt x="787" y="6966"/>
                        </a:lnTo>
                        <a:lnTo>
                          <a:pt x="787" y="7173"/>
                        </a:lnTo>
                        <a:lnTo>
                          <a:pt x="0" y="7502"/>
                        </a:lnTo>
                        <a:lnTo>
                          <a:pt x="0" y="11995"/>
                        </a:lnTo>
                        <a:lnTo>
                          <a:pt x="787" y="12614"/>
                        </a:lnTo>
                        <a:lnTo>
                          <a:pt x="787" y="12944"/>
                        </a:lnTo>
                        <a:lnTo>
                          <a:pt x="1574" y="13191"/>
                        </a:lnTo>
                        <a:lnTo>
                          <a:pt x="1574" y="13768"/>
                        </a:lnTo>
                        <a:lnTo>
                          <a:pt x="2274" y="13768"/>
                        </a:lnTo>
                        <a:lnTo>
                          <a:pt x="3061" y="14098"/>
                        </a:lnTo>
                        <a:lnTo>
                          <a:pt x="3673" y="14427"/>
                        </a:lnTo>
                        <a:lnTo>
                          <a:pt x="4547" y="14427"/>
                        </a:lnTo>
                        <a:lnTo>
                          <a:pt x="4547" y="14634"/>
                        </a:lnTo>
                        <a:lnTo>
                          <a:pt x="4547" y="8986"/>
                        </a:lnTo>
                        <a:lnTo>
                          <a:pt x="4547" y="20652"/>
                        </a:lnTo>
                        <a:lnTo>
                          <a:pt x="5334" y="20940"/>
                        </a:lnTo>
                        <a:lnTo>
                          <a:pt x="5334" y="21270"/>
                        </a:lnTo>
                        <a:lnTo>
                          <a:pt x="5947" y="21270"/>
                        </a:lnTo>
                        <a:lnTo>
                          <a:pt x="5947" y="21600"/>
                        </a:lnTo>
                        <a:lnTo>
                          <a:pt x="9007" y="21600"/>
                        </a:lnTo>
                        <a:lnTo>
                          <a:pt x="9707" y="21270"/>
                        </a:lnTo>
                        <a:lnTo>
                          <a:pt x="10494" y="20940"/>
                        </a:lnTo>
                        <a:lnTo>
                          <a:pt x="11106" y="20652"/>
                        </a:lnTo>
                        <a:lnTo>
                          <a:pt x="11106" y="20405"/>
                        </a:lnTo>
                        <a:lnTo>
                          <a:pt x="11106" y="20940"/>
                        </a:lnTo>
                        <a:lnTo>
                          <a:pt x="11893" y="20940"/>
                        </a:lnTo>
                        <a:lnTo>
                          <a:pt x="11893" y="21270"/>
                        </a:lnTo>
                        <a:lnTo>
                          <a:pt x="12593" y="21270"/>
                        </a:lnTo>
                        <a:lnTo>
                          <a:pt x="12593" y="21600"/>
                        </a:lnTo>
                        <a:lnTo>
                          <a:pt x="15653" y="21600"/>
                        </a:lnTo>
                        <a:lnTo>
                          <a:pt x="16266" y="21270"/>
                        </a:lnTo>
                        <a:lnTo>
                          <a:pt x="17053" y="20940"/>
                        </a:lnTo>
                        <a:lnTo>
                          <a:pt x="17053" y="14634"/>
                        </a:lnTo>
                        <a:lnTo>
                          <a:pt x="17927" y="14427"/>
                        </a:lnTo>
                        <a:lnTo>
                          <a:pt x="18539" y="14427"/>
                        </a:lnTo>
                        <a:lnTo>
                          <a:pt x="18539" y="14098"/>
                        </a:lnTo>
                        <a:lnTo>
                          <a:pt x="19326" y="13768"/>
                        </a:lnTo>
                        <a:lnTo>
                          <a:pt x="19938" y="13438"/>
                        </a:lnTo>
                        <a:lnTo>
                          <a:pt x="20813" y="13191"/>
                        </a:lnTo>
                        <a:lnTo>
                          <a:pt x="21600" y="12944"/>
                        </a:lnTo>
                        <a:lnTo>
                          <a:pt x="21600" y="6966"/>
                        </a:lnTo>
                        <a:lnTo>
                          <a:pt x="20813" y="6637"/>
                        </a:lnTo>
                        <a:lnTo>
                          <a:pt x="19938" y="6637"/>
                        </a:lnTo>
                        <a:lnTo>
                          <a:pt x="19326" y="6307"/>
                        </a:lnTo>
                        <a:lnTo>
                          <a:pt x="17927" y="597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670" name="Group 1670"/>
              <p:cNvGrpSpPr/>
              <p:nvPr/>
            </p:nvGrpSpPr>
            <p:grpSpPr>
              <a:xfrm>
                <a:off x="330212" y="512766"/>
                <a:ext cx="201640" cy="357233"/>
                <a:chOff x="-1" y="-2"/>
                <a:chExt cx="201639" cy="357231"/>
              </a:xfrm>
            </p:grpSpPr>
            <p:sp>
              <p:nvSpPr>
                <p:cNvPr id="1666" name="Shape 1666"/>
                <p:cNvSpPr/>
                <p:nvPr/>
              </p:nvSpPr>
              <p:spPr>
                <a:xfrm>
                  <a:off x="-2" y="7"/>
                  <a:ext cx="198462" cy="350866"/>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140" y="5989"/>
                      </a:lnTo>
                      <a:lnTo>
                        <a:pt x="16266" y="5699"/>
                      </a:lnTo>
                      <a:lnTo>
                        <a:pt x="15653" y="5699"/>
                      </a:lnTo>
                      <a:lnTo>
                        <a:pt x="14866" y="5452"/>
                      </a:lnTo>
                      <a:lnTo>
                        <a:pt x="14254" y="5121"/>
                      </a:lnTo>
                      <a:lnTo>
                        <a:pt x="14254" y="4460"/>
                      </a:lnTo>
                      <a:lnTo>
                        <a:pt x="14866" y="4460"/>
                      </a:lnTo>
                      <a:lnTo>
                        <a:pt x="15653" y="4213"/>
                      </a:lnTo>
                      <a:lnTo>
                        <a:pt x="15653" y="3924"/>
                      </a:lnTo>
                      <a:lnTo>
                        <a:pt x="16266" y="3593"/>
                      </a:lnTo>
                      <a:lnTo>
                        <a:pt x="16266" y="1487"/>
                      </a:lnTo>
                      <a:lnTo>
                        <a:pt x="15653" y="1156"/>
                      </a:lnTo>
                      <a:lnTo>
                        <a:pt x="14866" y="909"/>
                      </a:lnTo>
                      <a:lnTo>
                        <a:pt x="14254" y="661"/>
                      </a:lnTo>
                      <a:lnTo>
                        <a:pt x="13380" y="330"/>
                      </a:lnTo>
                      <a:lnTo>
                        <a:pt x="12593" y="330"/>
                      </a:lnTo>
                      <a:lnTo>
                        <a:pt x="11981" y="0"/>
                      </a:lnTo>
                      <a:lnTo>
                        <a:pt x="10494" y="0"/>
                      </a:lnTo>
                      <a:lnTo>
                        <a:pt x="9095" y="330"/>
                      </a:lnTo>
                      <a:lnTo>
                        <a:pt x="8220" y="330"/>
                      </a:lnTo>
                      <a:lnTo>
                        <a:pt x="7433" y="661"/>
                      </a:lnTo>
                      <a:lnTo>
                        <a:pt x="6821" y="909"/>
                      </a:lnTo>
                      <a:lnTo>
                        <a:pt x="6821" y="1156"/>
                      </a:lnTo>
                      <a:lnTo>
                        <a:pt x="6034" y="1487"/>
                      </a:lnTo>
                      <a:lnTo>
                        <a:pt x="6034" y="1817"/>
                      </a:lnTo>
                      <a:lnTo>
                        <a:pt x="5334" y="2106"/>
                      </a:lnTo>
                      <a:lnTo>
                        <a:pt x="5334" y="3015"/>
                      </a:lnTo>
                      <a:lnTo>
                        <a:pt x="6034" y="3263"/>
                      </a:lnTo>
                      <a:lnTo>
                        <a:pt x="6034" y="3924"/>
                      </a:lnTo>
                      <a:lnTo>
                        <a:pt x="6821" y="4213"/>
                      </a:lnTo>
                      <a:lnTo>
                        <a:pt x="7433" y="4460"/>
                      </a:lnTo>
                      <a:lnTo>
                        <a:pt x="7433" y="5452"/>
                      </a:lnTo>
                      <a:lnTo>
                        <a:pt x="6821" y="5699"/>
                      </a:lnTo>
                      <a:lnTo>
                        <a:pt x="6034" y="5699"/>
                      </a:lnTo>
                      <a:lnTo>
                        <a:pt x="5334" y="5989"/>
                      </a:lnTo>
                      <a:lnTo>
                        <a:pt x="4547" y="5989"/>
                      </a:lnTo>
                      <a:lnTo>
                        <a:pt x="3061" y="6278"/>
                      </a:lnTo>
                      <a:lnTo>
                        <a:pt x="2274" y="6608"/>
                      </a:lnTo>
                      <a:lnTo>
                        <a:pt x="1662" y="6608"/>
                      </a:lnTo>
                      <a:lnTo>
                        <a:pt x="874" y="6938"/>
                      </a:lnTo>
                      <a:lnTo>
                        <a:pt x="874" y="7145"/>
                      </a:lnTo>
                      <a:lnTo>
                        <a:pt x="0" y="7475"/>
                      </a:lnTo>
                      <a:lnTo>
                        <a:pt x="0" y="12018"/>
                      </a:lnTo>
                      <a:lnTo>
                        <a:pt x="874" y="12597"/>
                      </a:lnTo>
                      <a:lnTo>
                        <a:pt x="874" y="12927"/>
                      </a:lnTo>
                      <a:lnTo>
                        <a:pt x="1662" y="13175"/>
                      </a:lnTo>
                      <a:lnTo>
                        <a:pt x="1662" y="13794"/>
                      </a:lnTo>
                      <a:lnTo>
                        <a:pt x="2274" y="13794"/>
                      </a:lnTo>
                      <a:lnTo>
                        <a:pt x="3061" y="14125"/>
                      </a:lnTo>
                      <a:lnTo>
                        <a:pt x="3760" y="14455"/>
                      </a:lnTo>
                      <a:lnTo>
                        <a:pt x="4547" y="14455"/>
                      </a:lnTo>
                      <a:lnTo>
                        <a:pt x="4547" y="14620"/>
                      </a:lnTo>
                      <a:lnTo>
                        <a:pt x="4547" y="9003"/>
                      </a:lnTo>
                      <a:lnTo>
                        <a:pt x="4547" y="20691"/>
                      </a:lnTo>
                      <a:lnTo>
                        <a:pt x="5334" y="20939"/>
                      </a:lnTo>
                      <a:lnTo>
                        <a:pt x="5334" y="21270"/>
                      </a:lnTo>
                      <a:lnTo>
                        <a:pt x="6034" y="21270"/>
                      </a:lnTo>
                      <a:lnTo>
                        <a:pt x="6034" y="21600"/>
                      </a:lnTo>
                      <a:lnTo>
                        <a:pt x="9095" y="21600"/>
                      </a:lnTo>
                      <a:lnTo>
                        <a:pt x="9707" y="21270"/>
                      </a:lnTo>
                      <a:lnTo>
                        <a:pt x="10494" y="20939"/>
                      </a:lnTo>
                      <a:lnTo>
                        <a:pt x="11194" y="20691"/>
                      </a:lnTo>
                      <a:lnTo>
                        <a:pt x="11194" y="20402"/>
                      </a:lnTo>
                      <a:lnTo>
                        <a:pt x="11194" y="20939"/>
                      </a:lnTo>
                      <a:lnTo>
                        <a:pt x="11981" y="20939"/>
                      </a:lnTo>
                      <a:lnTo>
                        <a:pt x="11981" y="21270"/>
                      </a:lnTo>
                      <a:lnTo>
                        <a:pt x="12593" y="21270"/>
                      </a:lnTo>
                      <a:lnTo>
                        <a:pt x="12593" y="21600"/>
                      </a:lnTo>
                      <a:lnTo>
                        <a:pt x="15653" y="21600"/>
                      </a:lnTo>
                      <a:lnTo>
                        <a:pt x="16266" y="21270"/>
                      </a:lnTo>
                      <a:lnTo>
                        <a:pt x="17140" y="20939"/>
                      </a:lnTo>
                      <a:lnTo>
                        <a:pt x="17140" y="14620"/>
                      </a:lnTo>
                      <a:lnTo>
                        <a:pt x="17927" y="14455"/>
                      </a:lnTo>
                      <a:lnTo>
                        <a:pt x="18539" y="14455"/>
                      </a:lnTo>
                      <a:lnTo>
                        <a:pt x="18539" y="14125"/>
                      </a:lnTo>
                      <a:lnTo>
                        <a:pt x="19414" y="13794"/>
                      </a:lnTo>
                      <a:lnTo>
                        <a:pt x="20026" y="13464"/>
                      </a:lnTo>
                      <a:lnTo>
                        <a:pt x="20813" y="13175"/>
                      </a:lnTo>
                      <a:lnTo>
                        <a:pt x="21600" y="12927"/>
                      </a:lnTo>
                      <a:lnTo>
                        <a:pt x="21600" y="6938"/>
                      </a:lnTo>
                      <a:lnTo>
                        <a:pt x="20813" y="6608"/>
                      </a:lnTo>
                      <a:lnTo>
                        <a:pt x="20026" y="6608"/>
                      </a:lnTo>
                      <a:lnTo>
                        <a:pt x="19414" y="6278"/>
                      </a:lnTo>
                      <a:lnTo>
                        <a:pt x="17927" y="5989"/>
                      </a:lnTo>
                      <a:close/>
                    </a:path>
                  </a:pathLst>
                </a:custGeom>
                <a:solidFill>
                  <a:srgbClr val="3333CC"/>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669" name="Group 1669"/>
                <p:cNvGrpSpPr/>
                <p:nvPr/>
              </p:nvGrpSpPr>
              <p:grpSpPr>
                <a:xfrm>
                  <a:off x="34924" y="-3"/>
                  <a:ext cx="166715" cy="357233"/>
                  <a:chOff x="0" y="-1"/>
                  <a:chExt cx="166713" cy="357231"/>
                </a:xfrm>
              </p:grpSpPr>
              <p:sp>
                <p:nvSpPr>
                  <p:cNvPr id="1667" name="Shape 1667"/>
                  <p:cNvSpPr/>
                  <p:nvPr/>
                </p:nvSpPr>
                <p:spPr>
                  <a:xfrm>
                    <a:off x="-1" y="-2"/>
                    <a:ext cx="166714" cy="357233"/>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140" y="5989"/>
                        </a:lnTo>
                        <a:lnTo>
                          <a:pt x="16266" y="5699"/>
                        </a:lnTo>
                        <a:lnTo>
                          <a:pt x="15653" y="5699"/>
                        </a:lnTo>
                        <a:lnTo>
                          <a:pt x="14866" y="5452"/>
                        </a:lnTo>
                        <a:lnTo>
                          <a:pt x="14254" y="5121"/>
                        </a:lnTo>
                        <a:lnTo>
                          <a:pt x="14254" y="4460"/>
                        </a:lnTo>
                        <a:lnTo>
                          <a:pt x="14866" y="4460"/>
                        </a:lnTo>
                        <a:lnTo>
                          <a:pt x="15653" y="4213"/>
                        </a:lnTo>
                        <a:lnTo>
                          <a:pt x="15653" y="3924"/>
                        </a:lnTo>
                        <a:lnTo>
                          <a:pt x="16266" y="3593"/>
                        </a:lnTo>
                        <a:lnTo>
                          <a:pt x="16266" y="1487"/>
                        </a:lnTo>
                        <a:lnTo>
                          <a:pt x="15653" y="1156"/>
                        </a:lnTo>
                        <a:lnTo>
                          <a:pt x="14866" y="909"/>
                        </a:lnTo>
                        <a:lnTo>
                          <a:pt x="14254" y="661"/>
                        </a:lnTo>
                        <a:lnTo>
                          <a:pt x="13380" y="330"/>
                        </a:lnTo>
                        <a:lnTo>
                          <a:pt x="12593" y="330"/>
                        </a:lnTo>
                        <a:lnTo>
                          <a:pt x="11981" y="0"/>
                        </a:lnTo>
                        <a:lnTo>
                          <a:pt x="10494" y="0"/>
                        </a:lnTo>
                        <a:lnTo>
                          <a:pt x="9095" y="330"/>
                        </a:lnTo>
                        <a:lnTo>
                          <a:pt x="8220" y="330"/>
                        </a:lnTo>
                        <a:lnTo>
                          <a:pt x="7433" y="661"/>
                        </a:lnTo>
                        <a:lnTo>
                          <a:pt x="6821" y="909"/>
                        </a:lnTo>
                        <a:lnTo>
                          <a:pt x="6821" y="1156"/>
                        </a:lnTo>
                        <a:lnTo>
                          <a:pt x="6034" y="1487"/>
                        </a:lnTo>
                        <a:lnTo>
                          <a:pt x="6034" y="1817"/>
                        </a:lnTo>
                        <a:lnTo>
                          <a:pt x="5334" y="2106"/>
                        </a:lnTo>
                        <a:lnTo>
                          <a:pt x="5334" y="3015"/>
                        </a:lnTo>
                        <a:lnTo>
                          <a:pt x="6034" y="3263"/>
                        </a:lnTo>
                        <a:lnTo>
                          <a:pt x="6034" y="3924"/>
                        </a:lnTo>
                        <a:lnTo>
                          <a:pt x="6821" y="4213"/>
                        </a:lnTo>
                        <a:lnTo>
                          <a:pt x="7433" y="4460"/>
                        </a:lnTo>
                        <a:lnTo>
                          <a:pt x="7433" y="5452"/>
                        </a:lnTo>
                        <a:lnTo>
                          <a:pt x="6821" y="5699"/>
                        </a:lnTo>
                        <a:lnTo>
                          <a:pt x="6034" y="5699"/>
                        </a:lnTo>
                        <a:lnTo>
                          <a:pt x="5334" y="5989"/>
                        </a:lnTo>
                        <a:lnTo>
                          <a:pt x="4547" y="5989"/>
                        </a:lnTo>
                        <a:lnTo>
                          <a:pt x="3061" y="6278"/>
                        </a:lnTo>
                        <a:lnTo>
                          <a:pt x="2274" y="6608"/>
                        </a:lnTo>
                        <a:lnTo>
                          <a:pt x="1662" y="6608"/>
                        </a:lnTo>
                        <a:lnTo>
                          <a:pt x="874" y="6938"/>
                        </a:lnTo>
                        <a:lnTo>
                          <a:pt x="874" y="7145"/>
                        </a:lnTo>
                        <a:lnTo>
                          <a:pt x="0" y="7475"/>
                        </a:lnTo>
                        <a:lnTo>
                          <a:pt x="0" y="12018"/>
                        </a:lnTo>
                        <a:lnTo>
                          <a:pt x="874" y="12597"/>
                        </a:lnTo>
                        <a:lnTo>
                          <a:pt x="874" y="12927"/>
                        </a:lnTo>
                        <a:lnTo>
                          <a:pt x="1662" y="13175"/>
                        </a:lnTo>
                        <a:lnTo>
                          <a:pt x="1662" y="13794"/>
                        </a:lnTo>
                        <a:lnTo>
                          <a:pt x="2274" y="13794"/>
                        </a:lnTo>
                        <a:lnTo>
                          <a:pt x="3061" y="14125"/>
                        </a:lnTo>
                        <a:lnTo>
                          <a:pt x="3760" y="14455"/>
                        </a:lnTo>
                        <a:lnTo>
                          <a:pt x="4547" y="14455"/>
                        </a:lnTo>
                        <a:lnTo>
                          <a:pt x="4547" y="14620"/>
                        </a:lnTo>
                        <a:lnTo>
                          <a:pt x="4547" y="9003"/>
                        </a:lnTo>
                        <a:lnTo>
                          <a:pt x="4547" y="20691"/>
                        </a:lnTo>
                        <a:lnTo>
                          <a:pt x="5334" y="20939"/>
                        </a:lnTo>
                        <a:lnTo>
                          <a:pt x="5334" y="21270"/>
                        </a:lnTo>
                        <a:lnTo>
                          <a:pt x="6034" y="21270"/>
                        </a:lnTo>
                        <a:lnTo>
                          <a:pt x="6034" y="21600"/>
                        </a:lnTo>
                        <a:lnTo>
                          <a:pt x="9095" y="21600"/>
                        </a:lnTo>
                        <a:lnTo>
                          <a:pt x="9707" y="21270"/>
                        </a:lnTo>
                        <a:lnTo>
                          <a:pt x="10494" y="20939"/>
                        </a:lnTo>
                        <a:lnTo>
                          <a:pt x="11194" y="20691"/>
                        </a:lnTo>
                        <a:lnTo>
                          <a:pt x="11194" y="20402"/>
                        </a:lnTo>
                        <a:lnTo>
                          <a:pt x="11194" y="20939"/>
                        </a:lnTo>
                        <a:lnTo>
                          <a:pt x="11981" y="20939"/>
                        </a:lnTo>
                        <a:lnTo>
                          <a:pt x="11981" y="21270"/>
                        </a:lnTo>
                        <a:lnTo>
                          <a:pt x="12593" y="21270"/>
                        </a:lnTo>
                        <a:lnTo>
                          <a:pt x="12593" y="21600"/>
                        </a:lnTo>
                        <a:lnTo>
                          <a:pt x="15653" y="21600"/>
                        </a:lnTo>
                        <a:lnTo>
                          <a:pt x="16266" y="21270"/>
                        </a:lnTo>
                        <a:lnTo>
                          <a:pt x="17140" y="20939"/>
                        </a:lnTo>
                        <a:lnTo>
                          <a:pt x="17140" y="14620"/>
                        </a:lnTo>
                        <a:lnTo>
                          <a:pt x="17927" y="14455"/>
                        </a:lnTo>
                        <a:lnTo>
                          <a:pt x="18539" y="14455"/>
                        </a:lnTo>
                        <a:lnTo>
                          <a:pt x="18539" y="14125"/>
                        </a:lnTo>
                        <a:lnTo>
                          <a:pt x="19414" y="13794"/>
                        </a:lnTo>
                        <a:lnTo>
                          <a:pt x="20026" y="13464"/>
                        </a:lnTo>
                        <a:lnTo>
                          <a:pt x="20813" y="13175"/>
                        </a:lnTo>
                        <a:lnTo>
                          <a:pt x="21600" y="12927"/>
                        </a:lnTo>
                        <a:lnTo>
                          <a:pt x="21600" y="6938"/>
                        </a:lnTo>
                        <a:lnTo>
                          <a:pt x="20813" y="6608"/>
                        </a:lnTo>
                        <a:lnTo>
                          <a:pt x="20026" y="6608"/>
                        </a:lnTo>
                        <a:lnTo>
                          <a:pt x="19414" y="6278"/>
                        </a:lnTo>
                        <a:lnTo>
                          <a:pt x="17927" y="5989"/>
                        </a:lnTo>
                        <a:close/>
                      </a:path>
                    </a:pathLst>
                  </a:custGeom>
                  <a:solidFill>
                    <a:srgbClr val="3333CC"/>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668" name="Shape 1668"/>
                  <p:cNvSpPr/>
                  <p:nvPr/>
                </p:nvSpPr>
                <p:spPr>
                  <a:xfrm>
                    <a:off x="-1" y="-2"/>
                    <a:ext cx="166714" cy="357233"/>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140" y="5989"/>
                        </a:lnTo>
                        <a:lnTo>
                          <a:pt x="16266" y="5699"/>
                        </a:lnTo>
                        <a:lnTo>
                          <a:pt x="15653" y="5699"/>
                        </a:lnTo>
                        <a:lnTo>
                          <a:pt x="14866" y="5452"/>
                        </a:lnTo>
                        <a:lnTo>
                          <a:pt x="14254" y="5121"/>
                        </a:lnTo>
                        <a:lnTo>
                          <a:pt x="14254" y="4460"/>
                        </a:lnTo>
                        <a:lnTo>
                          <a:pt x="14866" y="4460"/>
                        </a:lnTo>
                        <a:lnTo>
                          <a:pt x="15653" y="4213"/>
                        </a:lnTo>
                        <a:lnTo>
                          <a:pt x="15653" y="3924"/>
                        </a:lnTo>
                        <a:lnTo>
                          <a:pt x="16266" y="3593"/>
                        </a:lnTo>
                        <a:lnTo>
                          <a:pt x="16266" y="1487"/>
                        </a:lnTo>
                        <a:lnTo>
                          <a:pt x="15653" y="1156"/>
                        </a:lnTo>
                        <a:lnTo>
                          <a:pt x="14866" y="909"/>
                        </a:lnTo>
                        <a:lnTo>
                          <a:pt x="14254" y="661"/>
                        </a:lnTo>
                        <a:lnTo>
                          <a:pt x="13380" y="330"/>
                        </a:lnTo>
                        <a:lnTo>
                          <a:pt x="12593" y="330"/>
                        </a:lnTo>
                        <a:lnTo>
                          <a:pt x="11981" y="0"/>
                        </a:lnTo>
                        <a:lnTo>
                          <a:pt x="10494" y="0"/>
                        </a:lnTo>
                        <a:lnTo>
                          <a:pt x="9095" y="330"/>
                        </a:lnTo>
                        <a:lnTo>
                          <a:pt x="8220" y="330"/>
                        </a:lnTo>
                        <a:lnTo>
                          <a:pt x="7433" y="661"/>
                        </a:lnTo>
                        <a:lnTo>
                          <a:pt x="6821" y="909"/>
                        </a:lnTo>
                        <a:lnTo>
                          <a:pt x="6821" y="1156"/>
                        </a:lnTo>
                        <a:lnTo>
                          <a:pt x="6034" y="1487"/>
                        </a:lnTo>
                        <a:lnTo>
                          <a:pt x="6034" y="1817"/>
                        </a:lnTo>
                        <a:lnTo>
                          <a:pt x="5334" y="2106"/>
                        </a:lnTo>
                        <a:lnTo>
                          <a:pt x="5334" y="3015"/>
                        </a:lnTo>
                        <a:lnTo>
                          <a:pt x="6034" y="3263"/>
                        </a:lnTo>
                        <a:lnTo>
                          <a:pt x="6034" y="3924"/>
                        </a:lnTo>
                        <a:lnTo>
                          <a:pt x="6821" y="4213"/>
                        </a:lnTo>
                        <a:lnTo>
                          <a:pt x="7433" y="4460"/>
                        </a:lnTo>
                        <a:lnTo>
                          <a:pt x="7433" y="5452"/>
                        </a:lnTo>
                        <a:lnTo>
                          <a:pt x="6821" y="5699"/>
                        </a:lnTo>
                        <a:lnTo>
                          <a:pt x="6034" y="5699"/>
                        </a:lnTo>
                        <a:lnTo>
                          <a:pt x="5334" y="5989"/>
                        </a:lnTo>
                        <a:lnTo>
                          <a:pt x="4547" y="5989"/>
                        </a:lnTo>
                        <a:lnTo>
                          <a:pt x="3061" y="6278"/>
                        </a:lnTo>
                        <a:lnTo>
                          <a:pt x="2274" y="6608"/>
                        </a:lnTo>
                        <a:lnTo>
                          <a:pt x="1662" y="6608"/>
                        </a:lnTo>
                        <a:lnTo>
                          <a:pt x="874" y="6938"/>
                        </a:lnTo>
                        <a:lnTo>
                          <a:pt x="874" y="7145"/>
                        </a:lnTo>
                        <a:lnTo>
                          <a:pt x="0" y="7475"/>
                        </a:lnTo>
                        <a:lnTo>
                          <a:pt x="0" y="12018"/>
                        </a:lnTo>
                        <a:lnTo>
                          <a:pt x="874" y="12597"/>
                        </a:lnTo>
                        <a:lnTo>
                          <a:pt x="874" y="12927"/>
                        </a:lnTo>
                        <a:lnTo>
                          <a:pt x="1662" y="13175"/>
                        </a:lnTo>
                        <a:lnTo>
                          <a:pt x="1662" y="13794"/>
                        </a:lnTo>
                        <a:lnTo>
                          <a:pt x="2274" y="13794"/>
                        </a:lnTo>
                        <a:lnTo>
                          <a:pt x="3061" y="14125"/>
                        </a:lnTo>
                        <a:lnTo>
                          <a:pt x="3760" y="14455"/>
                        </a:lnTo>
                        <a:lnTo>
                          <a:pt x="4547" y="14455"/>
                        </a:lnTo>
                        <a:lnTo>
                          <a:pt x="4547" y="14620"/>
                        </a:lnTo>
                        <a:lnTo>
                          <a:pt x="4547" y="9003"/>
                        </a:lnTo>
                        <a:lnTo>
                          <a:pt x="4547" y="20691"/>
                        </a:lnTo>
                        <a:lnTo>
                          <a:pt x="5334" y="20939"/>
                        </a:lnTo>
                        <a:lnTo>
                          <a:pt x="5334" y="21270"/>
                        </a:lnTo>
                        <a:lnTo>
                          <a:pt x="6034" y="21270"/>
                        </a:lnTo>
                        <a:lnTo>
                          <a:pt x="6034" y="21600"/>
                        </a:lnTo>
                        <a:lnTo>
                          <a:pt x="9095" y="21600"/>
                        </a:lnTo>
                        <a:lnTo>
                          <a:pt x="9707" y="21270"/>
                        </a:lnTo>
                        <a:lnTo>
                          <a:pt x="10494" y="20939"/>
                        </a:lnTo>
                        <a:lnTo>
                          <a:pt x="11194" y="20691"/>
                        </a:lnTo>
                        <a:lnTo>
                          <a:pt x="11194" y="20402"/>
                        </a:lnTo>
                        <a:lnTo>
                          <a:pt x="11194" y="20939"/>
                        </a:lnTo>
                        <a:lnTo>
                          <a:pt x="11981" y="20939"/>
                        </a:lnTo>
                        <a:lnTo>
                          <a:pt x="11981" y="21270"/>
                        </a:lnTo>
                        <a:lnTo>
                          <a:pt x="12593" y="21270"/>
                        </a:lnTo>
                        <a:lnTo>
                          <a:pt x="12593" y="21600"/>
                        </a:lnTo>
                        <a:lnTo>
                          <a:pt x="15653" y="21600"/>
                        </a:lnTo>
                        <a:lnTo>
                          <a:pt x="16266" y="21270"/>
                        </a:lnTo>
                        <a:lnTo>
                          <a:pt x="17140" y="20939"/>
                        </a:lnTo>
                        <a:lnTo>
                          <a:pt x="17140" y="14620"/>
                        </a:lnTo>
                        <a:lnTo>
                          <a:pt x="17927" y="14455"/>
                        </a:lnTo>
                        <a:lnTo>
                          <a:pt x="18539" y="14455"/>
                        </a:lnTo>
                        <a:lnTo>
                          <a:pt x="18539" y="14125"/>
                        </a:lnTo>
                        <a:lnTo>
                          <a:pt x="19414" y="13794"/>
                        </a:lnTo>
                        <a:lnTo>
                          <a:pt x="20026" y="13464"/>
                        </a:lnTo>
                        <a:lnTo>
                          <a:pt x="20813" y="13175"/>
                        </a:lnTo>
                        <a:lnTo>
                          <a:pt x="21600" y="12927"/>
                        </a:lnTo>
                        <a:lnTo>
                          <a:pt x="21600" y="6938"/>
                        </a:lnTo>
                        <a:lnTo>
                          <a:pt x="20813" y="6608"/>
                        </a:lnTo>
                        <a:lnTo>
                          <a:pt x="20026" y="6608"/>
                        </a:lnTo>
                        <a:lnTo>
                          <a:pt x="19414" y="6278"/>
                        </a:lnTo>
                        <a:lnTo>
                          <a:pt x="1792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675" name="Group 1675"/>
              <p:cNvGrpSpPr/>
              <p:nvPr/>
            </p:nvGrpSpPr>
            <p:grpSpPr>
              <a:xfrm>
                <a:off x="-4" y="285758"/>
                <a:ext cx="201653" cy="357215"/>
                <a:chOff x="-2" y="0"/>
                <a:chExt cx="201651" cy="357214"/>
              </a:xfrm>
            </p:grpSpPr>
            <p:sp>
              <p:nvSpPr>
                <p:cNvPr id="1671" name="Shape 1671"/>
                <p:cNvSpPr/>
                <p:nvPr/>
              </p:nvSpPr>
              <p:spPr>
                <a:xfrm>
                  <a:off x="6" y="4"/>
                  <a:ext cx="201640" cy="357205"/>
                </a:xfrm>
                <a:custGeom>
                  <a:avLst/>
                  <a:gdLst/>
                  <a:ahLst/>
                  <a:cxnLst>
                    <a:cxn ang="0">
                      <a:pos x="wd2" y="hd2"/>
                    </a:cxn>
                    <a:cxn ang="5400000">
                      <a:pos x="wd2" y="hd2"/>
                    </a:cxn>
                    <a:cxn ang="10800000">
                      <a:pos x="wd2" y="hd2"/>
                    </a:cxn>
                    <a:cxn ang="16200000">
                      <a:pos x="wd2" y="hd2"/>
                    </a:cxn>
                  </a:cxnLst>
                  <a:rect l="0" t="0" r="r" b="b"/>
                  <a:pathLst>
                    <a:path w="21600" h="21600" extrusionOk="0">
                      <a:moveTo>
                        <a:pt x="17824" y="5989"/>
                      </a:moveTo>
                      <a:lnTo>
                        <a:pt x="17034" y="5989"/>
                      </a:lnTo>
                      <a:lnTo>
                        <a:pt x="16420" y="5741"/>
                      </a:lnTo>
                      <a:lnTo>
                        <a:pt x="15541" y="5741"/>
                      </a:lnTo>
                      <a:lnTo>
                        <a:pt x="14751" y="5452"/>
                      </a:lnTo>
                      <a:lnTo>
                        <a:pt x="14137" y="5121"/>
                      </a:lnTo>
                      <a:lnTo>
                        <a:pt x="14137" y="4460"/>
                      </a:lnTo>
                      <a:lnTo>
                        <a:pt x="14751" y="4460"/>
                      </a:lnTo>
                      <a:lnTo>
                        <a:pt x="15541" y="4213"/>
                      </a:lnTo>
                      <a:lnTo>
                        <a:pt x="15541" y="3965"/>
                      </a:lnTo>
                      <a:lnTo>
                        <a:pt x="16420" y="3634"/>
                      </a:lnTo>
                      <a:lnTo>
                        <a:pt x="16420" y="1528"/>
                      </a:lnTo>
                      <a:lnTo>
                        <a:pt x="15541" y="1198"/>
                      </a:lnTo>
                      <a:lnTo>
                        <a:pt x="14751" y="950"/>
                      </a:lnTo>
                      <a:lnTo>
                        <a:pt x="13434" y="330"/>
                      </a:lnTo>
                      <a:lnTo>
                        <a:pt x="12644" y="330"/>
                      </a:lnTo>
                      <a:lnTo>
                        <a:pt x="11854" y="0"/>
                      </a:lnTo>
                      <a:lnTo>
                        <a:pt x="10537" y="0"/>
                      </a:lnTo>
                      <a:lnTo>
                        <a:pt x="8956" y="330"/>
                      </a:lnTo>
                      <a:lnTo>
                        <a:pt x="8166" y="330"/>
                      </a:lnTo>
                      <a:lnTo>
                        <a:pt x="6849" y="950"/>
                      </a:lnTo>
                      <a:lnTo>
                        <a:pt x="6849" y="1198"/>
                      </a:lnTo>
                      <a:lnTo>
                        <a:pt x="6059" y="1528"/>
                      </a:lnTo>
                      <a:lnTo>
                        <a:pt x="6059" y="1859"/>
                      </a:lnTo>
                      <a:lnTo>
                        <a:pt x="5180" y="2106"/>
                      </a:lnTo>
                      <a:lnTo>
                        <a:pt x="5180" y="3015"/>
                      </a:lnTo>
                      <a:lnTo>
                        <a:pt x="6059" y="3304"/>
                      </a:lnTo>
                      <a:lnTo>
                        <a:pt x="6059" y="3965"/>
                      </a:lnTo>
                      <a:lnTo>
                        <a:pt x="6849" y="4213"/>
                      </a:lnTo>
                      <a:lnTo>
                        <a:pt x="7463" y="4460"/>
                      </a:lnTo>
                      <a:lnTo>
                        <a:pt x="7463" y="5452"/>
                      </a:lnTo>
                      <a:lnTo>
                        <a:pt x="6849" y="5741"/>
                      </a:lnTo>
                      <a:lnTo>
                        <a:pt x="6059" y="5741"/>
                      </a:lnTo>
                      <a:lnTo>
                        <a:pt x="5180" y="5989"/>
                      </a:lnTo>
                      <a:lnTo>
                        <a:pt x="4566" y="5989"/>
                      </a:lnTo>
                      <a:lnTo>
                        <a:pt x="3073" y="6319"/>
                      </a:lnTo>
                      <a:lnTo>
                        <a:pt x="2283" y="6649"/>
                      </a:lnTo>
                      <a:lnTo>
                        <a:pt x="1493" y="6649"/>
                      </a:lnTo>
                      <a:lnTo>
                        <a:pt x="878" y="6980"/>
                      </a:lnTo>
                      <a:lnTo>
                        <a:pt x="878" y="7186"/>
                      </a:lnTo>
                      <a:lnTo>
                        <a:pt x="0" y="7517"/>
                      </a:lnTo>
                      <a:lnTo>
                        <a:pt x="0" y="12018"/>
                      </a:lnTo>
                      <a:lnTo>
                        <a:pt x="878" y="12638"/>
                      </a:lnTo>
                      <a:lnTo>
                        <a:pt x="878" y="12968"/>
                      </a:lnTo>
                      <a:lnTo>
                        <a:pt x="1493" y="13216"/>
                      </a:lnTo>
                      <a:lnTo>
                        <a:pt x="1493" y="13794"/>
                      </a:lnTo>
                      <a:lnTo>
                        <a:pt x="2283" y="13794"/>
                      </a:lnTo>
                      <a:lnTo>
                        <a:pt x="3073" y="14125"/>
                      </a:lnTo>
                      <a:lnTo>
                        <a:pt x="3776" y="14455"/>
                      </a:lnTo>
                      <a:lnTo>
                        <a:pt x="4566" y="14455"/>
                      </a:lnTo>
                      <a:lnTo>
                        <a:pt x="4566" y="14662"/>
                      </a:lnTo>
                      <a:lnTo>
                        <a:pt x="4566" y="9003"/>
                      </a:lnTo>
                      <a:lnTo>
                        <a:pt x="4566" y="20691"/>
                      </a:lnTo>
                      <a:lnTo>
                        <a:pt x="5180" y="20980"/>
                      </a:lnTo>
                      <a:lnTo>
                        <a:pt x="5180" y="21270"/>
                      </a:lnTo>
                      <a:lnTo>
                        <a:pt x="6059" y="21270"/>
                      </a:lnTo>
                      <a:lnTo>
                        <a:pt x="6059" y="21600"/>
                      </a:lnTo>
                      <a:lnTo>
                        <a:pt x="8956" y="21600"/>
                      </a:lnTo>
                      <a:lnTo>
                        <a:pt x="9746" y="21270"/>
                      </a:lnTo>
                      <a:lnTo>
                        <a:pt x="10537" y="20980"/>
                      </a:lnTo>
                      <a:lnTo>
                        <a:pt x="11063" y="20691"/>
                      </a:lnTo>
                      <a:lnTo>
                        <a:pt x="11063" y="20444"/>
                      </a:lnTo>
                      <a:lnTo>
                        <a:pt x="11063" y="20980"/>
                      </a:lnTo>
                      <a:lnTo>
                        <a:pt x="11854" y="20980"/>
                      </a:lnTo>
                      <a:lnTo>
                        <a:pt x="11854" y="21270"/>
                      </a:lnTo>
                      <a:lnTo>
                        <a:pt x="12644" y="21270"/>
                      </a:lnTo>
                      <a:lnTo>
                        <a:pt x="12644" y="21600"/>
                      </a:lnTo>
                      <a:lnTo>
                        <a:pt x="15541" y="21600"/>
                      </a:lnTo>
                      <a:lnTo>
                        <a:pt x="16420" y="21270"/>
                      </a:lnTo>
                      <a:lnTo>
                        <a:pt x="17034" y="20980"/>
                      </a:lnTo>
                      <a:lnTo>
                        <a:pt x="17034" y="14662"/>
                      </a:lnTo>
                      <a:lnTo>
                        <a:pt x="17824" y="14455"/>
                      </a:lnTo>
                      <a:lnTo>
                        <a:pt x="18527" y="14455"/>
                      </a:lnTo>
                      <a:lnTo>
                        <a:pt x="18527" y="14125"/>
                      </a:lnTo>
                      <a:lnTo>
                        <a:pt x="19317" y="13794"/>
                      </a:lnTo>
                      <a:lnTo>
                        <a:pt x="19932" y="13464"/>
                      </a:lnTo>
                      <a:lnTo>
                        <a:pt x="20722" y="13216"/>
                      </a:lnTo>
                      <a:lnTo>
                        <a:pt x="21600" y="12968"/>
                      </a:lnTo>
                      <a:lnTo>
                        <a:pt x="21600" y="6980"/>
                      </a:lnTo>
                      <a:lnTo>
                        <a:pt x="20722" y="6649"/>
                      </a:lnTo>
                      <a:lnTo>
                        <a:pt x="19932" y="6649"/>
                      </a:lnTo>
                      <a:lnTo>
                        <a:pt x="19317" y="6319"/>
                      </a:lnTo>
                      <a:lnTo>
                        <a:pt x="17824" y="5989"/>
                      </a:lnTo>
                      <a:close/>
                    </a:path>
                  </a:pathLst>
                </a:custGeom>
                <a:solidFill>
                  <a:srgbClr val="3333CC"/>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674" name="Group 1674"/>
                <p:cNvGrpSpPr/>
                <p:nvPr/>
              </p:nvGrpSpPr>
              <p:grpSpPr>
                <a:xfrm>
                  <a:off x="-3" y="-1"/>
                  <a:ext cx="201653" cy="357215"/>
                  <a:chOff x="-1" y="0"/>
                  <a:chExt cx="201651" cy="357214"/>
                </a:xfrm>
              </p:grpSpPr>
              <p:sp>
                <p:nvSpPr>
                  <p:cNvPr id="1672" name="Shape 1672"/>
                  <p:cNvSpPr/>
                  <p:nvPr/>
                </p:nvSpPr>
                <p:spPr>
                  <a:xfrm>
                    <a:off x="-2" y="0"/>
                    <a:ext cx="201653" cy="357215"/>
                  </a:xfrm>
                  <a:custGeom>
                    <a:avLst/>
                    <a:gdLst/>
                    <a:ahLst/>
                    <a:cxnLst>
                      <a:cxn ang="0">
                        <a:pos x="wd2" y="hd2"/>
                      </a:cxn>
                      <a:cxn ang="5400000">
                        <a:pos x="wd2" y="hd2"/>
                      </a:cxn>
                      <a:cxn ang="10800000">
                        <a:pos x="wd2" y="hd2"/>
                      </a:cxn>
                      <a:cxn ang="16200000">
                        <a:pos x="wd2" y="hd2"/>
                      </a:cxn>
                    </a:cxnLst>
                    <a:rect l="0" t="0" r="r" b="b"/>
                    <a:pathLst>
                      <a:path w="21600" h="21600" extrusionOk="0">
                        <a:moveTo>
                          <a:pt x="17824" y="5989"/>
                        </a:moveTo>
                        <a:lnTo>
                          <a:pt x="17034" y="5989"/>
                        </a:lnTo>
                        <a:lnTo>
                          <a:pt x="16420" y="5741"/>
                        </a:lnTo>
                        <a:lnTo>
                          <a:pt x="15541" y="5741"/>
                        </a:lnTo>
                        <a:lnTo>
                          <a:pt x="14751" y="5452"/>
                        </a:lnTo>
                        <a:lnTo>
                          <a:pt x="14137" y="5121"/>
                        </a:lnTo>
                        <a:lnTo>
                          <a:pt x="14137" y="4460"/>
                        </a:lnTo>
                        <a:lnTo>
                          <a:pt x="14751" y="4460"/>
                        </a:lnTo>
                        <a:lnTo>
                          <a:pt x="15541" y="4213"/>
                        </a:lnTo>
                        <a:lnTo>
                          <a:pt x="15541" y="3965"/>
                        </a:lnTo>
                        <a:lnTo>
                          <a:pt x="16420" y="3634"/>
                        </a:lnTo>
                        <a:lnTo>
                          <a:pt x="16420" y="1528"/>
                        </a:lnTo>
                        <a:lnTo>
                          <a:pt x="15541" y="1198"/>
                        </a:lnTo>
                        <a:lnTo>
                          <a:pt x="14751" y="950"/>
                        </a:lnTo>
                        <a:lnTo>
                          <a:pt x="13434" y="330"/>
                        </a:lnTo>
                        <a:lnTo>
                          <a:pt x="12644" y="330"/>
                        </a:lnTo>
                        <a:lnTo>
                          <a:pt x="11854" y="0"/>
                        </a:lnTo>
                        <a:lnTo>
                          <a:pt x="10537" y="0"/>
                        </a:lnTo>
                        <a:lnTo>
                          <a:pt x="8956" y="330"/>
                        </a:lnTo>
                        <a:lnTo>
                          <a:pt x="8166" y="330"/>
                        </a:lnTo>
                        <a:lnTo>
                          <a:pt x="6849" y="950"/>
                        </a:lnTo>
                        <a:lnTo>
                          <a:pt x="6849" y="1198"/>
                        </a:lnTo>
                        <a:lnTo>
                          <a:pt x="6059" y="1528"/>
                        </a:lnTo>
                        <a:lnTo>
                          <a:pt x="6059" y="1859"/>
                        </a:lnTo>
                        <a:lnTo>
                          <a:pt x="5180" y="2106"/>
                        </a:lnTo>
                        <a:lnTo>
                          <a:pt x="5180" y="3015"/>
                        </a:lnTo>
                        <a:lnTo>
                          <a:pt x="6059" y="3304"/>
                        </a:lnTo>
                        <a:lnTo>
                          <a:pt x="6059" y="3965"/>
                        </a:lnTo>
                        <a:lnTo>
                          <a:pt x="6849" y="4213"/>
                        </a:lnTo>
                        <a:lnTo>
                          <a:pt x="7463" y="4460"/>
                        </a:lnTo>
                        <a:lnTo>
                          <a:pt x="7463" y="5452"/>
                        </a:lnTo>
                        <a:lnTo>
                          <a:pt x="6849" y="5741"/>
                        </a:lnTo>
                        <a:lnTo>
                          <a:pt x="6059" y="5741"/>
                        </a:lnTo>
                        <a:lnTo>
                          <a:pt x="5180" y="5989"/>
                        </a:lnTo>
                        <a:lnTo>
                          <a:pt x="4566" y="5989"/>
                        </a:lnTo>
                        <a:lnTo>
                          <a:pt x="3073" y="6319"/>
                        </a:lnTo>
                        <a:lnTo>
                          <a:pt x="2283" y="6649"/>
                        </a:lnTo>
                        <a:lnTo>
                          <a:pt x="1493" y="6649"/>
                        </a:lnTo>
                        <a:lnTo>
                          <a:pt x="878" y="6980"/>
                        </a:lnTo>
                        <a:lnTo>
                          <a:pt x="878" y="7186"/>
                        </a:lnTo>
                        <a:lnTo>
                          <a:pt x="0" y="7517"/>
                        </a:lnTo>
                        <a:lnTo>
                          <a:pt x="0" y="12018"/>
                        </a:lnTo>
                        <a:lnTo>
                          <a:pt x="878" y="12638"/>
                        </a:lnTo>
                        <a:lnTo>
                          <a:pt x="878" y="12968"/>
                        </a:lnTo>
                        <a:lnTo>
                          <a:pt x="1493" y="13216"/>
                        </a:lnTo>
                        <a:lnTo>
                          <a:pt x="1493" y="13794"/>
                        </a:lnTo>
                        <a:lnTo>
                          <a:pt x="2283" y="13794"/>
                        </a:lnTo>
                        <a:lnTo>
                          <a:pt x="3073" y="14125"/>
                        </a:lnTo>
                        <a:lnTo>
                          <a:pt x="3776" y="14455"/>
                        </a:lnTo>
                        <a:lnTo>
                          <a:pt x="4566" y="14455"/>
                        </a:lnTo>
                        <a:lnTo>
                          <a:pt x="4566" y="14662"/>
                        </a:lnTo>
                        <a:lnTo>
                          <a:pt x="4566" y="9003"/>
                        </a:lnTo>
                        <a:lnTo>
                          <a:pt x="4566" y="20691"/>
                        </a:lnTo>
                        <a:lnTo>
                          <a:pt x="5180" y="20980"/>
                        </a:lnTo>
                        <a:lnTo>
                          <a:pt x="5180" y="21270"/>
                        </a:lnTo>
                        <a:lnTo>
                          <a:pt x="6059" y="21270"/>
                        </a:lnTo>
                        <a:lnTo>
                          <a:pt x="6059" y="21600"/>
                        </a:lnTo>
                        <a:lnTo>
                          <a:pt x="8956" y="21600"/>
                        </a:lnTo>
                        <a:lnTo>
                          <a:pt x="9746" y="21270"/>
                        </a:lnTo>
                        <a:lnTo>
                          <a:pt x="10537" y="20980"/>
                        </a:lnTo>
                        <a:lnTo>
                          <a:pt x="11063" y="20691"/>
                        </a:lnTo>
                        <a:lnTo>
                          <a:pt x="11063" y="20444"/>
                        </a:lnTo>
                        <a:lnTo>
                          <a:pt x="11063" y="20980"/>
                        </a:lnTo>
                        <a:lnTo>
                          <a:pt x="11854" y="20980"/>
                        </a:lnTo>
                        <a:lnTo>
                          <a:pt x="11854" y="21270"/>
                        </a:lnTo>
                        <a:lnTo>
                          <a:pt x="12644" y="21270"/>
                        </a:lnTo>
                        <a:lnTo>
                          <a:pt x="12644" y="21600"/>
                        </a:lnTo>
                        <a:lnTo>
                          <a:pt x="15541" y="21600"/>
                        </a:lnTo>
                        <a:lnTo>
                          <a:pt x="16420" y="21270"/>
                        </a:lnTo>
                        <a:lnTo>
                          <a:pt x="17034" y="20980"/>
                        </a:lnTo>
                        <a:lnTo>
                          <a:pt x="17034" y="14662"/>
                        </a:lnTo>
                        <a:lnTo>
                          <a:pt x="17824" y="14455"/>
                        </a:lnTo>
                        <a:lnTo>
                          <a:pt x="18527" y="14455"/>
                        </a:lnTo>
                        <a:lnTo>
                          <a:pt x="18527" y="14125"/>
                        </a:lnTo>
                        <a:lnTo>
                          <a:pt x="19317" y="13794"/>
                        </a:lnTo>
                        <a:lnTo>
                          <a:pt x="19932" y="13464"/>
                        </a:lnTo>
                        <a:lnTo>
                          <a:pt x="20722" y="13216"/>
                        </a:lnTo>
                        <a:lnTo>
                          <a:pt x="21600" y="12968"/>
                        </a:lnTo>
                        <a:lnTo>
                          <a:pt x="21600" y="6980"/>
                        </a:lnTo>
                        <a:lnTo>
                          <a:pt x="20722" y="6649"/>
                        </a:lnTo>
                        <a:lnTo>
                          <a:pt x="19932" y="6649"/>
                        </a:lnTo>
                        <a:lnTo>
                          <a:pt x="19317" y="6319"/>
                        </a:lnTo>
                        <a:lnTo>
                          <a:pt x="17824" y="5989"/>
                        </a:lnTo>
                        <a:close/>
                      </a:path>
                    </a:pathLst>
                  </a:custGeom>
                  <a:solidFill>
                    <a:srgbClr val="3333CC"/>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673" name="Shape 1673"/>
                  <p:cNvSpPr/>
                  <p:nvPr/>
                </p:nvSpPr>
                <p:spPr>
                  <a:xfrm>
                    <a:off x="-2" y="0"/>
                    <a:ext cx="201653" cy="357215"/>
                  </a:xfrm>
                  <a:custGeom>
                    <a:avLst/>
                    <a:gdLst/>
                    <a:ahLst/>
                    <a:cxnLst>
                      <a:cxn ang="0">
                        <a:pos x="wd2" y="hd2"/>
                      </a:cxn>
                      <a:cxn ang="5400000">
                        <a:pos x="wd2" y="hd2"/>
                      </a:cxn>
                      <a:cxn ang="10800000">
                        <a:pos x="wd2" y="hd2"/>
                      </a:cxn>
                      <a:cxn ang="16200000">
                        <a:pos x="wd2" y="hd2"/>
                      </a:cxn>
                    </a:cxnLst>
                    <a:rect l="0" t="0" r="r" b="b"/>
                    <a:pathLst>
                      <a:path w="21600" h="21600" extrusionOk="0">
                        <a:moveTo>
                          <a:pt x="17824" y="5989"/>
                        </a:moveTo>
                        <a:lnTo>
                          <a:pt x="17034" y="5989"/>
                        </a:lnTo>
                        <a:lnTo>
                          <a:pt x="16420" y="5741"/>
                        </a:lnTo>
                        <a:lnTo>
                          <a:pt x="15541" y="5741"/>
                        </a:lnTo>
                        <a:lnTo>
                          <a:pt x="14751" y="5452"/>
                        </a:lnTo>
                        <a:lnTo>
                          <a:pt x="14137" y="5121"/>
                        </a:lnTo>
                        <a:lnTo>
                          <a:pt x="14137" y="4460"/>
                        </a:lnTo>
                        <a:lnTo>
                          <a:pt x="14751" y="4460"/>
                        </a:lnTo>
                        <a:lnTo>
                          <a:pt x="15541" y="4213"/>
                        </a:lnTo>
                        <a:lnTo>
                          <a:pt x="15541" y="3965"/>
                        </a:lnTo>
                        <a:lnTo>
                          <a:pt x="16420" y="3634"/>
                        </a:lnTo>
                        <a:lnTo>
                          <a:pt x="16420" y="1528"/>
                        </a:lnTo>
                        <a:lnTo>
                          <a:pt x="15541" y="1198"/>
                        </a:lnTo>
                        <a:lnTo>
                          <a:pt x="14751" y="950"/>
                        </a:lnTo>
                        <a:lnTo>
                          <a:pt x="13434" y="330"/>
                        </a:lnTo>
                        <a:lnTo>
                          <a:pt x="12644" y="330"/>
                        </a:lnTo>
                        <a:lnTo>
                          <a:pt x="11854" y="0"/>
                        </a:lnTo>
                        <a:lnTo>
                          <a:pt x="10537" y="0"/>
                        </a:lnTo>
                        <a:lnTo>
                          <a:pt x="8956" y="330"/>
                        </a:lnTo>
                        <a:lnTo>
                          <a:pt x="8166" y="330"/>
                        </a:lnTo>
                        <a:lnTo>
                          <a:pt x="6849" y="950"/>
                        </a:lnTo>
                        <a:lnTo>
                          <a:pt x="6849" y="1198"/>
                        </a:lnTo>
                        <a:lnTo>
                          <a:pt x="6059" y="1528"/>
                        </a:lnTo>
                        <a:lnTo>
                          <a:pt x="6059" y="1859"/>
                        </a:lnTo>
                        <a:lnTo>
                          <a:pt x="5180" y="2106"/>
                        </a:lnTo>
                        <a:lnTo>
                          <a:pt x="5180" y="3015"/>
                        </a:lnTo>
                        <a:lnTo>
                          <a:pt x="6059" y="3304"/>
                        </a:lnTo>
                        <a:lnTo>
                          <a:pt x="6059" y="3965"/>
                        </a:lnTo>
                        <a:lnTo>
                          <a:pt x="6849" y="4213"/>
                        </a:lnTo>
                        <a:lnTo>
                          <a:pt x="7463" y="4460"/>
                        </a:lnTo>
                        <a:lnTo>
                          <a:pt x="7463" y="5452"/>
                        </a:lnTo>
                        <a:lnTo>
                          <a:pt x="6849" y="5741"/>
                        </a:lnTo>
                        <a:lnTo>
                          <a:pt x="6059" y="5741"/>
                        </a:lnTo>
                        <a:lnTo>
                          <a:pt x="5180" y="5989"/>
                        </a:lnTo>
                        <a:lnTo>
                          <a:pt x="4566" y="5989"/>
                        </a:lnTo>
                        <a:lnTo>
                          <a:pt x="3073" y="6319"/>
                        </a:lnTo>
                        <a:lnTo>
                          <a:pt x="2283" y="6649"/>
                        </a:lnTo>
                        <a:lnTo>
                          <a:pt x="1493" y="6649"/>
                        </a:lnTo>
                        <a:lnTo>
                          <a:pt x="878" y="6980"/>
                        </a:lnTo>
                        <a:lnTo>
                          <a:pt x="878" y="7186"/>
                        </a:lnTo>
                        <a:lnTo>
                          <a:pt x="0" y="7517"/>
                        </a:lnTo>
                        <a:lnTo>
                          <a:pt x="0" y="12018"/>
                        </a:lnTo>
                        <a:lnTo>
                          <a:pt x="878" y="12638"/>
                        </a:lnTo>
                        <a:lnTo>
                          <a:pt x="878" y="12968"/>
                        </a:lnTo>
                        <a:lnTo>
                          <a:pt x="1493" y="13216"/>
                        </a:lnTo>
                        <a:lnTo>
                          <a:pt x="1493" y="13794"/>
                        </a:lnTo>
                        <a:lnTo>
                          <a:pt x="2283" y="13794"/>
                        </a:lnTo>
                        <a:lnTo>
                          <a:pt x="3073" y="14125"/>
                        </a:lnTo>
                        <a:lnTo>
                          <a:pt x="3776" y="14455"/>
                        </a:lnTo>
                        <a:lnTo>
                          <a:pt x="4566" y="14455"/>
                        </a:lnTo>
                        <a:lnTo>
                          <a:pt x="4566" y="14662"/>
                        </a:lnTo>
                        <a:lnTo>
                          <a:pt x="4566" y="9003"/>
                        </a:lnTo>
                        <a:lnTo>
                          <a:pt x="4566" y="20691"/>
                        </a:lnTo>
                        <a:lnTo>
                          <a:pt x="5180" y="20980"/>
                        </a:lnTo>
                        <a:lnTo>
                          <a:pt x="5180" y="21270"/>
                        </a:lnTo>
                        <a:lnTo>
                          <a:pt x="6059" y="21270"/>
                        </a:lnTo>
                        <a:lnTo>
                          <a:pt x="6059" y="21600"/>
                        </a:lnTo>
                        <a:lnTo>
                          <a:pt x="8956" y="21600"/>
                        </a:lnTo>
                        <a:lnTo>
                          <a:pt x="9746" y="21270"/>
                        </a:lnTo>
                        <a:lnTo>
                          <a:pt x="10537" y="20980"/>
                        </a:lnTo>
                        <a:lnTo>
                          <a:pt x="11063" y="20691"/>
                        </a:lnTo>
                        <a:lnTo>
                          <a:pt x="11063" y="20444"/>
                        </a:lnTo>
                        <a:lnTo>
                          <a:pt x="11063" y="20980"/>
                        </a:lnTo>
                        <a:lnTo>
                          <a:pt x="11854" y="20980"/>
                        </a:lnTo>
                        <a:lnTo>
                          <a:pt x="11854" y="21270"/>
                        </a:lnTo>
                        <a:lnTo>
                          <a:pt x="12644" y="21270"/>
                        </a:lnTo>
                        <a:lnTo>
                          <a:pt x="12644" y="21600"/>
                        </a:lnTo>
                        <a:lnTo>
                          <a:pt x="15541" y="21600"/>
                        </a:lnTo>
                        <a:lnTo>
                          <a:pt x="16420" y="21270"/>
                        </a:lnTo>
                        <a:lnTo>
                          <a:pt x="17034" y="20980"/>
                        </a:lnTo>
                        <a:lnTo>
                          <a:pt x="17034" y="14662"/>
                        </a:lnTo>
                        <a:lnTo>
                          <a:pt x="17824" y="14455"/>
                        </a:lnTo>
                        <a:lnTo>
                          <a:pt x="18527" y="14455"/>
                        </a:lnTo>
                        <a:lnTo>
                          <a:pt x="18527" y="14125"/>
                        </a:lnTo>
                        <a:lnTo>
                          <a:pt x="19317" y="13794"/>
                        </a:lnTo>
                        <a:lnTo>
                          <a:pt x="19932" y="13464"/>
                        </a:lnTo>
                        <a:lnTo>
                          <a:pt x="20722" y="13216"/>
                        </a:lnTo>
                        <a:lnTo>
                          <a:pt x="21600" y="12968"/>
                        </a:lnTo>
                        <a:lnTo>
                          <a:pt x="21600" y="6980"/>
                        </a:lnTo>
                        <a:lnTo>
                          <a:pt x="20722" y="6649"/>
                        </a:lnTo>
                        <a:lnTo>
                          <a:pt x="19932" y="6649"/>
                        </a:lnTo>
                        <a:lnTo>
                          <a:pt x="19317" y="6319"/>
                        </a:lnTo>
                        <a:lnTo>
                          <a:pt x="17824"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680" name="Group 1680"/>
              <p:cNvGrpSpPr/>
              <p:nvPr/>
            </p:nvGrpSpPr>
            <p:grpSpPr>
              <a:xfrm>
                <a:off x="2139970" y="523880"/>
                <a:ext cx="200057" cy="357226"/>
                <a:chOff x="-1" y="-3"/>
                <a:chExt cx="200056" cy="357224"/>
              </a:xfrm>
            </p:grpSpPr>
            <p:sp>
              <p:nvSpPr>
                <p:cNvPr id="1676" name="Shape 1676"/>
                <p:cNvSpPr/>
                <p:nvPr/>
              </p:nvSpPr>
              <p:spPr>
                <a:xfrm>
                  <a:off x="1" y="3"/>
                  <a:ext cx="200046" cy="352452"/>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723" y="5452"/>
                      </a:lnTo>
                      <a:lnTo>
                        <a:pt x="14106" y="5121"/>
                      </a:lnTo>
                      <a:lnTo>
                        <a:pt x="14106" y="4460"/>
                      </a:lnTo>
                      <a:lnTo>
                        <a:pt x="14723" y="4460"/>
                      </a:lnTo>
                      <a:lnTo>
                        <a:pt x="15605" y="4213"/>
                      </a:lnTo>
                      <a:lnTo>
                        <a:pt x="15605" y="3965"/>
                      </a:lnTo>
                      <a:lnTo>
                        <a:pt x="16398" y="3634"/>
                      </a:lnTo>
                      <a:lnTo>
                        <a:pt x="16398" y="1528"/>
                      </a:lnTo>
                      <a:lnTo>
                        <a:pt x="15605" y="1198"/>
                      </a:lnTo>
                      <a:lnTo>
                        <a:pt x="14723"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65"/>
                      </a:lnTo>
                      <a:lnTo>
                        <a:pt x="6789" y="4213"/>
                      </a:lnTo>
                      <a:lnTo>
                        <a:pt x="7494" y="4460"/>
                      </a:lnTo>
                      <a:lnTo>
                        <a:pt x="7494" y="5452"/>
                      </a:lnTo>
                      <a:lnTo>
                        <a:pt x="6789" y="5699"/>
                      </a:lnTo>
                      <a:lnTo>
                        <a:pt x="5995" y="5699"/>
                      </a:lnTo>
                      <a:lnTo>
                        <a:pt x="5202" y="5989"/>
                      </a:lnTo>
                      <a:lnTo>
                        <a:pt x="4496" y="5989"/>
                      </a:lnTo>
                      <a:lnTo>
                        <a:pt x="3086" y="6319"/>
                      </a:lnTo>
                      <a:lnTo>
                        <a:pt x="2292" y="6649"/>
                      </a:lnTo>
                      <a:lnTo>
                        <a:pt x="1411" y="6649"/>
                      </a:lnTo>
                      <a:lnTo>
                        <a:pt x="793" y="6980"/>
                      </a:lnTo>
                      <a:lnTo>
                        <a:pt x="793" y="7145"/>
                      </a:lnTo>
                      <a:lnTo>
                        <a:pt x="0" y="7475"/>
                      </a:lnTo>
                      <a:lnTo>
                        <a:pt x="0" y="12018"/>
                      </a:lnTo>
                      <a:lnTo>
                        <a:pt x="793" y="12597"/>
                      </a:lnTo>
                      <a:lnTo>
                        <a:pt x="793" y="12927"/>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44"/>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19925" y="13464"/>
                      </a:lnTo>
                      <a:lnTo>
                        <a:pt x="20807" y="13216"/>
                      </a:lnTo>
                      <a:lnTo>
                        <a:pt x="21600" y="12927"/>
                      </a:lnTo>
                      <a:lnTo>
                        <a:pt x="21600" y="6980"/>
                      </a:lnTo>
                      <a:lnTo>
                        <a:pt x="20807" y="6649"/>
                      </a:lnTo>
                      <a:lnTo>
                        <a:pt x="19925" y="6649"/>
                      </a:lnTo>
                      <a:lnTo>
                        <a:pt x="19308" y="6319"/>
                      </a:lnTo>
                      <a:lnTo>
                        <a:pt x="17897" y="5989"/>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679" name="Group 1679"/>
                <p:cNvGrpSpPr/>
                <p:nvPr/>
              </p:nvGrpSpPr>
              <p:grpSpPr>
                <a:xfrm>
                  <a:off x="-2" y="-4"/>
                  <a:ext cx="200057" cy="357226"/>
                  <a:chOff x="-1" y="-1"/>
                  <a:chExt cx="200056" cy="357224"/>
                </a:xfrm>
              </p:grpSpPr>
              <p:sp>
                <p:nvSpPr>
                  <p:cNvPr id="1677" name="Shape 1677"/>
                  <p:cNvSpPr/>
                  <p:nvPr/>
                </p:nvSpPr>
                <p:spPr>
                  <a:xfrm>
                    <a:off x="-2" y="-3"/>
                    <a:ext cx="200058" cy="357226"/>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723" y="5452"/>
                        </a:lnTo>
                        <a:lnTo>
                          <a:pt x="14106" y="5121"/>
                        </a:lnTo>
                        <a:lnTo>
                          <a:pt x="14106" y="4460"/>
                        </a:lnTo>
                        <a:lnTo>
                          <a:pt x="14723" y="4460"/>
                        </a:lnTo>
                        <a:lnTo>
                          <a:pt x="15605" y="4213"/>
                        </a:lnTo>
                        <a:lnTo>
                          <a:pt x="15605" y="3965"/>
                        </a:lnTo>
                        <a:lnTo>
                          <a:pt x="16398" y="3634"/>
                        </a:lnTo>
                        <a:lnTo>
                          <a:pt x="16398" y="1528"/>
                        </a:lnTo>
                        <a:lnTo>
                          <a:pt x="15605" y="1198"/>
                        </a:lnTo>
                        <a:lnTo>
                          <a:pt x="14723"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65"/>
                        </a:lnTo>
                        <a:lnTo>
                          <a:pt x="6789" y="4213"/>
                        </a:lnTo>
                        <a:lnTo>
                          <a:pt x="7494" y="4460"/>
                        </a:lnTo>
                        <a:lnTo>
                          <a:pt x="7494" y="5452"/>
                        </a:lnTo>
                        <a:lnTo>
                          <a:pt x="6789" y="5699"/>
                        </a:lnTo>
                        <a:lnTo>
                          <a:pt x="5995" y="5699"/>
                        </a:lnTo>
                        <a:lnTo>
                          <a:pt x="5202" y="5989"/>
                        </a:lnTo>
                        <a:lnTo>
                          <a:pt x="4496" y="5989"/>
                        </a:lnTo>
                        <a:lnTo>
                          <a:pt x="3086" y="6319"/>
                        </a:lnTo>
                        <a:lnTo>
                          <a:pt x="2292" y="6649"/>
                        </a:lnTo>
                        <a:lnTo>
                          <a:pt x="1411" y="6649"/>
                        </a:lnTo>
                        <a:lnTo>
                          <a:pt x="793" y="6980"/>
                        </a:lnTo>
                        <a:lnTo>
                          <a:pt x="793" y="7145"/>
                        </a:lnTo>
                        <a:lnTo>
                          <a:pt x="0" y="7475"/>
                        </a:lnTo>
                        <a:lnTo>
                          <a:pt x="0" y="12018"/>
                        </a:lnTo>
                        <a:lnTo>
                          <a:pt x="793" y="12597"/>
                        </a:lnTo>
                        <a:lnTo>
                          <a:pt x="793" y="12927"/>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44"/>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19925" y="13464"/>
                        </a:lnTo>
                        <a:lnTo>
                          <a:pt x="20807" y="13216"/>
                        </a:lnTo>
                        <a:lnTo>
                          <a:pt x="21600" y="12927"/>
                        </a:lnTo>
                        <a:lnTo>
                          <a:pt x="21600" y="6980"/>
                        </a:lnTo>
                        <a:lnTo>
                          <a:pt x="20807" y="6649"/>
                        </a:lnTo>
                        <a:lnTo>
                          <a:pt x="19925" y="6649"/>
                        </a:lnTo>
                        <a:lnTo>
                          <a:pt x="19308" y="6319"/>
                        </a:lnTo>
                        <a:lnTo>
                          <a:pt x="17897" y="5989"/>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678" name="Shape 1678"/>
                  <p:cNvSpPr/>
                  <p:nvPr/>
                </p:nvSpPr>
                <p:spPr>
                  <a:xfrm>
                    <a:off x="-2" y="-3"/>
                    <a:ext cx="200058" cy="357226"/>
                  </a:xfrm>
                  <a:custGeom>
                    <a:avLst/>
                    <a:gdLst/>
                    <a:ahLst/>
                    <a:cxnLst>
                      <a:cxn ang="0">
                        <a:pos x="wd2" y="hd2"/>
                      </a:cxn>
                      <a:cxn ang="5400000">
                        <a:pos x="wd2" y="hd2"/>
                      </a:cxn>
                      <a:cxn ang="10800000">
                        <a:pos x="wd2" y="hd2"/>
                      </a:cxn>
                      <a:cxn ang="16200000">
                        <a:pos x="wd2" y="hd2"/>
                      </a:cxn>
                    </a:cxnLst>
                    <a:rect l="0" t="0" r="r" b="b"/>
                    <a:pathLst>
                      <a:path w="21600" h="21600" extrusionOk="0">
                        <a:moveTo>
                          <a:pt x="17897" y="5989"/>
                        </a:moveTo>
                        <a:lnTo>
                          <a:pt x="17016" y="5989"/>
                        </a:lnTo>
                        <a:lnTo>
                          <a:pt x="16398" y="5699"/>
                        </a:lnTo>
                        <a:lnTo>
                          <a:pt x="15605" y="5699"/>
                        </a:lnTo>
                        <a:lnTo>
                          <a:pt x="14723" y="5452"/>
                        </a:lnTo>
                        <a:lnTo>
                          <a:pt x="14106" y="5121"/>
                        </a:lnTo>
                        <a:lnTo>
                          <a:pt x="14106" y="4460"/>
                        </a:lnTo>
                        <a:lnTo>
                          <a:pt x="14723" y="4460"/>
                        </a:lnTo>
                        <a:lnTo>
                          <a:pt x="15605" y="4213"/>
                        </a:lnTo>
                        <a:lnTo>
                          <a:pt x="15605" y="3965"/>
                        </a:lnTo>
                        <a:lnTo>
                          <a:pt x="16398" y="3634"/>
                        </a:lnTo>
                        <a:lnTo>
                          <a:pt x="16398" y="1528"/>
                        </a:lnTo>
                        <a:lnTo>
                          <a:pt x="15605" y="1198"/>
                        </a:lnTo>
                        <a:lnTo>
                          <a:pt x="14723" y="909"/>
                        </a:lnTo>
                        <a:lnTo>
                          <a:pt x="14106" y="661"/>
                        </a:lnTo>
                        <a:lnTo>
                          <a:pt x="13489" y="330"/>
                        </a:lnTo>
                        <a:lnTo>
                          <a:pt x="12696" y="330"/>
                        </a:lnTo>
                        <a:lnTo>
                          <a:pt x="11814" y="0"/>
                        </a:lnTo>
                        <a:lnTo>
                          <a:pt x="10580" y="0"/>
                        </a:lnTo>
                        <a:lnTo>
                          <a:pt x="8904" y="330"/>
                        </a:lnTo>
                        <a:lnTo>
                          <a:pt x="8111" y="330"/>
                        </a:lnTo>
                        <a:lnTo>
                          <a:pt x="7494" y="661"/>
                        </a:lnTo>
                        <a:lnTo>
                          <a:pt x="6789" y="909"/>
                        </a:lnTo>
                        <a:lnTo>
                          <a:pt x="6789" y="1198"/>
                        </a:lnTo>
                        <a:lnTo>
                          <a:pt x="5995" y="1528"/>
                        </a:lnTo>
                        <a:lnTo>
                          <a:pt x="5995" y="1859"/>
                        </a:lnTo>
                        <a:lnTo>
                          <a:pt x="5202" y="2106"/>
                        </a:lnTo>
                        <a:lnTo>
                          <a:pt x="5202" y="3015"/>
                        </a:lnTo>
                        <a:lnTo>
                          <a:pt x="5995" y="3304"/>
                        </a:lnTo>
                        <a:lnTo>
                          <a:pt x="5995" y="3965"/>
                        </a:lnTo>
                        <a:lnTo>
                          <a:pt x="6789" y="4213"/>
                        </a:lnTo>
                        <a:lnTo>
                          <a:pt x="7494" y="4460"/>
                        </a:lnTo>
                        <a:lnTo>
                          <a:pt x="7494" y="5452"/>
                        </a:lnTo>
                        <a:lnTo>
                          <a:pt x="6789" y="5699"/>
                        </a:lnTo>
                        <a:lnTo>
                          <a:pt x="5995" y="5699"/>
                        </a:lnTo>
                        <a:lnTo>
                          <a:pt x="5202" y="5989"/>
                        </a:lnTo>
                        <a:lnTo>
                          <a:pt x="4496" y="5989"/>
                        </a:lnTo>
                        <a:lnTo>
                          <a:pt x="3086" y="6319"/>
                        </a:lnTo>
                        <a:lnTo>
                          <a:pt x="2292" y="6649"/>
                        </a:lnTo>
                        <a:lnTo>
                          <a:pt x="1411" y="6649"/>
                        </a:lnTo>
                        <a:lnTo>
                          <a:pt x="793" y="6980"/>
                        </a:lnTo>
                        <a:lnTo>
                          <a:pt x="793" y="7145"/>
                        </a:lnTo>
                        <a:lnTo>
                          <a:pt x="0" y="7475"/>
                        </a:lnTo>
                        <a:lnTo>
                          <a:pt x="0" y="12018"/>
                        </a:lnTo>
                        <a:lnTo>
                          <a:pt x="793" y="12597"/>
                        </a:lnTo>
                        <a:lnTo>
                          <a:pt x="793" y="12927"/>
                        </a:lnTo>
                        <a:lnTo>
                          <a:pt x="1411" y="13216"/>
                        </a:lnTo>
                        <a:lnTo>
                          <a:pt x="1411" y="13794"/>
                        </a:lnTo>
                        <a:lnTo>
                          <a:pt x="2292" y="13794"/>
                        </a:lnTo>
                        <a:lnTo>
                          <a:pt x="3086" y="14125"/>
                        </a:lnTo>
                        <a:lnTo>
                          <a:pt x="3703" y="14455"/>
                        </a:lnTo>
                        <a:lnTo>
                          <a:pt x="4496" y="14455"/>
                        </a:lnTo>
                        <a:lnTo>
                          <a:pt x="4496" y="14662"/>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44"/>
                        </a:lnTo>
                        <a:lnTo>
                          <a:pt x="11020" y="20939"/>
                        </a:lnTo>
                        <a:lnTo>
                          <a:pt x="11814" y="20939"/>
                        </a:lnTo>
                        <a:lnTo>
                          <a:pt x="11814" y="21270"/>
                        </a:lnTo>
                        <a:lnTo>
                          <a:pt x="12696" y="21270"/>
                        </a:lnTo>
                        <a:lnTo>
                          <a:pt x="12696" y="21600"/>
                        </a:lnTo>
                        <a:lnTo>
                          <a:pt x="15605" y="21600"/>
                        </a:lnTo>
                        <a:lnTo>
                          <a:pt x="16398" y="21270"/>
                        </a:lnTo>
                        <a:lnTo>
                          <a:pt x="17016" y="20939"/>
                        </a:lnTo>
                        <a:lnTo>
                          <a:pt x="17016" y="14662"/>
                        </a:lnTo>
                        <a:lnTo>
                          <a:pt x="17897" y="14455"/>
                        </a:lnTo>
                        <a:lnTo>
                          <a:pt x="18514" y="14455"/>
                        </a:lnTo>
                        <a:lnTo>
                          <a:pt x="18514" y="14125"/>
                        </a:lnTo>
                        <a:lnTo>
                          <a:pt x="19308" y="13794"/>
                        </a:lnTo>
                        <a:lnTo>
                          <a:pt x="19925" y="13464"/>
                        </a:lnTo>
                        <a:lnTo>
                          <a:pt x="20807" y="13216"/>
                        </a:lnTo>
                        <a:lnTo>
                          <a:pt x="21600" y="12927"/>
                        </a:lnTo>
                        <a:lnTo>
                          <a:pt x="21600" y="6980"/>
                        </a:lnTo>
                        <a:lnTo>
                          <a:pt x="20807" y="6649"/>
                        </a:lnTo>
                        <a:lnTo>
                          <a:pt x="19925" y="6649"/>
                        </a:lnTo>
                        <a:lnTo>
                          <a:pt x="19308" y="6319"/>
                        </a:lnTo>
                        <a:lnTo>
                          <a:pt x="1789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685" name="Group 1685"/>
              <p:cNvGrpSpPr/>
              <p:nvPr/>
            </p:nvGrpSpPr>
            <p:grpSpPr>
              <a:xfrm>
                <a:off x="2549539" y="530232"/>
                <a:ext cx="201645" cy="357226"/>
                <a:chOff x="-2" y="-3"/>
                <a:chExt cx="201644" cy="357224"/>
              </a:xfrm>
            </p:grpSpPr>
            <p:sp>
              <p:nvSpPr>
                <p:cNvPr id="1681" name="Shape 1681"/>
                <p:cNvSpPr/>
                <p:nvPr/>
              </p:nvSpPr>
              <p:spPr>
                <a:xfrm>
                  <a:off x="22237" y="2"/>
                  <a:ext cx="179406" cy="357215"/>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171"/>
                      </a:lnTo>
                      <a:lnTo>
                        <a:pt x="15605" y="3924"/>
                      </a:lnTo>
                      <a:lnTo>
                        <a:pt x="16398" y="3593"/>
                      </a:lnTo>
                      <a:lnTo>
                        <a:pt x="16398" y="1487"/>
                      </a:lnTo>
                      <a:lnTo>
                        <a:pt x="15605" y="1156"/>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55"/>
                      </a:lnTo>
                      <a:lnTo>
                        <a:pt x="18514" y="14455"/>
                      </a:lnTo>
                      <a:lnTo>
                        <a:pt x="18514" y="14125"/>
                      </a:lnTo>
                      <a:lnTo>
                        <a:pt x="19308" y="13794"/>
                      </a:lnTo>
                      <a:lnTo>
                        <a:pt x="20013" y="13464"/>
                      </a:lnTo>
                      <a:lnTo>
                        <a:pt x="20807" y="13175"/>
                      </a:lnTo>
                      <a:lnTo>
                        <a:pt x="21600" y="12927"/>
                      </a:lnTo>
                      <a:lnTo>
                        <a:pt x="21600" y="6938"/>
                      </a:lnTo>
                      <a:lnTo>
                        <a:pt x="20807" y="6608"/>
                      </a:lnTo>
                      <a:lnTo>
                        <a:pt x="20013" y="6608"/>
                      </a:lnTo>
                      <a:lnTo>
                        <a:pt x="19308" y="6278"/>
                      </a:lnTo>
                      <a:lnTo>
                        <a:pt x="17897" y="5947"/>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684" name="Group 1684"/>
                <p:cNvGrpSpPr/>
                <p:nvPr/>
              </p:nvGrpSpPr>
              <p:grpSpPr>
                <a:xfrm>
                  <a:off x="-3" y="-4"/>
                  <a:ext cx="179423" cy="357226"/>
                  <a:chOff x="0" y="-1"/>
                  <a:chExt cx="179421" cy="357224"/>
                </a:xfrm>
              </p:grpSpPr>
              <p:sp>
                <p:nvSpPr>
                  <p:cNvPr id="1682" name="Shape 1682"/>
                  <p:cNvSpPr/>
                  <p:nvPr/>
                </p:nvSpPr>
                <p:spPr>
                  <a:xfrm>
                    <a:off x="-1" y="-3"/>
                    <a:ext cx="179422" cy="357226"/>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171"/>
                        </a:lnTo>
                        <a:lnTo>
                          <a:pt x="15605" y="3924"/>
                        </a:lnTo>
                        <a:lnTo>
                          <a:pt x="16398" y="3593"/>
                        </a:lnTo>
                        <a:lnTo>
                          <a:pt x="16398" y="1487"/>
                        </a:lnTo>
                        <a:lnTo>
                          <a:pt x="15605" y="1156"/>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55"/>
                        </a:lnTo>
                        <a:lnTo>
                          <a:pt x="18514" y="14455"/>
                        </a:lnTo>
                        <a:lnTo>
                          <a:pt x="18514" y="14125"/>
                        </a:lnTo>
                        <a:lnTo>
                          <a:pt x="19308" y="13794"/>
                        </a:lnTo>
                        <a:lnTo>
                          <a:pt x="20013" y="13464"/>
                        </a:lnTo>
                        <a:lnTo>
                          <a:pt x="20807" y="13175"/>
                        </a:lnTo>
                        <a:lnTo>
                          <a:pt x="21600" y="12927"/>
                        </a:lnTo>
                        <a:lnTo>
                          <a:pt x="21600" y="6938"/>
                        </a:lnTo>
                        <a:lnTo>
                          <a:pt x="20807" y="6608"/>
                        </a:lnTo>
                        <a:lnTo>
                          <a:pt x="20013" y="6608"/>
                        </a:lnTo>
                        <a:lnTo>
                          <a:pt x="19308" y="6278"/>
                        </a:lnTo>
                        <a:lnTo>
                          <a:pt x="17897" y="5947"/>
                        </a:lnTo>
                        <a:close/>
                      </a:path>
                    </a:pathLst>
                  </a:custGeom>
                  <a:solidFill>
                    <a:srgbClr val="FF9933"/>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683" name="Shape 1683"/>
                  <p:cNvSpPr/>
                  <p:nvPr/>
                </p:nvSpPr>
                <p:spPr>
                  <a:xfrm>
                    <a:off x="-1" y="-3"/>
                    <a:ext cx="179422" cy="357226"/>
                  </a:xfrm>
                  <a:custGeom>
                    <a:avLst/>
                    <a:gdLst/>
                    <a:ahLst/>
                    <a:cxnLst>
                      <a:cxn ang="0">
                        <a:pos x="wd2" y="hd2"/>
                      </a:cxn>
                      <a:cxn ang="5400000">
                        <a:pos x="wd2" y="hd2"/>
                      </a:cxn>
                      <a:cxn ang="10800000">
                        <a:pos x="wd2" y="hd2"/>
                      </a:cxn>
                      <a:cxn ang="16200000">
                        <a:pos x="wd2" y="hd2"/>
                      </a:cxn>
                    </a:cxnLst>
                    <a:rect l="0" t="0" r="r" b="b"/>
                    <a:pathLst>
                      <a:path w="21600" h="21600" extrusionOk="0">
                        <a:moveTo>
                          <a:pt x="17897" y="5947"/>
                        </a:moveTo>
                        <a:lnTo>
                          <a:pt x="17016" y="5947"/>
                        </a:lnTo>
                        <a:lnTo>
                          <a:pt x="16398" y="5699"/>
                        </a:lnTo>
                        <a:lnTo>
                          <a:pt x="15605" y="5699"/>
                        </a:lnTo>
                        <a:lnTo>
                          <a:pt x="14811" y="5452"/>
                        </a:lnTo>
                        <a:lnTo>
                          <a:pt x="14106" y="5121"/>
                        </a:lnTo>
                        <a:lnTo>
                          <a:pt x="14106" y="4460"/>
                        </a:lnTo>
                        <a:lnTo>
                          <a:pt x="14811" y="4460"/>
                        </a:lnTo>
                        <a:lnTo>
                          <a:pt x="15605" y="4171"/>
                        </a:lnTo>
                        <a:lnTo>
                          <a:pt x="15605" y="3924"/>
                        </a:lnTo>
                        <a:lnTo>
                          <a:pt x="16398" y="3593"/>
                        </a:lnTo>
                        <a:lnTo>
                          <a:pt x="16398" y="1487"/>
                        </a:lnTo>
                        <a:lnTo>
                          <a:pt x="15605" y="1156"/>
                        </a:lnTo>
                        <a:lnTo>
                          <a:pt x="14811" y="909"/>
                        </a:lnTo>
                        <a:lnTo>
                          <a:pt x="14106" y="661"/>
                        </a:lnTo>
                        <a:lnTo>
                          <a:pt x="13489" y="330"/>
                        </a:lnTo>
                        <a:lnTo>
                          <a:pt x="12696" y="330"/>
                        </a:lnTo>
                        <a:lnTo>
                          <a:pt x="11814" y="0"/>
                        </a:lnTo>
                        <a:lnTo>
                          <a:pt x="10580" y="0"/>
                        </a:lnTo>
                        <a:lnTo>
                          <a:pt x="8904" y="330"/>
                        </a:lnTo>
                        <a:lnTo>
                          <a:pt x="8111" y="330"/>
                        </a:lnTo>
                        <a:lnTo>
                          <a:pt x="7494" y="661"/>
                        </a:lnTo>
                        <a:lnTo>
                          <a:pt x="6789" y="909"/>
                        </a:lnTo>
                        <a:lnTo>
                          <a:pt x="6789" y="1156"/>
                        </a:lnTo>
                        <a:lnTo>
                          <a:pt x="5995" y="1487"/>
                        </a:lnTo>
                        <a:lnTo>
                          <a:pt x="5995" y="1817"/>
                        </a:lnTo>
                        <a:lnTo>
                          <a:pt x="5202" y="2106"/>
                        </a:lnTo>
                        <a:lnTo>
                          <a:pt x="5202" y="3015"/>
                        </a:lnTo>
                        <a:lnTo>
                          <a:pt x="5995" y="3263"/>
                        </a:lnTo>
                        <a:lnTo>
                          <a:pt x="5995" y="3924"/>
                        </a:lnTo>
                        <a:lnTo>
                          <a:pt x="6789" y="4171"/>
                        </a:lnTo>
                        <a:lnTo>
                          <a:pt x="7494" y="4460"/>
                        </a:lnTo>
                        <a:lnTo>
                          <a:pt x="7494" y="5452"/>
                        </a:lnTo>
                        <a:lnTo>
                          <a:pt x="6789" y="5699"/>
                        </a:lnTo>
                        <a:lnTo>
                          <a:pt x="5995" y="5699"/>
                        </a:lnTo>
                        <a:lnTo>
                          <a:pt x="5202" y="5947"/>
                        </a:lnTo>
                        <a:lnTo>
                          <a:pt x="4496" y="5947"/>
                        </a:lnTo>
                        <a:lnTo>
                          <a:pt x="3086" y="6278"/>
                        </a:lnTo>
                        <a:lnTo>
                          <a:pt x="2292" y="6608"/>
                        </a:lnTo>
                        <a:lnTo>
                          <a:pt x="1411" y="6608"/>
                        </a:lnTo>
                        <a:lnTo>
                          <a:pt x="793" y="6938"/>
                        </a:lnTo>
                        <a:lnTo>
                          <a:pt x="793" y="7145"/>
                        </a:lnTo>
                        <a:lnTo>
                          <a:pt x="0" y="7475"/>
                        </a:lnTo>
                        <a:lnTo>
                          <a:pt x="0" y="12018"/>
                        </a:lnTo>
                        <a:lnTo>
                          <a:pt x="793" y="12597"/>
                        </a:lnTo>
                        <a:lnTo>
                          <a:pt x="793" y="12927"/>
                        </a:lnTo>
                        <a:lnTo>
                          <a:pt x="1411" y="13175"/>
                        </a:lnTo>
                        <a:lnTo>
                          <a:pt x="1411" y="13794"/>
                        </a:lnTo>
                        <a:lnTo>
                          <a:pt x="2292" y="13794"/>
                        </a:lnTo>
                        <a:lnTo>
                          <a:pt x="3086" y="14125"/>
                        </a:lnTo>
                        <a:lnTo>
                          <a:pt x="3703" y="14455"/>
                        </a:lnTo>
                        <a:lnTo>
                          <a:pt x="4496" y="14455"/>
                        </a:lnTo>
                        <a:lnTo>
                          <a:pt x="4496" y="14620"/>
                        </a:lnTo>
                        <a:lnTo>
                          <a:pt x="4496" y="9003"/>
                        </a:lnTo>
                        <a:lnTo>
                          <a:pt x="4496" y="20691"/>
                        </a:lnTo>
                        <a:lnTo>
                          <a:pt x="5202" y="20939"/>
                        </a:lnTo>
                        <a:lnTo>
                          <a:pt x="5202" y="21270"/>
                        </a:lnTo>
                        <a:lnTo>
                          <a:pt x="5995" y="21270"/>
                        </a:lnTo>
                        <a:lnTo>
                          <a:pt x="5995" y="21600"/>
                        </a:lnTo>
                        <a:lnTo>
                          <a:pt x="8904" y="21600"/>
                        </a:lnTo>
                        <a:lnTo>
                          <a:pt x="9698" y="21270"/>
                        </a:lnTo>
                        <a:lnTo>
                          <a:pt x="10580" y="20939"/>
                        </a:lnTo>
                        <a:lnTo>
                          <a:pt x="11020" y="20691"/>
                        </a:lnTo>
                        <a:lnTo>
                          <a:pt x="11020" y="20402"/>
                        </a:lnTo>
                        <a:lnTo>
                          <a:pt x="11020" y="20939"/>
                        </a:lnTo>
                        <a:lnTo>
                          <a:pt x="11814" y="20939"/>
                        </a:lnTo>
                        <a:lnTo>
                          <a:pt x="11814" y="21270"/>
                        </a:lnTo>
                        <a:lnTo>
                          <a:pt x="12696" y="21270"/>
                        </a:lnTo>
                        <a:lnTo>
                          <a:pt x="12696" y="21600"/>
                        </a:lnTo>
                        <a:lnTo>
                          <a:pt x="15605" y="21600"/>
                        </a:lnTo>
                        <a:lnTo>
                          <a:pt x="16398" y="21270"/>
                        </a:lnTo>
                        <a:lnTo>
                          <a:pt x="17016" y="20939"/>
                        </a:lnTo>
                        <a:lnTo>
                          <a:pt x="17016" y="14620"/>
                        </a:lnTo>
                        <a:lnTo>
                          <a:pt x="17897" y="14455"/>
                        </a:lnTo>
                        <a:lnTo>
                          <a:pt x="18514" y="14455"/>
                        </a:lnTo>
                        <a:lnTo>
                          <a:pt x="18514" y="14125"/>
                        </a:lnTo>
                        <a:lnTo>
                          <a:pt x="19308" y="13794"/>
                        </a:lnTo>
                        <a:lnTo>
                          <a:pt x="20013" y="13464"/>
                        </a:lnTo>
                        <a:lnTo>
                          <a:pt x="20807" y="13175"/>
                        </a:lnTo>
                        <a:lnTo>
                          <a:pt x="21600" y="12927"/>
                        </a:lnTo>
                        <a:lnTo>
                          <a:pt x="21600" y="6938"/>
                        </a:lnTo>
                        <a:lnTo>
                          <a:pt x="20807" y="6608"/>
                        </a:lnTo>
                        <a:lnTo>
                          <a:pt x="20013" y="6608"/>
                        </a:lnTo>
                        <a:lnTo>
                          <a:pt x="19308" y="6278"/>
                        </a:lnTo>
                        <a:lnTo>
                          <a:pt x="17897" y="5947"/>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nvGrpSpPr>
              <p:cNvPr id="1690" name="Group 1690"/>
              <p:cNvGrpSpPr/>
              <p:nvPr/>
            </p:nvGrpSpPr>
            <p:grpSpPr>
              <a:xfrm>
                <a:off x="739780" y="652466"/>
                <a:ext cx="204821" cy="357233"/>
                <a:chOff x="-2" y="-2"/>
                <a:chExt cx="204820" cy="357231"/>
              </a:xfrm>
            </p:grpSpPr>
            <p:sp>
              <p:nvSpPr>
                <p:cNvPr id="1686" name="Shape 1686"/>
                <p:cNvSpPr/>
                <p:nvPr/>
              </p:nvSpPr>
              <p:spPr>
                <a:xfrm>
                  <a:off x="2" y="8"/>
                  <a:ext cx="204812" cy="357215"/>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140" y="5989"/>
                      </a:lnTo>
                      <a:lnTo>
                        <a:pt x="16353" y="5741"/>
                      </a:lnTo>
                      <a:lnTo>
                        <a:pt x="15653" y="5741"/>
                      </a:lnTo>
                      <a:lnTo>
                        <a:pt x="14866" y="5452"/>
                      </a:lnTo>
                      <a:lnTo>
                        <a:pt x="14254" y="5121"/>
                      </a:lnTo>
                      <a:lnTo>
                        <a:pt x="14254" y="4460"/>
                      </a:lnTo>
                      <a:lnTo>
                        <a:pt x="14866" y="4460"/>
                      </a:lnTo>
                      <a:lnTo>
                        <a:pt x="15653" y="4213"/>
                      </a:lnTo>
                      <a:lnTo>
                        <a:pt x="15653" y="3965"/>
                      </a:lnTo>
                      <a:lnTo>
                        <a:pt x="16353" y="3634"/>
                      </a:lnTo>
                      <a:lnTo>
                        <a:pt x="16353" y="1528"/>
                      </a:lnTo>
                      <a:lnTo>
                        <a:pt x="15653" y="1198"/>
                      </a:lnTo>
                      <a:lnTo>
                        <a:pt x="14866" y="909"/>
                      </a:lnTo>
                      <a:lnTo>
                        <a:pt x="14254" y="661"/>
                      </a:lnTo>
                      <a:lnTo>
                        <a:pt x="13380" y="330"/>
                      </a:lnTo>
                      <a:lnTo>
                        <a:pt x="12593" y="330"/>
                      </a:lnTo>
                      <a:lnTo>
                        <a:pt x="11981" y="0"/>
                      </a:lnTo>
                      <a:lnTo>
                        <a:pt x="10494" y="0"/>
                      </a:lnTo>
                      <a:lnTo>
                        <a:pt x="9095" y="330"/>
                      </a:lnTo>
                      <a:lnTo>
                        <a:pt x="8220" y="330"/>
                      </a:lnTo>
                      <a:lnTo>
                        <a:pt x="7433" y="661"/>
                      </a:lnTo>
                      <a:lnTo>
                        <a:pt x="6821" y="909"/>
                      </a:lnTo>
                      <a:lnTo>
                        <a:pt x="6821" y="1198"/>
                      </a:lnTo>
                      <a:lnTo>
                        <a:pt x="6034" y="1528"/>
                      </a:lnTo>
                      <a:lnTo>
                        <a:pt x="6034" y="1859"/>
                      </a:lnTo>
                      <a:lnTo>
                        <a:pt x="5334" y="2106"/>
                      </a:lnTo>
                      <a:lnTo>
                        <a:pt x="5334" y="3015"/>
                      </a:lnTo>
                      <a:lnTo>
                        <a:pt x="6034" y="3304"/>
                      </a:lnTo>
                      <a:lnTo>
                        <a:pt x="6034" y="3965"/>
                      </a:lnTo>
                      <a:lnTo>
                        <a:pt x="6821" y="4213"/>
                      </a:lnTo>
                      <a:lnTo>
                        <a:pt x="7433" y="4460"/>
                      </a:lnTo>
                      <a:lnTo>
                        <a:pt x="7433" y="5452"/>
                      </a:lnTo>
                      <a:lnTo>
                        <a:pt x="6821" y="5741"/>
                      </a:lnTo>
                      <a:lnTo>
                        <a:pt x="6034" y="5741"/>
                      </a:lnTo>
                      <a:lnTo>
                        <a:pt x="5334" y="5989"/>
                      </a:lnTo>
                      <a:lnTo>
                        <a:pt x="4547" y="5989"/>
                      </a:lnTo>
                      <a:lnTo>
                        <a:pt x="3061" y="6319"/>
                      </a:lnTo>
                      <a:lnTo>
                        <a:pt x="2274" y="6649"/>
                      </a:lnTo>
                      <a:lnTo>
                        <a:pt x="1662" y="6649"/>
                      </a:lnTo>
                      <a:lnTo>
                        <a:pt x="874" y="6980"/>
                      </a:lnTo>
                      <a:lnTo>
                        <a:pt x="874" y="7186"/>
                      </a:lnTo>
                      <a:lnTo>
                        <a:pt x="0" y="7475"/>
                      </a:lnTo>
                      <a:lnTo>
                        <a:pt x="0" y="12018"/>
                      </a:lnTo>
                      <a:lnTo>
                        <a:pt x="874" y="12638"/>
                      </a:lnTo>
                      <a:lnTo>
                        <a:pt x="874" y="12927"/>
                      </a:lnTo>
                      <a:lnTo>
                        <a:pt x="1662" y="13216"/>
                      </a:lnTo>
                      <a:lnTo>
                        <a:pt x="1662" y="13794"/>
                      </a:lnTo>
                      <a:lnTo>
                        <a:pt x="2274" y="13794"/>
                      </a:lnTo>
                      <a:lnTo>
                        <a:pt x="3061" y="14125"/>
                      </a:lnTo>
                      <a:lnTo>
                        <a:pt x="3760" y="14455"/>
                      </a:lnTo>
                      <a:lnTo>
                        <a:pt x="4547" y="14455"/>
                      </a:lnTo>
                      <a:lnTo>
                        <a:pt x="4547" y="14662"/>
                      </a:lnTo>
                      <a:lnTo>
                        <a:pt x="4547" y="9003"/>
                      </a:lnTo>
                      <a:lnTo>
                        <a:pt x="4547" y="20691"/>
                      </a:lnTo>
                      <a:lnTo>
                        <a:pt x="5334" y="20939"/>
                      </a:lnTo>
                      <a:lnTo>
                        <a:pt x="5334" y="21270"/>
                      </a:lnTo>
                      <a:lnTo>
                        <a:pt x="6034" y="21270"/>
                      </a:lnTo>
                      <a:lnTo>
                        <a:pt x="6034" y="21600"/>
                      </a:lnTo>
                      <a:lnTo>
                        <a:pt x="9095" y="21600"/>
                      </a:lnTo>
                      <a:lnTo>
                        <a:pt x="9707" y="21270"/>
                      </a:lnTo>
                      <a:lnTo>
                        <a:pt x="10494" y="20939"/>
                      </a:lnTo>
                      <a:lnTo>
                        <a:pt x="11194" y="20691"/>
                      </a:lnTo>
                      <a:lnTo>
                        <a:pt x="11194" y="20444"/>
                      </a:lnTo>
                      <a:lnTo>
                        <a:pt x="11194" y="20939"/>
                      </a:lnTo>
                      <a:lnTo>
                        <a:pt x="11981" y="20939"/>
                      </a:lnTo>
                      <a:lnTo>
                        <a:pt x="11981" y="21270"/>
                      </a:lnTo>
                      <a:lnTo>
                        <a:pt x="12593" y="21270"/>
                      </a:lnTo>
                      <a:lnTo>
                        <a:pt x="12593" y="21600"/>
                      </a:lnTo>
                      <a:lnTo>
                        <a:pt x="15653" y="21600"/>
                      </a:lnTo>
                      <a:lnTo>
                        <a:pt x="16353" y="21270"/>
                      </a:lnTo>
                      <a:lnTo>
                        <a:pt x="17140" y="20939"/>
                      </a:lnTo>
                      <a:lnTo>
                        <a:pt x="17140" y="14662"/>
                      </a:lnTo>
                      <a:lnTo>
                        <a:pt x="17927" y="14455"/>
                      </a:lnTo>
                      <a:lnTo>
                        <a:pt x="18539" y="14455"/>
                      </a:lnTo>
                      <a:lnTo>
                        <a:pt x="18539" y="14125"/>
                      </a:lnTo>
                      <a:lnTo>
                        <a:pt x="19414" y="13794"/>
                      </a:lnTo>
                      <a:lnTo>
                        <a:pt x="20026" y="13464"/>
                      </a:lnTo>
                      <a:lnTo>
                        <a:pt x="20813" y="13216"/>
                      </a:lnTo>
                      <a:lnTo>
                        <a:pt x="21600" y="12927"/>
                      </a:lnTo>
                      <a:lnTo>
                        <a:pt x="21600" y="6980"/>
                      </a:lnTo>
                      <a:lnTo>
                        <a:pt x="20813" y="6649"/>
                      </a:lnTo>
                      <a:lnTo>
                        <a:pt x="20026" y="6649"/>
                      </a:lnTo>
                      <a:lnTo>
                        <a:pt x="19414" y="6319"/>
                      </a:lnTo>
                      <a:lnTo>
                        <a:pt x="17927" y="5989"/>
                      </a:lnTo>
                      <a:close/>
                    </a:path>
                  </a:pathLst>
                </a:custGeom>
                <a:solidFill>
                  <a:srgbClr val="3333CC"/>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nvGrpSpPr>
                <p:cNvPr id="1689" name="Group 1689"/>
                <p:cNvGrpSpPr/>
                <p:nvPr/>
              </p:nvGrpSpPr>
              <p:grpSpPr>
                <a:xfrm>
                  <a:off x="-3" y="-3"/>
                  <a:ext cx="204822" cy="357233"/>
                  <a:chOff x="0" y="-1"/>
                  <a:chExt cx="204820" cy="357231"/>
                </a:xfrm>
              </p:grpSpPr>
              <p:sp>
                <p:nvSpPr>
                  <p:cNvPr id="1687" name="Shape 1687"/>
                  <p:cNvSpPr/>
                  <p:nvPr/>
                </p:nvSpPr>
                <p:spPr>
                  <a:xfrm>
                    <a:off x="-1" y="-2"/>
                    <a:ext cx="204821" cy="357233"/>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140" y="5989"/>
                        </a:lnTo>
                        <a:lnTo>
                          <a:pt x="16353" y="5741"/>
                        </a:lnTo>
                        <a:lnTo>
                          <a:pt x="15653" y="5741"/>
                        </a:lnTo>
                        <a:lnTo>
                          <a:pt x="14866" y="5452"/>
                        </a:lnTo>
                        <a:lnTo>
                          <a:pt x="14254" y="5121"/>
                        </a:lnTo>
                        <a:lnTo>
                          <a:pt x="14254" y="4460"/>
                        </a:lnTo>
                        <a:lnTo>
                          <a:pt x="14866" y="4460"/>
                        </a:lnTo>
                        <a:lnTo>
                          <a:pt x="15653" y="4213"/>
                        </a:lnTo>
                        <a:lnTo>
                          <a:pt x="15653" y="3965"/>
                        </a:lnTo>
                        <a:lnTo>
                          <a:pt x="16353" y="3634"/>
                        </a:lnTo>
                        <a:lnTo>
                          <a:pt x="16353" y="1528"/>
                        </a:lnTo>
                        <a:lnTo>
                          <a:pt x="15653" y="1198"/>
                        </a:lnTo>
                        <a:lnTo>
                          <a:pt x="14866" y="909"/>
                        </a:lnTo>
                        <a:lnTo>
                          <a:pt x="14254" y="661"/>
                        </a:lnTo>
                        <a:lnTo>
                          <a:pt x="13380" y="330"/>
                        </a:lnTo>
                        <a:lnTo>
                          <a:pt x="12593" y="330"/>
                        </a:lnTo>
                        <a:lnTo>
                          <a:pt x="11981" y="0"/>
                        </a:lnTo>
                        <a:lnTo>
                          <a:pt x="10494" y="0"/>
                        </a:lnTo>
                        <a:lnTo>
                          <a:pt x="9095" y="330"/>
                        </a:lnTo>
                        <a:lnTo>
                          <a:pt x="8220" y="330"/>
                        </a:lnTo>
                        <a:lnTo>
                          <a:pt x="7433" y="661"/>
                        </a:lnTo>
                        <a:lnTo>
                          <a:pt x="6821" y="909"/>
                        </a:lnTo>
                        <a:lnTo>
                          <a:pt x="6821" y="1198"/>
                        </a:lnTo>
                        <a:lnTo>
                          <a:pt x="6034" y="1528"/>
                        </a:lnTo>
                        <a:lnTo>
                          <a:pt x="6034" y="1859"/>
                        </a:lnTo>
                        <a:lnTo>
                          <a:pt x="5334" y="2106"/>
                        </a:lnTo>
                        <a:lnTo>
                          <a:pt x="5334" y="3015"/>
                        </a:lnTo>
                        <a:lnTo>
                          <a:pt x="6034" y="3304"/>
                        </a:lnTo>
                        <a:lnTo>
                          <a:pt x="6034" y="3965"/>
                        </a:lnTo>
                        <a:lnTo>
                          <a:pt x="6821" y="4213"/>
                        </a:lnTo>
                        <a:lnTo>
                          <a:pt x="7433" y="4460"/>
                        </a:lnTo>
                        <a:lnTo>
                          <a:pt x="7433" y="5452"/>
                        </a:lnTo>
                        <a:lnTo>
                          <a:pt x="6821" y="5741"/>
                        </a:lnTo>
                        <a:lnTo>
                          <a:pt x="6034" y="5741"/>
                        </a:lnTo>
                        <a:lnTo>
                          <a:pt x="5334" y="5989"/>
                        </a:lnTo>
                        <a:lnTo>
                          <a:pt x="4547" y="5989"/>
                        </a:lnTo>
                        <a:lnTo>
                          <a:pt x="3061" y="6319"/>
                        </a:lnTo>
                        <a:lnTo>
                          <a:pt x="2274" y="6649"/>
                        </a:lnTo>
                        <a:lnTo>
                          <a:pt x="1662" y="6649"/>
                        </a:lnTo>
                        <a:lnTo>
                          <a:pt x="874" y="6980"/>
                        </a:lnTo>
                        <a:lnTo>
                          <a:pt x="874" y="7186"/>
                        </a:lnTo>
                        <a:lnTo>
                          <a:pt x="0" y="7475"/>
                        </a:lnTo>
                        <a:lnTo>
                          <a:pt x="0" y="12018"/>
                        </a:lnTo>
                        <a:lnTo>
                          <a:pt x="874" y="12638"/>
                        </a:lnTo>
                        <a:lnTo>
                          <a:pt x="874" y="12927"/>
                        </a:lnTo>
                        <a:lnTo>
                          <a:pt x="1662" y="13216"/>
                        </a:lnTo>
                        <a:lnTo>
                          <a:pt x="1662" y="13794"/>
                        </a:lnTo>
                        <a:lnTo>
                          <a:pt x="2274" y="13794"/>
                        </a:lnTo>
                        <a:lnTo>
                          <a:pt x="3061" y="14125"/>
                        </a:lnTo>
                        <a:lnTo>
                          <a:pt x="3760" y="14455"/>
                        </a:lnTo>
                        <a:lnTo>
                          <a:pt x="4547" y="14455"/>
                        </a:lnTo>
                        <a:lnTo>
                          <a:pt x="4547" y="14662"/>
                        </a:lnTo>
                        <a:lnTo>
                          <a:pt x="4547" y="9003"/>
                        </a:lnTo>
                        <a:lnTo>
                          <a:pt x="4547" y="20691"/>
                        </a:lnTo>
                        <a:lnTo>
                          <a:pt x="5334" y="20939"/>
                        </a:lnTo>
                        <a:lnTo>
                          <a:pt x="5334" y="21270"/>
                        </a:lnTo>
                        <a:lnTo>
                          <a:pt x="6034" y="21270"/>
                        </a:lnTo>
                        <a:lnTo>
                          <a:pt x="6034" y="21600"/>
                        </a:lnTo>
                        <a:lnTo>
                          <a:pt x="9095" y="21600"/>
                        </a:lnTo>
                        <a:lnTo>
                          <a:pt x="9707" y="21270"/>
                        </a:lnTo>
                        <a:lnTo>
                          <a:pt x="10494" y="20939"/>
                        </a:lnTo>
                        <a:lnTo>
                          <a:pt x="11194" y="20691"/>
                        </a:lnTo>
                        <a:lnTo>
                          <a:pt x="11194" y="20444"/>
                        </a:lnTo>
                        <a:lnTo>
                          <a:pt x="11194" y="20939"/>
                        </a:lnTo>
                        <a:lnTo>
                          <a:pt x="11981" y="20939"/>
                        </a:lnTo>
                        <a:lnTo>
                          <a:pt x="11981" y="21270"/>
                        </a:lnTo>
                        <a:lnTo>
                          <a:pt x="12593" y="21270"/>
                        </a:lnTo>
                        <a:lnTo>
                          <a:pt x="12593" y="21600"/>
                        </a:lnTo>
                        <a:lnTo>
                          <a:pt x="15653" y="21600"/>
                        </a:lnTo>
                        <a:lnTo>
                          <a:pt x="16353" y="21270"/>
                        </a:lnTo>
                        <a:lnTo>
                          <a:pt x="17140" y="20939"/>
                        </a:lnTo>
                        <a:lnTo>
                          <a:pt x="17140" y="14662"/>
                        </a:lnTo>
                        <a:lnTo>
                          <a:pt x="17927" y="14455"/>
                        </a:lnTo>
                        <a:lnTo>
                          <a:pt x="18539" y="14455"/>
                        </a:lnTo>
                        <a:lnTo>
                          <a:pt x="18539" y="14125"/>
                        </a:lnTo>
                        <a:lnTo>
                          <a:pt x="19414" y="13794"/>
                        </a:lnTo>
                        <a:lnTo>
                          <a:pt x="20026" y="13464"/>
                        </a:lnTo>
                        <a:lnTo>
                          <a:pt x="20813" y="13216"/>
                        </a:lnTo>
                        <a:lnTo>
                          <a:pt x="21600" y="12927"/>
                        </a:lnTo>
                        <a:lnTo>
                          <a:pt x="21600" y="6980"/>
                        </a:lnTo>
                        <a:lnTo>
                          <a:pt x="20813" y="6649"/>
                        </a:lnTo>
                        <a:lnTo>
                          <a:pt x="20026" y="6649"/>
                        </a:lnTo>
                        <a:lnTo>
                          <a:pt x="19414" y="6319"/>
                        </a:lnTo>
                        <a:lnTo>
                          <a:pt x="17927" y="5989"/>
                        </a:lnTo>
                        <a:close/>
                      </a:path>
                    </a:pathLst>
                  </a:custGeom>
                  <a:solidFill>
                    <a:srgbClr val="3333CC"/>
                  </a:solidFill>
                  <a:ln w="12700" cap="flat">
                    <a:noFill/>
                    <a:miter lim="400000"/>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sp>
                <p:nvSpPr>
                  <p:cNvPr id="1688" name="Shape 1688"/>
                  <p:cNvSpPr/>
                  <p:nvPr/>
                </p:nvSpPr>
                <p:spPr>
                  <a:xfrm>
                    <a:off x="-1" y="-2"/>
                    <a:ext cx="204821" cy="357233"/>
                  </a:xfrm>
                  <a:custGeom>
                    <a:avLst/>
                    <a:gdLst/>
                    <a:ahLst/>
                    <a:cxnLst>
                      <a:cxn ang="0">
                        <a:pos x="wd2" y="hd2"/>
                      </a:cxn>
                      <a:cxn ang="5400000">
                        <a:pos x="wd2" y="hd2"/>
                      </a:cxn>
                      <a:cxn ang="10800000">
                        <a:pos x="wd2" y="hd2"/>
                      </a:cxn>
                      <a:cxn ang="16200000">
                        <a:pos x="wd2" y="hd2"/>
                      </a:cxn>
                    </a:cxnLst>
                    <a:rect l="0" t="0" r="r" b="b"/>
                    <a:pathLst>
                      <a:path w="21600" h="21600" extrusionOk="0">
                        <a:moveTo>
                          <a:pt x="17927" y="5989"/>
                        </a:moveTo>
                        <a:lnTo>
                          <a:pt x="17140" y="5989"/>
                        </a:lnTo>
                        <a:lnTo>
                          <a:pt x="16353" y="5741"/>
                        </a:lnTo>
                        <a:lnTo>
                          <a:pt x="15653" y="5741"/>
                        </a:lnTo>
                        <a:lnTo>
                          <a:pt x="14866" y="5452"/>
                        </a:lnTo>
                        <a:lnTo>
                          <a:pt x="14254" y="5121"/>
                        </a:lnTo>
                        <a:lnTo>
                          <a:pt x="14254" y="4460"/>
                        </a:lnTo>
                        <a:lnTo>
                          <a:pt x="14866" y="4460"/>
                        </a:lnTo>
                        <a:lnTo>
                          <a:pt x="15653" y="4213"/>
                        </a:lnTo>
                        <a:lnTo>
                          <a:pt x="15653" y="3965"/>
                        </a:lnTo>
                        <a:lnTo>
                          <a:pt x="16353" y="3634"/>
                        </a:lnTo>
                        <a:lnTo>
                          <a:pt x="16353" y="1528"/>
                        </a:lnTo>
                        <a:lnTo>
                          <a:pt x="15653" y="1198"/>
                        </a:lnTo>
                        <a:lnTo>
                          <a:pt x="14866" y="909"/>
                        </a:lnTo>
                        <a:lnTo>
                          <a:pt x="14254" y="661"/>
                        </a:lnTo>
                        <a:lnTo>
                          <a:pt x="13380" y="330"/>
                        </a:lnTo>
                        <a:lnTo>
                          <a:pt x="12593" y="330"/>
                        </a:lnTo>
                        <a:lnTo>
                          <a:pt x="11981" y="0"/>
                        </a:lnTo>
                        <a:lnTo>
                          <a:pt x="10494" y="0"/>
                        </a:lnTo>
                        <a:lnTo>
                          <a:pt x="9095" y="330"/>
                        </a:lnTo>
                        <a:lnTo>
                          <a:pt x="8220" y="330"/>
                        </a:lnTo>
                        <a:lnTo>
                          <a:pt x="7433" y="661"/>
                        </a:lnTo>
                        <a:lnTo>
                          <a:pt x="6821" y="909"/>
                        </a:lnTo>
                        <a:lnTo>
                          <a:pt x="6821" y="1198"/>
                        </a:lnTo>
                        <a:lnTo>
                          <a:pt x="6034" y="1528"/>
                        </a:lnTo>
                        <a:lnTo>
                          <a:pt x="6034" y="1859"/>
                        </a:lnTo>
                        <a:lnTo>
                          <a:pt x="5334" y="2106"/>
                        </a:lnTo>
                        <a:lnTo>
                          <a:pt x="5334" y="3015"/>
                        </a:lnTo>
                        <a:lnTo>
                          <a:pt x="6034" y="3304"/>
                        </a:lnTo>
                        <a:lnTo>
                          <a:pt x="6034" y="3965"/>
                        </a:lnTo>
                        <a:lnTo>
                          <a:pt x="6821" y="4213"/>
                        </a:lnTo>
                        <a:lnTo>
                          <a:pt x="7433" y="4460"/>
                        </a:lnTo>
                        <a:lnTo>
                          <a:pt x="7433" y="5452"/>
                        </a:lnTo>
                        <a:lnTo>
                          <a:pt x="6821" y="5741"/>
                        </a:lnTo>
                        <a:lnTo>
                          <a:pt x="6034" y="5741"/>
                        </a:lnTo>
                        <a:lnTo>
                          <a:pt x="5334" y="5989"/>
                        </a:lnTo>
                        <a:lnTo>
                          <a:pt x="4547" y="5989"/>
                        </a:lnTo>
                        <a:lnTo>
                          <a:pt x="3061" y="6319"/>
                        </a:lnTo>
                        <a:lnTo>
                          <a:pt x="2274" y="6649"/>
                        </a:lnTo>
                        <a:lnTo>
                          <a:pt x="1662" y="6649"/>
                        </a:lnTo>
                        <a:lnTo>
                          <a:pt x="874" y="6980"/>
                        </a:lnTo>
                        <a:lnTo>
                          <a:pt x="874" y="7186"/>
                        </a:lnTo>
                        <a:lnTo>
                          <a:pt x="0" y="7475"/>
                        </a:lnTo>
                        <a:lnTo>
                          <a:pt x="0" y="12018"/>
                        </a:lnTo>
                        <a:lnTo>
                          <a:pt x="874" y="12638"/>
                        </a:lnTo>
                        <a:lnTo>
                          <a:pt x="874" y="12927"/>
                        </a:lnTo>
                        <a:lnTo>
                          <a:pt x="1662" y="13216"/>
                        </a:lnTo>
                        <a:lnTo>
                          <a:pt x="1662" y="13794"/>
                        </a:lnTo>
                        <a:lnTo>
                          <a:pt x="2274" y="13794"/>
                        </a:lnTo>
                        <a:lnTo>
                          <a:pt x="3061" y="14125"/>
                        </a:lnTo>
                        <a:lnTo>
                          <a:pt x="3760" y="14455"/>
                        </a:lnTo>
                        <a:lnTo>
                          <a:pt x="4547" y="14455"/>
                        </a:lnTo>
                        <a:lnTo>
                          <a:pt x="4547" y="14662"/>
                        </a:lnTo>
                        <a:lnTo>
                          <a:pt x="4547" y="9003"/>
                        </a:lnTo>
                        <a:lnTo>
                          <a:pt x="4547" y="20691"/>
                        </a:lnTo>
                        <a:lnTo>
                          <a:pt x="5334" y="20939"/>
                        </a:lnTo>
                        <a:lnTo>
                          <a:pt x="5334" y="21270"/>
                        </a:lnTo>
                        <a:lnTo>
                          <a:pt x="6034" y="21270"/>
                        </a:lnTo>
                        <a:lnTo>
                          <a:pt x="6034" y="21600"/>
                        </a:lnTo>
                        <a:lnTo>
                          <a:pt x="9095" y="21600"/>
                        </a:lnTo>
                        <a:lnTo>
                          <a:pt x="9707" y="21270"/>
                        </a:lnTo>
                        <a:lnTo>
                          <a:pt x="10494" y="20939"/>
                        </a:lnTo>
                        <a:lnTo>
                          <a:pt x="11194" y="20691"/>
                        </a:lnTo>
                        <a:lnTo>
                          <a:pt x="11194" y="20444"/>
                        </a:lnTo>
                        <a:lnTo>
                          <a:pt x="11194" y="20939"/>
                        </a:lnTo>
                        <a:lnTo>
                          <a:pt x="11981" y="20939"/>
                        </a:lnTo>
                        <a:lnTo>
                          <a:pt x="11981" y="21270"/>
                        </a:lnTo>
                        <a:lnTo>
                          <a:pt x="12593" y="21270"/>
                        </a:lnTo>
                        <a:lnTo>
                          <a:pt x="12593" y="21600"/>
                        </a:lnTo>
                        <a:lnTo>
                          <a:pt x="15653" y="21600"/>
                        </a:lnTo>
                        <a:lnTo>
                          <a:pt x="16353" y="21270"/>
                        </a:lnTo>
                        <a:lnTo>
                          <a:pt x="17140" y="20939"/>
                        </a:lnTo>
                        <a:lnTo>
                          <a:pt x="17140" y="14662"/>
                        </a:lnTo>
                        <a:lnTo>
                          <a:pt x="17927" y="14455"/>
                        </a:lnTo>
                        <a:lnTo>
                          <a:pt x="18539" y="14455"/>
                        </a:lnTo>
                        <a:lnTo>
                          <a:pt x="18539" y="14125"/>
                        </a:lnTo>
                        <a:lnTo>
                          <a:pt x="19414" y="13794"/>
                        </a:lnTo>
                        <a:lnTo>
                          <a:pt x="20026" y="13464"/>
                        </a:lnTo>
                        <a:lnTo>
                          <a:pt x="20813" y="13216"/>
                        </a:lnTo>
                        <a:lnTo>
                          <a:pt x="21600" y="12927"/>
                        </a:lnTo>
                        <a:lnTo>
                          <a:pt x="21600" y="6980"/>
                        </a:lnTo>
                        <a:lnTo>
                          <a:pt x="20813" y="6649"/>
                        </a:lnTo>
                        <a:lnTo>
                          <a:pt x="20026" y="6649"/>
                        </a:lnTo>
                        <a:lnTo>
                          <a:pt x="19414" y="6319"/>
                        </a:lnTo>
                        <a:lnTo>
                          <a:pt x="17927" y="5989"/>
                        </a:lnTo>
                      </a:path>
                    </a:pathLst>
                  </a:custGeom>
                  <a:noFill/>
                  <a:ln w="7920" cap="sq">
                    <a:solidFill>
                      <a:srgbClr val="000000"/>
                    </a:solidFill>
                    <a:prstDash val="solid"/>
                    <a:round/>
                  </a:ln>
                  <a:effectLst/>
                </p:spPr>
                <p:txBody>
                  <a:bodyPr wrap="square" lIns="0" tIns="0" rIns="0" bIns="0" numCol="1" anchor="ctr">
                    <a:noAutofit/>
                  </a:bodyPr>
                  <a:lstStyle/>
                  <a:p>
                    <a:pPr marL="0" marR="0" lvl="0" indent="0" defTabSz="449262" eaLnBrk="1" fontAlgn="auto" latinLnBrk="0" hangingPunct="1">
                      <a:lnSpc>
                        <a:spcPct val="100000"/>
                      </a:lnSpc>
                      <a:spcBef>
                        <a:spcPts val="0"/>
                      </a:spcBef>
                      <a:spcAft>
                        <a:spcPts val="0"/>
                      </a:spcAft>
                      <a:buClrTx/>
                      <a:buSzTx/>
                      <a:buFontTx/>
                      <a:buNone/>
                      <a:tabLst/>
                      <a:defRPr>
                        <a:solidFill>
                          <a:srgbClr val="FFFFFF"/>
                        </a:solidFill>
                        <a:latin typeface="Arial"/>
                        <a:ea typeface="Arial"/>
                        <a:cs typeface="Arial"/>
                        <a:sym typeface="Arial"/>
                      </a:defRPr>
                    </a:pPr>
                    <a:endParaRPr kumimoji="0" sz="1800" b="0" i="0" u="none" strike="noStrike" kern="0" cap="none" spc="0" normalizeH="0" baseline="0" noProof="0">
                      <a:ln>
                        <a:noFill/>
                      </a:ln>
                      <a:solidFill>
                        <a:srgbClr val="FFFFFF"/>
                      </a:solidFill>
                      <a:effectLst/>
                      <a:uLnTx/>
                      <a:uFillTx/>
                      <a:latin typeface="Arial"/>
                      <a:cs typeface="Arial"/>
                      <a:sym typeface="Arial"/>
                    </a:endParaRPr>
                  </a:p>
                </p:txBody>
              </p:sp>
            </p:grpSp>
          </p:grpSp>
        </p:grpSp>
        <p:sp>
          <p:nvSpPr>
            <p:cNvPr id="1692" name="Shape 1692"/>
            <p:cNvSpPr/>
            <p:nvPr/>
          </p:nvSpPr>
          <p:spPr>
            <a:xfrm>
              <a:off x="5519743" y="3271842"/>
              <a:ext cx="3117752" cy="2837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marL="0" marR="0" lvl="0" indent="0" defTabSz="449262"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000000"/>
                  </a:solidFill>
                </a:defRPr>
              </a:pPr>
              <a:r>
                <a:rPr kumimoji="0" sz="2000" b="0" i="0" u="none" strike="noStrike" kern="0" cap="none" spc="0" normalizeH="0" baseline="0" noProof="0">
                  <a:ln>
                    <a:noFill/>
                  </a:ln>
                  <a:solidFill>
                    <a:srgbClr val="FFFF00"/>
                  </a:solidFill>
                  <a:effectLst/>
                  <a:uLnTx/>
                  <a:uFillTx/>
                  <a:latin typeface="Arial Bold"/>
                  <a:sym typeface="Arial Bold"/>
                </a:rPr>
                <a:t>Responders and patients </a:t>
              </a:r>
            </a:p>
          </p:txBody>
        </p:sp>
        <p:sp>
          <p:nvSpPr>
            <p:cNvPr id="1693" name="Shape 1693"/>
            <p:cNvSpPr/>
            <p:nvPr/>
          </p:nvSpPr>
          <p:spPr>
            <a:xfrm>
              <a:off x="5456243" y="3552830"/>
              <a:ext cx="3258518" cy="2837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marL="0" marR="0" lvl="0" indent="0" defTabSz="449262"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000000"/>
                  </a:solidFill>
                </a:defRPr>
              </a:pPr>
              <a:r>
                <a:rPr kumimoji="0" sz="2000" b="0" i="0" u="none" strike="noStrike" kern="0" cap="none" spc="0" normalizeH="0" baseline="0" noProof="0">
                  <a:ln>
                    <a:noFill/>
                  </a:ln>
                  <a:solidFill>
                    <a:srgbClr val="FFFF00"/>
                  </a:solidFill>
                  <a:effectLst/>
                  <a:uLnTx/>
                  <a:uFillTx/>
                  <a:latin typeface="Arial Bold"/>
                  <a:sym typeface="Arial Bold"/>
                </a:rPr>
                <a:t>not predisposed to toxicity</a:t>
              </a:r>
            </a:p>
          </p:txBody>
        </p:sp>
        <p:sp>
          <p:nvSpPr>
            <p:cNvPr id="1694" name="Shape 1694"/>
            <p:cNvSpPr/>
            <p:nvPr/>
          </p:nvSpPr>
          <p:spPr>
            <a:xfrm>
              <a:off x="5678493" y="762001"/>
              <a:ext cx="1974380" cy="2837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marL="0" marR="0" lvl="0" indent="0" defTabSz="449262"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000000"/>
                  </a:solidFill>
                </a:defRPr>
              </a:pPr>
              <a:r>
                <a:rPr kumimoji="0" sz="2000" b="0" i="0" u="none" strike="noStrike" kern="0" cap="none" spc="0" normalizeH="0" baseline="0" noProof="0">
                  <a:ln>
                    <a:noFill/>
                  </a:ln>
                  <a:solidFill>
                    <a:srgbClr val="FFFF00"/>
                  </a:solidFill>
                  <a:effectLst/>
                  <a:uLnTx/>
                  <a:uFillTx/>
                  <a:latin typeface="Arial Bold"/>
                  <a:sym typeface="Arial Bold"/>
                </a:rPr>
                <a:t>Non-responders</a:t>
              </a:r>
            </a:p>
          </p:txBody>
        </p:sp>
        <p:sp>
          <p:nvSpPr>
            <p:cNvPr id="1695" name="Shape 1695"/>
            <p:cNvSpPr/>
            <p:nvPr/>
          </p:nvSpPr>
          <p:spPr>
            <a:xfrm>
              <a:off x="6008693" y="1047751"/>
              <a:ext cx="1198241" cy="2837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marL="0" marR="0" lvl="0" indent="0" defTabSz="449262"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000000"/>
                  </a:solidFill>
                </a:defRPr>
              </a:pPr>
              <a:r>
                <a:rPr kumimoji="0" sz="2000" b="0" i="0" u="none" strike="noStrike" kern="0" cap="none" spc="0" normalizeH="0" baseline="0" noProof="0">
                  <a:ln>
                    <a:noFill/>
                  </a:ln>
                  <a:solidFill>
                    <a:srgbClr val="FFFF00"/>
                  </a:solidFill>
                  <a:effectLst/>
                  <a:uLnTx/>
                  <a:uFillTx/>
                  <a:latin typeface="Arial Bold"/>
                  <a:sym typeface="Arial Bold"/>
                </a:rPr>
                <a:t>and toxic </a:t>
              </a:r>
            </a:p>
          </p:txBody>
        </p:sp>
        <p:sp>
          <p:nvSpPr>
            <p:cNvPr id="1696" name="Shape 1696"/>
            <p:cNvSpPr/>
            <p:nvPr/>
          </p:nvSpPr>
          <p:spPr>
            <a:xfrm>
              <a:off x="5926143" y="1314451"/>
              <a:ext cx="1396059" cy="2837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marL="0" marR="0" lvl="0" indent="0" defTabSz="449262"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000000"/>
                  </a:solidFill>
                </a:defRPr>
              </a:pPr>
              <a:r>
                <a:rPr kumimoji="0" sz="2000" b="0" i="0" u="none" strike="noStrike" kern="0" cap="none" spc="0" normalizeH="0" baseline="0" noProof="0">
                  <a:ln>
                    <a:noFill/>
                  </a:ln>
                  <a:solidFill>
                    <a:srgbClr val="FFFF00"/>
                  </a:solidFill>
                  <a:effectLst/>
                  <a:uLnTx/>
                  <a:uFillTx/>
                  <a:latin typeface="Arial Bold"/>
                  <a:sym typeface="Arial Bold"/>
                </a:rPr>
                <a:t>responders</a:t>
              </a:r>
            </a:p>
          </p:txBody>
        </p:sp>
        <p:sp>
          <p:nvSpPr>
            <p:cNvPr id="1697" name="Shape 1697"/>
            <p:cNvSpPr/>
            <p:nvPr/>
          </p:nvSpPr>
          <p:spPr>
            <a:xfrm>
              <a:off x="5549906" y="2320926"/>
              <a:ext cx="2539431" cy="2837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marL="0" marR="0" lvl="0" indent="0" defTabSz="449262"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000000"/>
                  </a:solidFill>
                </a:defRPr>
              </a:pPr>
              <a:r>
                <a:rPr kumimoji="0" sz="2000" b="0" i="0" u="none" strike="noStrike" kern="0" cap="none" spc="0" normalizeH="0" baseline="0" noProof="0">
                  <a:ln>
                    <a:noFill/>
                  </a:ln>
                  <a:solidFill>
                    <a:srgbClr val="FFFF00"/>
                  </a:solidFill>
                  <a:effectLst/>
                  <a:uLnTx/>
                  <a:uFillTx/>
                  <a:latin typeface="Arial Bold"/>
                  <a:sym typeface="Arial Bold"/>
                </a:rPr>
                <a:t>Treat with alternative</a:t>
              </a:r>
            </a:p>
          </p:txBody>
        </p:sp>
        <p:sp>
          <p:nvSpPr>
            <p:cNvPr id="1698" name="Shape 1698"/>
            <p:cNvSpPr/>
            <p:nvPr/>
          </p:nvSpPr>
          <p:spPr>
            <a:xfrm>
              <a:off x="5975356" y="2608266"/>
              <a:ext cx="1564978" cy="28379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marL="0" marR="0" lvl="0" indent="0" defTabSz="449262"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000000"/>
                  </a:solidFill>
                </a:defRPr>
              </a:pPr>
              <a:r>
                <a:rPr kumimoji="0" sz="2000" b="0" i="0" u="none" strike="noStrike" kern="0" cap="none" spc="0" normalizeH="0" baseline="0" noProof="0">
                  <a:ln>
                    <a:noFill/>
                  </a:ln>
                  <a:solidFill>
                    <a:srgbClr val="FFFF00"/>
                  </a:solidFill>
                  <a:effectLst/>
                  <a:uLnTx/>
                  <a:uFillTx/>
                  <a:latin typeface="Arial Bold"/>
                  <a:sym typeface="Arial Bold"/>
                </a:rPr>
                <a:t>drug or dose</a:t>
              </a:r>
            </a:p>
          </p:txBody>
        </p:sp>
        <p:sp>
          <p:nvSpPr>
            <p:cNvPr id="1699" name="Shape 1699"/>
            <p:cNvSpPr/>
            <p:nvPr/>
          </p:nvSpPr>
          <p:spPr>
            <a:xfrm>
              <a:off x="6280156" y="3905255"/>
              <a:ext cx="1268810" cy="2837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marL="0" marR="0" lvl="0" indent="0" defTabSz="449262"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000000"/>
                  </a:solidFill>
                </a:defRPr>
              </a:pPr>
              <a:r>
                <a:rPr kumimoji="0" sz="2000" b="0" i="0" u="none" strike="noStrike" kern="0" cap="none" spc="0" normalizeH="0" baseline="0" noProof="0">
                  <a:ln>
                    <a:noFill/>
                  </a:ln>
                  <a:solidFill>
                    <a:srgbClr val="FFFF00"/>
                  </a:solidFill>
                  <a:effectLst/>
                  <a:uLnTx/>
                  <a:uFillTx/>
                  <a:latin typeface="Arial Bold"/>
                  <a:sym typeface="Arial Bold"/>
                </a:rPr>
                <a:t>Treat with </a:t>
              </a:r>
            </a:p>
          </p:txBody>
        </p:sp>
        <p:sp>
          <p:nvSpPr>
            <p:cNvPr id="1700" name="Shape 1700"/>
            <p:cNvSpPr/>
            <p:nvPr/>
          </p:nvSpPr>
          <p:spPr>
            <a:xfrm>
              <a:off x="6149981" y="4159256"/>
              <a:ext cx="1579241" cy="2837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marL="0" marR="0" lvl="0" indent="0" defTabSz="449262"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000000"/>
                  </a:solidFill>
                </a:defRPr>
              </a:pPr>
              <a:r>
                <a:rPr kumimoji="0" sz="2000" b="0" i="0" u="none" strike="noStrike" kern="0" cap="none" spc="0" normalizeH="0" baseline="0" noProof="0">
                  <a:ln>
                    <a:noFill/>
                  </a:ln>
                  <a:solidFill>
                    <a:srgbClr val="FFFF00"/>
                  </a:solidFill>
                  <a:effectLst/>
                  <a:uLnTx/>
                  <a:uFillTx/>
                  <a:latin typeface="Arial Bold"/>
                  <a:sym typeface="Arial Bold"/>
                </a:rPr>
                <a:t>conventional</a:t>
              </a:r>
            </a:p>
          </p:txBody>
        </p:sp>
        <p:sp>
          <p:nvSpPr>
            <p:cNvPr id="1701" name="Shape 1701"/>
            <p:cNvSpPr/>
            <p:nvPr/>
          </p:nvSpPr>
          <p:spPr>
            <a:xfrm>
              <a:off x="6157918" y="4454531"/>
              <a:ext cx="1564978" cy="2837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0" tIns="0" rIns="0" bIns="0"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000">
                  <a:solidFill>
                    <a:srgbClr val="FFFF00"/>
                  </a:solidFill>
                  <a:latin typeface="Arial Bold"/>
                  <a:ea typeface="Arial Bold"/>
                  <a:cs typeface="Arial Bold"/>
                  <a:sym typeface="Arial Bold"/>
                </a:defRPr>
              </a:lvl1pPr>
            </a:lstStyle>
            <a:p>
              <a:pPr marL="0" marR="0" lvl="0" indent="0" defTabSz="449262"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solidFill>
                    <a:srgbClr val="000000"/>
                  </a:solidFill>
                </a:defRPr>
              </a:pPr>
              <a:r>
                <a:rPr kumimoji="0" sz="2000" b="0" i="0" u="none" strike="noStrike" kern="0" cap="none" spc="0" normalizeH="0" baseline="0" noProof="0">
                  <a:ln>
                    <a:noFill/>
                  </a:ln>
                  <a:solidFill>
                    <a:srgbClr val="FFFF00"/>
                  </a:solidFill>
                  <a:effectLst/>
                  <a:uLnTx/>
                  <a:uFillTx/>
                  <a:latin typeface="Arial Bold"/>
                  <a:sym typeface="Arial Bold"/>
                </a:rPr>
                <a:t>drug or dose</a:t>
              </a:r>
            </a:p>
          </p:txBody>
        </p:sp>
      </p:grpSp>
      <p:sp>
        <p:nvSpPr>
          <p:cNvPr id="1703" name="Shape 1703"/>
          <p:cNvSpPr/>
          <p:nvPr/>
        </p:nvSpPr>
        <p:spPr>
          <a:xfrm>
            <a:off x="298447" y="5867398"/>
            <a:ext cx="8337534" cy="439225"/>
          </a:xfrm>
          <a:prstGeom prst="rect">
            <a:avLst/>
          </a:prstGeom>
          <a:ln w="12700">
            <a:miter lim="400000"/>
          </a:ln>
          <a:extLst>
            <a:ext uri="{C572A759-6A51-4108-AA02-DFA0A04FC94B}">
              <ma14:wrappingTextBoxFlag xmlns:ma14="http://schemas.microsoft.com/office/mac/drawingml/2011/main" xmlns="" val="1"/>
            </a:ext>
          </a:extLst>
        </p:spPr>
        <p:txBody>
          <a:bodyPr wrap="none" lIns="46798" tIns="46798" rIns="46798" bIns="46798">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400" b="1" i="1" u="sng">
                <a:solidFill>
                  <a:srgbClr val="FFFF00"/>
                </a:solidFill>
                <a:latin typeface="Arial"/>
                <a:ea typeface="Arial"/>
                <a:cs typeface="Arial"/>
                <a:sym typeface="Arial"/>
              </a:defRPr>
            </a:lvl1pPr>
          </a:lstStyle>
          <a:p>
            <a:pPr marL="0" marR="0" lvl="0" indent="0" defTabSz="449262" eaLnBrk="1" fontAlgn="auto" latinLnBrk="0" hangingPunct="1">
              <a:lnSpc>
                <a:spcPct val="100000"/>
              </a:lnSpc>
              <a:spcBef>
                <a:spcPts val="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b="0" i="0" u="none">
                <a:solidFill>
                  <a:srgbClr val="000000"/>
                </a:solidFill>
              </a:defRPr>
            </a:pPr>
            <a:r>
              <a:rPr kumimoji="0" sz="2400" b="1" i="1" u="sng" strike="noStrike" kern="0" cap="none" spc="0" normalizeH="0" baseline="0" noProof="0">
                <a:ln>
                  <a:noFill/>
                </a:ln>
                <a:solidFill>
                  <a:srgbClr val="FFFF00"/>
                </a:solidFill>
                <a:effectLst/>
                <a:uLnTx/>
                <a:uFillTx/>
                <a:latin typeface="Arial"/>
                <a:cs typeface="Arial"/>
                <a:sym typeface="Arial"/>
              </a:rPr>
              <a:t>“Il farmaco giusto alla dose giusta per il paziente giusto”</a:t>
            </a:r>
          </a:p>
        </p:txBody>
      </p:sp>
      <p:sp>
        <p:nvSpPr>
          <p:cNvPr id="1704" name="Shape 1704"/>
          <p:cNvSpPr/>
          <p:nvPr/>
        </p:nvSpPr>
        <p:spPr>
          <a:xfrm>
            <a:off x="457200" y="228599"/>
            <a:ext cx="8686800" cy="352818"/>
          </a:xfrm>
          <a:prstGeom prst="rect">
            <a:avLst/>
          </a:prstGeom>
          <a:ln w="12700">
            <a:miter lim="400000"/>
          </a:ln>
          <a:extLst>
            <a:ext uri="{C572A759-6A51-4108-AA02-DFA0A04FC94B}">
              <ma14:wrappingTextBoxFlag xmlns:ma14="http://schemas.microsoft.com/office/mac/drawingml/2011/main" xmlns="" val="1"/>
            </a:ext>
          </a:extLst>
        </p:spPr>
        <p:txBody>
          <a:bodyPr lIns="46798" tIns="46798" rIns="46798" bIns="46798">
            <a:spAutoFit/>
          </a:bodyPr>
          <a:lstStyle>
            <a:lvl1pPr>
              <a:spcBef>
                <a:spcPts val="1100"/>
              </a:spcBef>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rgbClr val="FFFFFF"/>
                </a:solidFill>
                <a:latin typeface="Arial"/>
                <a:ea typeface="Arial"/>
                <a:cs typeface="Arial"/>
                <a:sym typeface="Arial"/>
              </a:defRPr>
            </a:lvl1pPr>
          </a:lstStyle>
          <a:p>
            <a:pPr marL="0" marR="0" lvl="0" indent="0" defTabSz="449262" eaLnBrk="1" fontAlgn="auto" latinLnBrk="0" hangingPunct="1">
              <a:lnSpc>
                <a:spcPct val="100000"/>
              </a:lnSpc>
              <a:spcBef>
                <a:spcPts val="1100"/>
              </a:spcBef>
              <a:spcAft>
                <a:spcPts val="0"/>
              </a:spcAft>
              <a:buClrTx/>
              <a:buSzTx/>
              <a:buFontTx/>
              <a:buNone/>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solidFill>
                  <a:srgbClr val="000000"/>
                </a:solidFill>
              </a:defRPr>
            </a:pPr>
            <a:r>
              <a:rPr kumimoji="0" sz="1800" b="0" i="0" u="none" strike="noStrike" kern="0" cap="none" spc="0" normalizeH="0" baseline="0" noProof="0">
                <a:ln>
                  <a:noFill/>
                </a:ln>
                <a:solidFill>
                  <a:srgbClr val="FFFFFF"/>
                </a:solidFill>
                <a:effectLst/>
                <a:uLnTx/>
                <a:uFillTx/>
                <a:latin typeface="Arial"/>
                <a:cs typeface="Arial"/>
                <a:sym typeface="Arial"/>
              </a:rPr>
              <a:t>Il potenziale della farmacogenomica:Medicina precisione e terapia personalizzata</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 name="image19.jpeg"/>
          <p:cNvPicPr/>
          <p:nvPr/>
        </p:nvPicPr>
        <p:blipFill>
          <a:blip r:embed="rId2"/>
          <a:stretch>
            <a:fillRect/>
          </a:stretch>
        </p:blipFill>
        <p:spPr>
          <a:xfrm>
            <a:off x="287345" y="401620"/>
            <a:ext cx="8712204" cy="6105631"/>
          </a:xfrm>
          <a:prstGeom prst="rect">
            <a:avLst/>
          </a:prstGeom>
          <a:ln w="12700">
            <a:miter lim="400000"/>
          </a:ln>
        </p:spPr>
      </p:pic>
      <p:sp>
        <p:nvSpPr>
          <p:cNvPr id="1640" name="Shape 1640"/>
          <p:cNvSpPr/>
          <p:nvPr/>
        </p:nvSpPr>
        <p:spPr>
          <a:xfrm>
            <a:off x="1571619" y="3159765"/>
            <a:ext cx="2214577" cy="740402"/>
          </a:xfrm>
          <a:custGeom>
            <a:avLst/>
            <a:gdLst/>
            <a:ahLst/>
            <a:cxnLst>
              <a:cxn ang="0">
                <a:pos x="wd2" y="hd2"/>
              </a:cxn>
              <a:cxn ang="5400000">
                <a:pos x="wd2" y="hd2"/>
              </a:cxn>
              <a:cxn ang="10800000">
                <a:pos x="wd2" y="hd2"/>
              </a:cxn>
              <a:cxn ang="16200000">
                <a:pos x="wd2" y="hd2"/>
              </a:cxn>
            </a:cxnLst>
            <a:rect l="0" t="0" r="r" b="b"/>
            <a:pathLst>
              <a:path w="21600" h="21600" extrusionOk="0">
                <a:moveTo>
                  <a:pt x="8472" y="0"/>
                </a:moveTo>
                <a:lnTo>
                  <a:pt x="12860" y="6080"/>
                </a:lnTo>
                <a:lnTo>
                  <a:pt x="11050" y="6797"/>
                </a:lnTo>
                <a:lnTo>
                  <a:pt x="16577" y="12007"/>
                </a:lnTo>
                <a:lnTo>
                  <a:pt x="14767" y="12877"/>
                </a:lnTo>
                <a:lnTo>
                  <a:pt x="21600" y="21600"/>
                </a:lnTo>
                <a:lnTo>
                  <a:pt x="10012" y="14915"/>
                </a:lnTo>
                <a:lnTo>
                  <a:pt x="12222" y="13987"/>
                </a:lnTo>
                <a:lnTo>
                  <a:pt x="5022" y="9705"/>
                </a:lnTo>
                <a:lnTo>
                  <a:pt x="7602" y="8382"/>
                </a:lnTo>
                <a:lnTo>
                  <a:pt x="0" y="3890"/>
                </a:lnTo>
                <a:lnTo>
                  <a:pt x="8472" y="0"/>
                </a:lnTo>
                <a:close/>
              </a:path>
            </a:pathLst>
          </a:custGeom>
          <a:solidFill>
            <a:srgbClr val="0099CC"/>
          </a:solidFill>
          <a:ln w="3175">
            <a:solidFill>
              <a:srgbClr val="FFFFFF"/>
            </a:solidFill>
            <a:round/>
          </a:ln>
        </p:spPr>
        <p:txBody>
          <a:bodyPr lIns="0" tIns="0" rIns="0" bIns="0" anchor="ctr"/>
          <a:lstStyle/>
          <a:p>
            <a:pPr lvl="0" defTabSz="913439">
              <a:lnSpc>
                <a:spcPct val="100000"/>
              </a:lnSpc>
              <a:defRPr sz="1600">
                <a:solidFill>
                  <a:srgbClr val="FFFFFF"/>
                </a:solidFill>
                <a:latin typeface="Arial"/>
                <a:ea typeface="Arial"/>
                <a:cs typeface="Arial"/>
                <a:sym typeface="Arial"/>
              </a:defRPr>
            </a:pPr>
            <a:endParaRPr/>
          </a:p>
        </p:txBody>
      </p:sp>
      <p:pic>
        <p:nvPicPr>
          <p:cNvPr id="1641" name="image20.jpeg"/>
          <p:cNvPicPr/>
          <p:nvPr/>
        </p:nvPicPr>
        <p:blipFill>
          <a:blip r:embed="rId3"/>
          <a:stretch>
            <a:fillRect/>
          </a:stretch>
        </p:blipFill>
        <p:spPr>
          <a:xfrm>
            <a:off x="1428749" y="1477057"/>
            <a:ext cx="2071698" cy="1750025"/>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0" name="Shape 1680"/>
          <p:cNvSpPr>
            <a:spLocks noGrp="1"/>
          </p:cNvSpPr>
          <p:nvPr>
            <p:ph type="title"/>
          </p:nvPr>
        </p:nvSpPr>
        <p:spPr>
          <a:xfrm>
            <a:off x="144461" y="30159"/>
            <a:ext cx="8853493" cy="1317632"/>
          </a:xfrm>
          <a:prstGeom prst="rect">
            <a:avLst/>
          </a:prstGeom>
        </p:spPr>
        <p:txBody>
          <a:bodyPr lIns="44999" tIns="44999" rIns="44999" bIns="44999">
            <a:normAutofit/>
          </a:bodyPr>
          <a:lstStyle/>
          <a:p>
            <a:pPr lvl="0">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800"/>
            </a:pPr>
            <a:r>
              <a:rPr sz="4400">
                <a:latin typeface="Calibri"/>
                <a:ea typeface="Calibri"/>
                <a:cs typeface="Calibri"/>
                <a:sym typeface="Calibri"/>
              </a:rPr>
              <a:t>Medicina of the 21st Century</a:t>
            </a:r>
            <a:br>
              <a:rPr sz="4400">
                <a:latin typeface="Calibri"/>
                <a:ea typeface="Calibri"/>
                <a:cs typeface="Calibri"/>
                <a:sym typeface="Calibri"/>
              </a:rPr>
            </a:br>
            <a:r>
              <a:rPr sz="3100">
                <a:latin typeface="Calibri"/>
                <a:ea typeface="Calibri"/>
                <a:cs typeface="Calibri"/>
                <a:sym typeface="Calibri"/>
              </a:rPr>
              <a:t>The 4 </a:t>
            </a:r>
            <a:r>
              <a:rPr sz="3100" b="1">
                <a:solidFill>
                  <a:srgbClr val="FF2600"/>
                </a:solidFill>
                <a:latin typeface="Calibri"/>
                <a:ea typeface="Calibri"/>
                <a:cs typeface="Calibri"/>
                <a:sym typeface="Calibri"/>
              </a:rPr>
              <a:t>P</a:t>
            </a:r>
            <a:r>
              <a:rPr sz="3100">
                <a:solidFill>
                  <a:srgbClr val="FF2600"/>
                </a:solidFill>
                <a:latin typeface="Calibri"/>
                <a:ea typeface="Calibri"/>
                <a:cs typeface="Calibri"/>
                <a:sym typeface="Calibri"/>
              </a:rPr>
              <a:t>’s Medicine(Leroy Hood)</a:t>
            </a:r>
          </a:p>
        </p:txBody>
      </p:sp>
      <p:sp>
        <p:nvSpPr>
          <p:cNvPr id="1681" name="Shape 1681"/>
          <p:cNvSpPr>
            <a:spLocks noGrp="1"/>
          </p:cNvSpPr>
          <p:nvPr>
            <p:ph type="body" idx="1"/>
          </p:nvPr>
        </p:nvSpPr>
        <p:spPr>
          <a:xfrm>
            <a:off x="405606" y="2149178"/>
            <a:ext cx="8331201" cy="3124200"/>
          </a:xfrm>
          <a:prstGeom prst="rect">
            <a:avLst/>
          </a:prstGeom>
        </p:spPr>
        <p:txBody>
          <a:bodyPr lIns="44999" tIns="44999" rIns="44999" bIns="44999">
            <a:normAutofit/>
          </a:bodyPr>
          <a:lstStyle/>
          <a:p>
            <a:pPr marL="6041540" lvl="0" indent="-6041540">
              <a:lnSpc>
                <a:spcPct val="100000"/>
              </a:lnSpc>
              <a:tabLst>
                <a:tab pos="596900" algn="l"/>
                <a:tab pos="698500" algn="l"/>
                <a:tab pos="1155700" algn="l"/>
                <a:tab pos="1600200" algn="l"/>
                <a:tab pos="2057400" algn="l"/>
                <a:tab pos="2501900" algn="l"/>
                <a:tab pos="2946400" algn="l"/>
                <a:tab pos="3403600" algn="l"/>
                <a:tab pos="3848100" algn="l"/>
                <a:tab pos="4292600" algn="l"/>
                <a:tab pos="4749800" algn="l"/>
                <a:tab pos="5194300" algn="l"/>
                <a:tab pos="5651500" algn="l"/>
                <a:tab pos="6096000" algn="l"/>
                <a:tab pos="6540500" algn="l"/>
                <a:tab pos="6997700" algn="l"/>
                <a:tab pos="7442200" algn="l"/>
                <a:tab pos="7886700" algn="l"/>
                <a:tab pos="8343900" algn="l"/>
                <a:tab pos="8788400" algn="l"/>
                <a:tab pos="9245600" algn="l"/>
              </a:tabLst>
              <a:defRPr sz="1800"/>
            </a:pPr>
            <a:r>
              <a:rPr sz="2800" b="1" dirty="0">
                <a:solidFill>
                  <a:srgbClr val="FF2600"/>
                </a:solidFill>
              </a:rPr>
              <a:t>Personalized</a:t>
            </a:r>
          </a:p>
          <a:p>
            <a:pPr marL="6041540" lvl="0" indent="-6041540">
              <a:lnSpc>
                <a:spcPct val="100000"/>
              </a:lnSpc>
              <a:tabLst>
                <a:tab pos="596900" algn="l"/>
                <a:tab pos="698500" algn="l"/>
                <a:tab pos="1155700" algn="l"/>
                <a:tab pos="1600200" algn="l"/>
                <a:tab pos="2057400" algn="l"/>
                <a:tab pos="2501900" algn="l"/>
                <a:tab pos="2946400" algn="l"/>
                <a:tab pos="3403600" algn="l"/>
                <a:tab pos="3848100" algn="l"/>
                <a:tab pos="4292600" algn="l"/>
                <a:tab pos="4749800" algn="l"/>
                <a:tab pos="5194300" algn="l"/>
                <a:tab pos="5651500" algn="l"/>
                <a:tab pos="6096000" algn="l"/>
                <a:tab pos="6540500" algn="l"/>
                <a:tab pos="6997700" algn="l"/>
                <a:tab pos="7442200" algn="l"/>
                <a:tab pos="7886700" algn="l"/>
                <a:tab pos="8343900" algn="l"/>
                <a:tab pos="8788400" algn="l"/>
                <a:tab pos="9245600" algn="l"/>
              </a:tabLst>
              <a:defRPr sz="1800"/>
            </a:pPr>
            <a:r>
              <a:rPr sz="2800" b="1" dirty="0">
                <a:solidFill>
                  <a:srgbClr val="FF2600"/>
                </a:solidFill>
              </a:rPr>
              <a:t>Predictive</a:t>
            </a:r>
          </a:p>
          <a:p>
            <a:pPr marL="6041540" lvl="0" indent="-6041540">
              <a:lnSpc>
                <a:spcPct val="100000"/>
              </a:lnSpc>
              <a:tabLst>
                <a:tab pos="596900" algn="l"/>
                <a:tab pos="698500" algn="l"/>
                <a:tab pos="1155700" algn="l"/>
                <a:tab pos="1600200" algn="l"/>
                <a:tab pos="2057400" algn="l"/>
                <a:tab pos="2501900" algn="l"/>
                <a:tab pos="2946400" algn="l"/>
                <a:tab pos="3403600" algn="l"/>
                <a:tab pos="3848100" algn="l"/>
                <a:tab pos="4292600" algn="l"/>
                <a:tab pos="4749800" algn="l"/>
                <a:tab pos="5194300" algn="l"/>
                <a:tab pos="5651500" algn="l"/>
                <a:tab pos="6096000" algn="l"/>
                <a:tab pos="6540500" algn="l"/>
                <a:tab pos="6997700" algn="l"/>
                <a:tab pos="7442200" algn="l"/>
                <a:tab pos="7886700" algn="l"/>
                <a:tab pos="8343900" algn="l"/>
                <a:tab pos="8788400" algn="l"/>
                <a:tab pos="9245600" algn="l"/>
              </a:tabLst>
              <a:defRPr sz="1800"/>
            </a:pPr>
            <a:r>
              <a:rPr sz="2800" b="1" dirty="0">
                <a:solidFill>
                  <a:srgbClr val="FF2600"/>
                </a:solidFill>
              </a:rPr>
              <a:t>Preventive</a:t>
            </a:r>
          </a:p>
          <a:p>
            <a:pPr marL="6041540" lvl="0" indent="-6041540">
              <a:lnSpc>
                <a:spcPct val="100000"/>
              </a:lnSpc>
              <a:tabLst>
                <a:tab pos="596900" algn="l"/>
                <a:tab pos="698500" algn="l"/>
                <a:tab pos="1155700" algn="l"/>
                <a:tab pos="1600200" algn="l"/>
                <a:tab pos="2057400" algn="l"/>
                <a:tab pos="2501900" algn="l"/>
                <a:tab pos="2946400" algn="l"/>
                <a:tab pos="3403600" algn="l"/>
                <a:tab pos="3848100" algn="l"/>
                <a:tab pos="4292600" algn="l"/>
                <a:tab pos="4749800" algn="l"/>
                <a:tab pos="5194300" algn="l"/>
                <a:tab pos="5651500" algn="l"/>
                <a:tab pos="6096000" algn="l"/>
                <a:tab pos="6540500" algn="l"/>
                <a:tab pos="6997700" algn="l"/>
                <a:tab pos="7442200" algn="l"/>
                <a:tab pos="7886700" algn="l"/>
                <a:tab pos="8343900" algn="l"/>
                <a:tab pos="8788400" algn="l"/>
                <a:tab pos="9245600" algn="l"/>
              </a:tabLst>
              <a:defRPr sz="1800"/>
            </a:pPr>
            <a:r>
              <a:rPr sz="2800" b="1" dirty="0">
                <a:solidFill>
                  <a:srgbClr val="FF2600"/>
                </a:solidFill>
              </a:rPr>
              <a:t>Participatory medicine </a:t>
            </a:r>
          </a:p>
        </p:txBody>
      </p:sp>
      <p:sp>
        <p:nvSpPr>
          <p:cNvPr id="1682" name="Shape 1682"/>
          <p:cNvSpPr/>
          <p:nvPr/>
        </p:nvSpPr>
        <p:spPr>
          <a:xfrm>
            <a:off x="6583363" y="6378573"/>
            <a:ext cx="2103452" cy="262813"/>
          </a:xfrm>
          <a:prstGeom prst="rect">
            <a:avLst/>
          </a:prstGeom>
          <a:ln w="12700">
            <a:miter lim="400000"/>
          </a:ln>
          <a:extLst>
            <a:ext uri="{C572A759-6A51-4108-AA02-DFA0A04FC94B}">
              <ma14:wrappingTextBoxFlag xmlns="" xmlns:ma14="http://schemas.microsoft.com/office/mac/drawingml/2011/main" val="1"/>
            </a:ext>
          </a:extLst>
        </p:spPr>
        <p:txBody>
          <a:bodyPr lIns="44999" tIns="44999" rIns="44999" bIns="44999">
            <a:spAutoFit/>
          </a:bodyPr>
          <a:lstStyle>
            <a:lvl1pPr algn="r">
              <a:lnSpc>
                <a:spcPct val="100000"/>
              </a:lnSpc>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200">
                <a:latin typeface="Arial"/>
                <a:ea typeface="Arial"/>
                <a:cs typeface="Arial"/>
                <a:sym typeface="Arial"/>
              </a:defRPr>
            </a:lvl1pPr>
          </a:lstStyle>
          <a:p>
            <a:pPr lvl="0">
              <a:defRPr sz="1800"/>
            </a:pPr>
            <a:r>
              <a:rPr sz="1200"/>
              <a:t>35</a:t>
            </a:r>
          </a:p>
        </p:txBody>
      </p:sp>
      <p:pic>
        <p:nvPicPr>
          <p:cNvPr id="1683" name="image21.jpeg"/>
          <p:cNvPicPr/>
          <p:nvPr/>
        </p:nvPicPr>
        <p:blipFill>
          <a:blip r:embed="rId2"/>
          <a:stretch>
            <a:fillRect/>
          </a:stretch>
        </p:blipFill>
        <p:spPr>
          <a:xfrm>
            <a:off x="7609265" y="122149"/>
            <a:ext cx="1388689" cy="1225642"/>
          </a:xfrm>
          <a:prstGeom prst="rect">
            <a:avLst/>
          </a:prstGeom>
          <a:ln w="12700">
            <a:miter lim="400000"/>
          </a:ln>
        </p:spPr>
      </p:pic>
      <p:sp>
        <p:nvSpPr>
          <p:cNvPr id="1684" name="Shape 1684"/>
          <p:cNvSpPr/>
          <p:nvPr/>
        </p:nvSpPr>
        <p:spPr>
          <a:xfrm>
            <a:off x="-714413" y="5157796"/>
            <a:ext cx="10287042" cy="113283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lvl="0" algn="ctr">
              <a:lnSpc>
                <a:spcPct val="100000"/>
              </a:lnSpc>
            </a:pPr>
            <a:r>
              <a:rPr sz="4000" b="1" dirty="0" err="1"/>
              <a:t>Taiolered</a:t>
            </a:r>
            <a:r>
              <a:rPr sz="4000" b="1" dirty="0"/>
              <a:t> Therapy</a:t>
            </a:r>
            <a:endParaRPr sz="4000" b="1" dirty="0">
              <a:latin typeface="Calibri"/>
              <a:ea typeface="Calibri"/>
              <a:cs typeface="Calibri"/>
              <a:sym typeface="Calibri"/>
            </a:endParaRPr>
          </a:p>
          <a:p>
            <a:pPr lvl="0" algn="ctr">
              <a:lnSpc>
                <a:spcPct val="100000"/>
              </a:lnSpc>
            </a:pPr>
            <a:r>
              <a:rPr sz="2800" b="1" dirty="0"/>
              <a:t>Un </a:t>
            </a:r>
            <a:r>
              <a:rPr sz="2800" b="1" dirty="0" err="1"/>
              <a:t>nome</a:t>
            </a:r>
            <a:r>
              <a:rPr sz="2800" b="1" dirty="0"/>
              <a:t> nuovo per una </a:t>
            </a:r>
            <a:r>
              <a:rPr sz="2800" b="1" dirty="0" err="1"/>
              <a:t>cosa</a:t>
            </a:r>
            <a:r>
              <a:rPr sz="2800" b="1" dirty="0"/>
              <a:t> </a:t>
            </a:r>
            <a:r>
              <a:rPr sz="2800" b="1" dirty="0" err="1"/>
              <a:t>vecchia</a:t>
            </a:r>
            <a:r>
              <a:rPr sz="2800" b="1" dirty="0"/>
              <a:t> </a:t>
            </a:r>
          </a:p>
        </p:txBody>
      </p:sp>
      <p:pic>
        <p:nvPicPr>
          <p:cNvPr id="9" name="Picture 2">
            <a:extLst>
              <a:ext uri="{FF2B5EF4-FFF2-40B4-BE49-F238E27FC236}">
                <a16:creationId xmlns:a16="http://schemas.microsoft.com/office/drawing/2014/main" id="{13C7F193-390B-4E2E-8389-7F69772D8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5337" y="2213284"/>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7DF6E2C-0299-40F5-B090-864D6471B2C3}"/>
              </a:ext>
            </a:extLst>
          </p:cNvPr>
          <p:cNvSpPr txBox="1"/>
          <p:nvPr/>
        </p:nvSpPr>
        <p:spPr>
          <a:xfrm>
            <a:off x="713873" y="651400"/>
            <a:ext cx="7716254" cy="636180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lnSpc>
                <a:spcPct val="107000"/>
              </a:lnSpc>
              <a:spcAft>
                <a:spcPts val="800"/>
              </a:spcAft>
            </a:pPr>
            <a:r>
              <a:rPr lang="it-IT"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it-IT"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 10 comandamenti delle nuove </a:t>
            </a:r>
          </a:p>
          <a:p>
            <a:pPr algn="ctr">
              <a:lnSpc>
                <a:spcPct val="107000"/>
              </a:lnSpc>
              <a:spcAft>
                <a:spcPts val="800"/>
              </a:spcAft>
            </a:pPr>
            <a:r>
              <a:rPr lang="it-IT"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linee guida ESC/ESH per l'ipertensione</a:t>
            </a:r>
            <a:endParaRPr lang="it-IT"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it-IT"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5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	Definizione</a:t>
            </a:r>
            <a:r>
              <a:rPr lang="it-IT" sz="2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it-IT" sz="14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Le nuove LG definiscono l'ipertensione in presenza di valori pressori clinici persistentemente &gt;140/90 mmHg o  valori pressori medi &gt;130/80 mmHg al monitoraggio pressorio delle 24h o &gt;135/85 mmHg alle misurazioni domiciliari.</a:t>
            </a:r>
            <a:endParaRPr lang="it-IT"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2)	Diagnosi</a:t>
            </a:r>
            <a:r>
              <a:rPr lang="it-IT" sz="14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it-IT" sz="1400" b="1"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Dovrebbero essere attuati programmi di screening che prevedano la misurazione clinica della pressione arteriosa  (PA) almeno ogni cinque anni in tutti gli adulti e più frequentemente nei soggetti con PA normale-alta; nel sospetto di  ipertensione, la diagnosi deve essere confermata con misurazioni cliniche ripetute in più visite oppure mediante monitoraggio  pressorio delle 24h o misurazioni domiciliari della PA.</a:t>
            </a:r>
            <a:endPar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3)	Introduzione del trattamento farmacologico. </a:t>
            </a:r>
            <a:endParaRPr lang="it-IT"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400"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La terapia farmacologica dovrebbe essere intrapresa nei soggetti con  ipertensione di grado 1 (PA clinica 140-159/90-99 mmHg) non adeguatamente controllata dalla terapia-dietetico-comportamentale; in caso di rischio cardiovascolare elevato o ipertensione di grado 2-3, la terapia  farmacologica deve essere intrapresa contemporaneamente alla terapia dietetico-comportamentale.</a:t>
            </a:r>
            <a:r>
              <a:rPr lang="it-IT" sz="1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a:t>
            </a:r>
            <a:r>
              <a:rPr lang="it-IT" sz="1400"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farmacologica deve essere intrapresa contemporaneamente alla terapia dietetico-comportamentale.</a:t>
            </a:r>
            <a:endParaRPr lang="it-IT" sz="1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magine 5">
            <a:extLst>
              <a:ext uri="{FF2B5EF4-FFF2-40B4-BE49-F238E27FC236}">
                <a16:creationId xmlns:a16="http://schemas.microsoft.com/office/drawing/2014/main" id="{27EDCBF5-A797-48F0-9117-46AA11B641FA}"/>
              </a:ext>
            </a:extLst>
          </p:cNvPr>
          <p:cNvPicPr>
            <a:picLocks noChangeAspect="1"/>
          </p:cNvPicPr>
          <p:nvPr/>
        </p:nvPicPr>
        <p:blipFill>
          <a:blip r:embed="rId3"/>
          <a:stretch>
            <a:fillRect/>
          </a:stretch>
        </p:blipFill>
        <p:spPr>
          <a:xfrm>
            <a:off x="6882063" y="0"/>
            <a:ext cx="2261937" cy="2085473"/>
          </a:xfrm>
          <a:prstGeom prst="rect">
            <a:avLst/>
          </a:prstGeom>
        </p:spPr>
      </p:pic>
      <p:pic>
        <p:nvPicPr>
          <p:cNvPr id="9" name="Immagine 8">
            <a:extLst>
              <a:ext uri="{FF2B5EF4-FFF2-40B4-BE49-F238E27FC236}">
                <a16:creationId xmlns:a16="http://schemas.microsoft.com/office/drawing/2014/main" id="{729FBBDD-65D2-40B0-9A25-C59710DE63B1}"/>
              </a:ext>
            </a:extLst>
          </p:cNvPr>
          <p:cNvPicPr>
            <a:picLocks noChangeAspect="1"/>
          </p:cNvPicPr>
          <p:nvPr/>
        </p:nvPicPr>
        <p:blipFill>
          <a:blip r:embed="rId4"/>
          <a:stretch>
            <a:fillRect/>
          </a:stretch>
        </p:blipFill>
        <p:spPr>
          <a:xfrm>
            <a:off x="-1" y="0"/>
            <a:ext cx="2261937" cy="2085473"/>
          </a:xfrm>
          <a:prstGeom prst="rect">
            <a:avLst/>
          </a:prstGeom>
        </p:spPr>
      </p:pic>
    </p:spTree>
    <p:extLst>
      <p:ext uri="{BB962C8B-B14F-4D97-AF65-F5344CB8AC3E}">
        <p14:creationId xmlns:p14="http://schemas.microsoft.com/office/powerpoint/2010/main" val="83442544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a:extLst>
              <a:ext uri="{FF2B5EF4-FFF2-40B4-BE49-F238E27FC236}">
                <a16:creationId xmlns:a16="http://schemas.microsoft.com/office/drawing/2014/main" id="{C31A49B5-5DCE-4FA9-A06B-30F97B29E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242" y="309686"/>
            <a:ext cx="7291515" cy="62386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a:spLocks noChangeArrowheads="1"/>
          </p:cNvSpPr>
          <p:nvPr/>
        </p:nvSpPr>
        <p:spPr bwMode="auto">
          <a:xfrm>
            <a:off x="0" y="188913"/>
            <a:ext cx="9144000" cy="946150"/>
          </a:xfrm>
          <a:prstGeom prst="rect">
            <a:avLst/>
          </a:prstGeom>
          <a:noFill/>
          <a:ln w="9525" algn="ctr">
            <a:noFill/>
            <a:miter lim="800000"/>
            <a:headEnd/>
            <a:tailEnd/>
          </a:ln>
          <a:effectLst/>
        </p:spPr>
        <p:txBody>
          <a:bodyPr lIns="91385" tIns="45693" rIns="91385" bIns="45693">
            <a:spAutoFit/>
          </a:bodyPr>
          <a:lstStyle/>
          <a:p>
            <a:pPr marL="0" marR="0" lvl="0" indent="0" algn="ctr" defTabSz="914400" rtl="0" eaLnBrk="0" fontAlgn="auto" latinLnBrk="0" hangingPunct="0">
              <a:lnSpc>
                <a:spcPct val="100000"/>
              </a:lnSpc>
              <a:spcBef>
                <a:spcPct val="50000"/>
              </a:spcBef>
              <a:spcAft>
                <a:spcPts val="0"/>
              </a:spcAft>
              <a:buClrTx/>
              <a:buSzTx/>
              <a:buFontTx/>
              <a:buNone/>
              <a:tabLst/>
              <a:defRPr/>
            </a:pPr>
            <a:r>
              <a:rPr kumimoji="0" lang="it-IT" sz="2800" b="1" i="0" u="none" strike="noStrike" kern="1200" cap="none" spc="0" normalizeH="0" baseline="0" noProof="0">
                <a:ln>
                  <a:noFill/>
                </a:ln>
                <a:solidFill>
                  <a:srgbClr val="000066"/>
                </a:solidFill>
                <a:effectLst>
                  <a:outerShdw blurRad="38100" dist="38100" dir="2700000" algn="tl">
                    <a:srgbClr val="C0C0C0"/>
                  </a:outerShdw>
                </a:effectLst>
                <a:uLnTx/>
                <a:uFillTx/>
                <a:latin typeface="Verdana" pitchFamily="34" charset="0"/>
                <a:ea typeface="ＭＳ Ｐゴシック"/>
                <a:cs typeface="Arial" panose="020B0604020202020204" pitchFamily="34" charset="0"/>
              </a:rPr>
              <a:t>INADEGUATEZZA DELLE MISURAZIONI TRADIZIONALI DELLA PA</a:t>
            </a:r>
          </a:p>
        </p:txBody>
      </p:sp>
      <p:sp>
        <p:nvSpPr>
          <p:cNvPr id="41987" name="Rectangle 3"/>
          <p:cNvSpPr>
            <a:spLocks noChangeArrowheads="1"/>
          </p:cNvSpPr>
          <p:nvPr/>
        </p:nvSpPr>
        <p:spPr bwMode="auto">
          <a:xfrm>
            <a:off x="395288" y="1890713"/>
            <a:ext cx="8424862"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03335" tIns="50760" rIns="103335" bIns="50760">
            <a:spAutoFit/>
          </a:bodyPr>
          <a:lstStyle>
            <a:lvl1pPr marL="325438" indent="-325438" defTabSz="868363">
              <a:defRPr>
                <a:solidFill>
                  <a:schemeClr val="tx1"/>
                </a:solidFill>
                <a:latin typeface="Calibri" panose="020F0502020204030204" pitchFamily="34" charset="0"/>
                <a:ea typeface="ＭＳ Ｐゴシック" panose="020B0600070205080204" pitchFamily="34" charset="-128"/>
              </a:defRPr>
            </a:lvl1pPr>
            <a:lvl2pPr marL="742950" indent="-285750" defTabSz="868363">
              <a:defRPr>
                <a:solidFill>
                  <a:schemeClr val="tx1"/>
                </a:solidFill>
                <a:latin typeface="Calibri" panose="020F0502020204030204" pitchFamily="34" charset="0"/>
                <a:ea typeface="ＭＳ Ｐゴシック" panose="020B0600070205080204" pitchFamily="34" charset="-128"/>
              </a:defRPr>
            </a:lvl2pPr>
            <a:lvl3pPr marL="1143000" indent="-228600" defTabSz="868363">
              <a:defRPr>
                <a:solidFill>
                  <a:schemeClr val="tx1"/>
                </a:solidFill>
                <a:latin typeface="Calibri" panose="020F0502020204030204" pitchFamily="34" charset="0"/>
                <a:ea typeface="ＭＳ Ｐゴシック" panose="020B0600070205080204" pitchFamily="34" charset="-128"/>
              </a:defRPr>
            </a:lvl3pPr>
            <a:lvl4pPr marL="1600200" indent="-228600" defTabSz="868363">
              <a:defRPr>
                <a:solidFill>
                  <a:schemeClr val="tx1"/>
                </a:solidFill>
                <a:latin typeface="Calibri" panose="020F0502020204030204" pitchFamily="34" charset="0"/>
                <a:ea typeface="ＭＳ Ｐゴシック" panose="020B0600070205080204" pitchFamily="34" charset="-128"/>
              </a:defRPr>
            </a:lvl4pPr>
            <a:lvl5pPr marL="2057400" indent="-228600" defTabSz="868363">
              <a:defRPr>
                <a:solidFill>
                  <a:schemeClr val="tx1"/>
                </a:solidFill>
                <a:latin typeface="Calibri" panose="020F0502020204030204" pitchFamily="34" charset="0"/>
                <a:ea typeface="ＭＳ Ｐゴシック" panose="020B0600070205080204" pitchFamily="34" charset="-128"/>
              </a:defRPr>
            </a:lvl5pPr>
            <a:lvl6pPr marL="2514600" indent="-228600" defTabSz="868363"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868363"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868363"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868363"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325438" marR="0" lvl="0" indent="-325438" algn="l" defTabSz="868363" rtl="0" eaLnBrk="0" fontAlgn="base" latinLnBrk="0" hangingPunct="0">
              <a:lnSpc>
                <a:spcPct val="100000"/>
              </a:lnSpc>
              <a:spcBef>
                <a:spcPct val="0"/>
              </a:spcBef>
              <a:spcAft>
                <a:spcPct val="0"/>
              </a:spcAft>
              <a:buClrTx/>
              <a:buSzTx/>
              <a:buFontTx/>
              <a:buNone/>
              <a:tabLst/>
              <a:defRPr/>
            </a:pPr>
            <a:r>
              <a:rPr kumimoji="0" lang="it-IT" altLang="it-IT" sz="2000" b="1" i="0" u="none" strike="noStrike" kern="1200" cap="none" spc="0" normalizeH="0" baseline="0" noProof="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rPr>
              <a:t>1.	Accuratezza limitata nella stima della PA diastolica (non infrequente negli obesi, nei soggetti anziani, etc.)</a:t>
            </a:r>
          </a:p>
          <a:p>
            <a:pPr marL="325438" marR="0" lvl="0" indent="-325438" algn="l" defTabSz="868363" rtl="0" eaLnBrk="0" fontAlgn="base" latinLnBrk="0" hangingPunct="0">
              <a:lnSpc>
                <a:spcPct val="100000"/>
              </a:lnSpc>
              <a:spcBef>
                <a:spcPct val="0"/>
              </a:spcBef>
              <a:spcAft>
                <a:spcPct val="0"/>
              </a:spcAft>
              <a:buClrTx/>
              <a:buSzTx/>
              <a:buFontTx/>
              <a:buNone/>
              <a:tabLst/>
              <a:defRPr/>
            </a:pPr>
            <a:endParaRPr kumimoji="0" lang="it-IT" altLang="it-IT" sz="2000" b="1" i="0" u="none" strike="noStrike" kern="1200" cap="none" spc="0" normalizeH="0" baseline="0" noProof="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endParaRPr>
          </a:p>
          <a:p>
            <a:pPr marL="325438" marR="0" lvl="0" indent="-325438" algn="l" defTabSz="868363" rtl="0" eaLnBrk="0" fontAlgn="base" latinLnBrk="0" hangingPunct="0">
              <a:lnSpc>
                <a:spcPct val="100000"/>
              </a:lnSpc>
              <a:spcBef>
                <a:spcPct val="0"/>
              </a:spcBef>
              <a:spcAft>
                <a:spcPct val="0"/>
              </a:spcAft>
              <a:buClrTx/>
              <a:buSzTx/>
              <a:buFontTx/>
              <a:buNone/>
              <a:tabLst/>
              <a:defRPr/>
            </a:pPr>
            <a:r>
              <a:rPr kumimoji="0" lang="it-IT" altLang="it-IT" sz="2000" b="1" i="0" u="none" strike="noStrike" kern="1200" cap="none" spc="0" normalizeH="0" baseline="0" noProof="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rPr>
              <a:t>2.	Frazione microscopica dei valori PA delle  24h </a:t>
            </a:r>
          </a:p>
          <a:p>
            <a:pPr marL="325438" marR="0" lvl="0" indent="-325438" algn="l" defTabSz="868363" rtl="0" eaLnBrk="0" fontAlgn="base" latinLnBrk="0" hangingPunct="0">
              <a:lnSpc>
                <a:spcPct val="100000"/>
              </a:lnSpc>
              <a:spcBef>
                <a:spcPct val="0"/>
              </a:spcBef>
              <a:spcAft>
                <a:spcPct val="0"/>
              </a:spcAft>
              <a:buClrTx/>
              <a:buSzTx/>
              <a:buFontTx/>
              <a:buNone/>
              <a:tabLst/>
              <a:defRPr/>
            </a:pPr>
            <a:endParaRPr kumimoji="0" lang="it-IT" altLang="it-IT" sz="2000" b="1" i="0" u="none" strike="noStrike" kern="1200" cap="none" spc="0" normalizeH="0" baseline="0" noProof="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endParaRPr>
          </a:p>
          <a:p>
            <a:pPr marL="325438" marR="0" lvl="0" indent="-325438" algn="l" defTabSz="868363" rtl="0" eaLnBrk="0" fontAlgn="base" latinLnBrk="0" hangingPunct="0">
              <a:lnSpc>
                <a:spcPct val="100000"/>
              </a:lnSpc>
              <a:spcBef>
                <a:spcPct val="0"/>
              </a:spcBef>
              <a:spcAft>
                <a:spcPct val="0"/>
              </a:spcAft>
              <a:buClrTx/>
              <a:buSzTx/>
              <a:buFontTx/>
              <a:buNone/>
              <a:tabLst/>
              <a:defRPr/>
            </a:pPr>
            <a:r>
              <a:rPr kumimoji="0" lang="it-IT" altLang="it-IT" sz="2000" b="1" i="0" u="none" strike="noStrike" kern="1200" cap="none" spc="0" normalizeH="0" baseline="0" noProof="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rPr>
              <a:t>3.	Reazione d’allarme:</a:t>
            </a:r>
          </a:p>
          <a:p>
            <a:pPr marL="325438" marR="0" lvl="0" indent="-325438" algn="l" defTabSz="868363" rtl="0" eaLnBrk="0" fontAlgn="base" latinLnBrk="0" hangingPunct="0">
              <a:lnSpc>
                <a:spcPct val="100000"/>
              </a:lnSpc>
              <a:spcBef>
                <a:spcPct val="0"/>
              </a:spcBef>
              <a:spcAft>
                <a:spcPct val="0"/>
              </a:spcAft>
              <a:buClrTx/>
              <a:buSzTx/>
              <a:buFontTx/>
              <a:buNone/>
              <a:tabLst/>
              <a:defRPr/>
            </a:pPr>
            <a:endParaRPr kumimoji="0" lang="it-IT" altLang="it-IT" sz="2000" b="1" i="0" u="none" strike="noStrike" kern="1200" cap="none" spc="0" normalizeH="0" baseline="0" noProof="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endParaRPr>
          </a:p>
          <a:p>
            <a:pPr marL="325438" marR="0" lvl="0" indent="-325438" algn="l" defTabSz="868363" rtl="0" eaLnBrk="0" fontAlgn="base" latinLnBrk="0" hangingPunct="0">
              <a:lnSpc>
                <a:spcPct val="100000"/>
              </a:lnSpc>
              <a:spcBef>
                <a:spcPct val="0"/>
              </a:spcBef>
              <a:spcAft>
                <a:spcPct val="0"/>
              </a:spcAft>
              <a:buClrTx/>
              <a:buSzTx/>
              <a:buFontTx/>
              <a:buChar char="•"/>
              <a:tabLst/>
              <a:defRPr/>
            </a:pPr>
            <a:r>
              <a:rPr kumimoji="0" lang="it-IT" altLang="it-IT" sz="2000" b="1" i="0" u="none" strike="noStrike" kern="1200" cap="none" spc="0" normalizeH="0" baseline="0" noProof="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rPr>
              <a:t>sovrastima della PA iniziale</a:t>
            </a:r>
          </a:p>
          <a:p>
            <a:pPr marL="325438" marR="0" lvl="0" indent="-325438" algn="l" defTabSz="868363" rtl="0" eaLnBrk="0" fontAlgn="base" latinLnBrk="0" hangingPunct="0">
              <a:lnSpc>
                <a:spcPct val="100000"/>
              </a:lnSpc>
              <a:spcBef>
                <a:spcPct val="0"/>
              </a:spcBef>
              <a:spcAft>
                <a:spcPct val="0"/>
              </a:spcAft>
              <a:buClrTx/>
              <a:buSzTx/>
              <a:buFontTx/>
              <a:buChar char="•"/>
              <a:tabLst/>
              <a:defRPr/>
            </a:pPr>
            <a:r>
              <a:rPr kumimoji="0" lang="it-IT" altLang="it-IT" sz="2000" b="1" i="0" u="none" strike="noStrike" kern="1200" cap="none" spc="0" normalizeH="0" baseline="0" noProof="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rPr>
              <a:t>sottostima dell’effetto del trattamento</a:t>
            </a:r>
          </a:p>
          <a:p>
            <a:pPr marL="325438" marR="0" lvl="0" indent="-325438" algn="l" defTabSz="868363" rtl="0" eaLnBrk="0" fontAlgn="base" latinLnBrk="0" hangingPunct="0">
              <a:lnSpc>
                <a:spcPct val="100000"/>
              </a:lnSpc>
              <a:spcBef>
                <a:spcPct val="0"/>
              </a:spcBef>
              <a:spcAft>
                <a:spcPct val="0"/>
              </a:spcAft>
              <a:buClrTx/>
              <a:buSzTx/>
              <a:buFontTx/>
              <a:buNone/>
              <a:tabLst/>
              <a:defRPr/>
            </a:pPr>
            <a:endParaRPr kumimoji="0" lang="it-IT" altLang="it-IT" sz="2000" b="1" i="0" u="none" strike="noStrike" kern="1200" cap="none" spc="0" normalizeH="0" baseline="0" noProof="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endParaRPr>
          </a:p>
          <a:p>
            <a:pPr marL="325438" marR="0" lvl="0" indent="-325438" algn="l" defTabSz="868363" rtl="0" eaLnBrk="0" fontAlgn="base" latinLnBrk="0" hangingPunct="0">
              <a:lnSpc>
                <a:spcPct val="100000"/>
              </a:lnSpc>
              <a:spcBef>
                <a:spcPct val="0"/>
              </a:spcBef>
              <a:spcAft>
                <a:spcPct val="0"/>
              </a:spcAft>
              <a:buClrTx/>
              <a:buSzTx/>
              <a:buFontTx/>
              <a:buNone/>
              <a:tabLst/>
              <a:defRPr/>
            </a:pPr>
            <a:r>
              <a:rPr kumimoji="0" lang="it-IT" altLang="it-IT" sz="2000" b="1" i="0" u="none" strike="noStrike" kern="1200" cap="none" spc="0" normalizeH="0" baseline="0" noProof="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rPr>
              <a:t>4.	Alta variabilità della PA</a:t>
            </a:r>
          </a:p>
        </p:txBody>
      </p:sp>
    </p:spTree>
    <p:extLst>
      <p:ext uri="{BB962C8B-B14F-4D97-AF65-F5344CB8AC3E}">
        <p14:creationId xmlns:p14="http://schemas.microsoft.com/office/powerpoint/2010/main" val="2745371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0" y="509588"/>
            <a:ext cx="9144000" cy="43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3200" b="1" i="0" u="none" strike="noStrike" kern="1200" cap="none" spc="0" normalizeH="0" baseline="0" noProof="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rPr>
              <a:t>DEFINIRE IL FENOTIPO PA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it-IT" sz="3200" b="1" i="0" u="none" strike="noStrike" kern="1200" cap="none" spc="0" normalizeH="0" baseline="0" noProof="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it-IT" sz="2400" b="0" i="0" u="none" strike="noStrike" kern="1200" cap="none" spc="0" normalizeH="0" baseline="0" noProof="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2400" b="0" i="0" u="none" strike="noStrike" kern="1200" cap="none" spc="0" normalizeH="0" baseline="0" noProof="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rPr>
              <a:t>Una accurata lettura della pressione arteriosa è un prerequisito per la diagnosi, gestione, trattamento, epidemiologia e ricerca sulla ipertensione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it-IT" sz="2400" b="0" i="0" u="none" strike="noStrike" kern="1200" cap="none" spc="0" normalizeH="0" baseline="0" noProof="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2400" b="0" i="0" u="none" strike="noStrike" kern="1200" cap="none" spc="0" normalizeH="0" baseline="0" noProof="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rPr>
              <a:t> </a:t>
            </a:r>
            <a:r>
              <a:rPr kumimoji="0" lang="en-US" altLang="it-IT" sz="2400" b="1" i="0" u="none" strike="noStrike" kern="1200" cap="none" spc="0" normalizeH="0" baseline="0" noProof="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rPr>
              <a:t>indipendentemente dalla tecnica usata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it-IT" sz="2400" b="1" i="0" u="none" strike="noStrike" kern="1200" cap="none" spc="0" normalizeH="0" baseline="0" noProof="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it-IT" sz="2400" b="0" i="0" u="none" strike="noStrike" kern="1200" cap="none" spc="0" normalizeH="0" baseline="0" noProof="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rPr>
              <a:t> tuttavia troppo spesso l’accuratezza della misurazione è data per scontata o ignorata</a:t>
            </a:r>
            <a:endParaRPr kumimoji="0" lang="it-IT" altLang="it-IT" sz="2400" b="0" i="0" u="none" strike="noStrike" kern="1200" cap="none" spc="0" normalizeH="0" baseline="0" noProof="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599945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2D580E9-E8BF-4580-913E-8B3BC60B2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2741944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0" y="981075"/>
            <a:ext cx="9144000"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328" tIns="52165" rIns="104328" bIns="52165" anchor="ctr"/>
          <a:lstStyle>
            <a:lvl1pPr defTabSz="1042988">
              <a:defRPr>
                <a:solidFill>
                  <a:schemeClr val="tx1"/>
                </a:solidFill>
                <a:latin typeface="Calibri" panose="020F0502020204030204" pitchFamily="34" charset="0"/>
                <a:ea typeface="ＭＳ Ｐゴシック" panose="020B0600070205080204" pitchFamily="34" charset="-128"/>
              </a:defRPr>
            </a:lvl1pPr>
            <a:lvl2pPr marL="742950" indent="-285750" defTabSz="1042988">
              <a:defRPr>
                <a:solidFill>
                  <a:schemeClr val="tx1"/>
                </a:solidFill>
                <a:latin typeface="Calibri" panose="020F0502020204030204" pitchFamily="34" charset="0"/>
                <a:ea typeface="ＭＳ Ｐゴシック" panose="020B0600070205080204" pitchFamily="34" charset="-128"/>
              </a:defRPr>
            </a:lvl2pPr>
            <a:lvl3pPr marL="1143000" indent="-228600" defTabSz="1042988">
              <a:defRPr>
                <a:solidFill>
                  <a:schemeClr val="tx1"/>
                </a:solidFill>
                <a:latin typeface="Calibri" panose="020F0502020204030204" pitchFamily="34" charset="0"/>
                <a:ea typeface="ＭＳ Ｐゴシック" panose="020B0600070205080204" pitchFamily="34" charset="-128"/>
              </a:defRPr>
            </a:lvl3pPr>
            <a:lvl4pPr marL="1600200" indent="-228600" defTabSz="1042988">
              <a:defRPr>
                <a:solidFill>
                  <a:schemeClr val="tx1"/>
                </a:solidFill>
                <a:latin typeface="Calibri" panose="020F0502020204030204" pitchFamily="34" charset="0"/>
                <a:ea typeface="ＭＳ Ｐゴシック" panose="020B0600070205080204" pitchFamily="34" charset="-128"/>
              </a:defRPr>
            </a:lvl4pPr>
            <a:lvl5pPr marL="2057400" indent="-228600" defTabSz="1042988">
              <a:defRPr>
                <a:solidFill>
                  <a:schemeClr val="tx1"/>
                </a:solidFill>
                <a:latin typeface="Calibri" panose="020F0502020204030204" pitchFamily="34" charset="0"/>
                <a:ea typeface="ＭＳ Ｐゴシック" panose="020B0600070205080204" pitchFamily="34" charset="-128"/>
              </a:defRPr>
            </a:lvl5pPr>
            <a:lvl6pPr marL="2514600" indent="-228600" defTabSz="1042988"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1042988"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1042988"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1042988"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1042988" rtl="0" eaLnBrk="1" fontAlgn="base" latinLnBrk="0" hangingPunct="1">
              <a:lnSpc>
                <a:spcPct val="100000"/>
              </a:lnSpc>
              <a:spcBef>
                <a:spcPct val="0"/>
              </a:spcBef>
              <a:spcAft>
                <a:spcPct val="0"/>
              </a:spcAft>
              <a:buClrTx/>
              <a:buSzTx/>
              <a:buFontTx/>
              <a:buNone/>
              <a:tabLst/>
              <a:defRPr/>
            </a:pPr>
            <a:endParaRPr kumimoji="0" lang="it-IT" altLang="it-IT" sz="4400" b="1" i="0" u="none" strike="noStrike" kern="120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endParaRPr>
          </a:p>
          <a:p>
            <a:pPr marL="0" marR="0" lvl="0" indent="0" algn="ctr" defTabSz="1042988" rtl="0" eaLnBrk="1" fontAlgn="base" latinLnBrk="0" hangingPunct="1">
              <a:lnSpc>
                <a:spcPct val="100000"/>
              </a:lnSpc>
              <a:spcBef>
                <a:spcPct val="0"/>
              </a:spcBef>
              <a:spcAft>
                <a:spcPct val="0"/>
              </a:spcAft>
              <a:buClrTx/>
              <a:buSzTx/>
              <a:buFontTx/>
              <a:buNone/>
              <a:tabLst/>
              <a:defRPr/>
            </a:pPr>
            <a:endParaRPr lang="it-IT" altLang="it-IT" sz="4400" b="1" kern="1200" dirty="0">
              <a:solidFill>
                <a:srgbClr val="000066"/>
              </a:solidFill>
              <a:latin typeface="Verdana" panose="020B0604030504040204" pitchFamily="34" charset="0"/>
              <a:cs typeface="Arial" panose="020B0604020202020204" pitchFamily="34" charset="0"/>
            </a:endParaRPr>
          </a:p>
          <a:p>
            <a:pPr marL="0" marR="0" lvl="0" indent="0" algn="ctr" defTabSz="1042988" rtl="0" eaLnBrk="1" fontAlgn="base" latinLnBrk="0" hangingPunct="1">
              <a:lnSpc>
                <a:spcPct val="100000"/>
              </a:lnSpc>
              <a:spcBef>
                <a:spcPct val="0"/>
              </a:spcBef>
              <a:spcAft>
                <a:spcPct val="0"/>
              </a:spcAft>
              <a:buClrTx/>
              <a:buSzTx/>
              <a:buFontTx/>
              <a:buNone/>
              <a:tabLst/>
              <a:defRPr/>
            </a:pPr>
            <a:r>
              <a:rPr kumimoji="0" lang="it-IT" altLang="it-IT" sz="4400" b="1" i="0" u="none" strike="noStrike" kern="120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rPr>
              <a:t>Misurazione in ambulatorio medico(Office)</a:t>
            </a:r>
          </a:p>
          <a:p>
            <a:pPr lvl="0" algn="ctr" rtl="0" fontAlgn="base">
              <a:lnSpc>
                <a:spcPct val="100000"/>
              </a:lnSpc>
              <a:spcBef>
                <a:spcPct val="0"/>
              </a:spcBef>
              <a:spcAft>
                <a:spcPct val="0"/>
              </a:spcAft>
              <a:defRPr/>
            </a:pPr>
            <a:br>
              <a:rPr kumimoji="0" lang="it-IT" altLang="it-IT" sz="4400" b="1" i="0" u="none" strike="noStrike" kern="120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rPr>
            </a:br>
            <a:r>
              <a:rPr kumimoji="0" lang="it-IT" altLang="it-IT" sz="3600" b="1" i="0" u="none" strike="noStrike" kern="120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rPr>
              <a:t>AUTO MONITORAGGIO </a:t>
            </a:r>
            <a:br>
              <a:rPr kumimoji="0" lang="it-IT" altLang="it-IT" sz="3600" b="1" i="0" u="none" strike="noStrike" kern="120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rPr>
            </a:br>
            <a:r>
              <a:rPr kumimoji="0" lang="it-IT" altLang="it-IT" sz="3600" b="1" i="0" u="none" strike="noStrike" kern="120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rPr>
              <a:t>DELLA PA A DOMICILIO(Home) </a:t>
            </a:r>
            <a:br>
              <a:rPr kumimoji="0" lang="it-IT" altLang="it-IT" sz="3600" b="1" i="0" u="none" strike="noStrike" kern="120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rPr>
            </a:br>
            <a:br>
              <a:rPr lang="it-IT" altLang="it-IT" sz="3600" b="1" kern="1200" dirty="0">
                <a:solidFill>
                  <a:srgbClr val="000066"/>
                </a:solidFill>
                <a:latin typeface="Verdana" panose="020B0604030504040204" pitchFamily="34" charset="0"/>
                <a:cs typeface="Arial" panose="020B0604020202020204" pitchFamily="34" charset="0"/>
              </a:rPr>
            </a:br>
            <a:r>
              <a:rPr lang="it-IT" altLang="it-IT" sz="3600" b="1" kern="1200" dirty="0">
                <a:solidFill>
                  <a:srgbClr val="000066"/>
                </a:solidFill>
                <a:latin typeface="Verdana" panose="020B0604030504040204" pitchFamily="34" charset="0"/>
                <a:cs typeface="Arial" panose="020B0604020202020204" pitchFamily="34" charset="0"/>
              </a:rPr>
              <a:t>MONITORAGGIO DELLA PA </a:t>
            </a:r>
            <a:br>
              <a:rPr lang="it-IT" altLang="it-IT" sz="3600" b="1" kern="1200" dirty="0">
                <a:solidFill>
                  <a:srgbClr val="000066"/>
                </a:solidFill>
                <a:latin typeface="Verdana" panose="020B0604030504040204" pitchFamily="34" charset="0"/>
                <a:cs typeface="Arial" panose="020B0604020202020204" pitchFamily="34" charset="0"/>
              </a:rPr>
            </a:br>
            <a:r>
              <a:rPr lang="it-IT" altLang="it-IT" sz="3600" b="1" kern="1200" dirty="0">
                <a:solidFill>
                  <a:srgbClr val="000066"/>
                </a:solidFill>
                <a:latin typeface="Verdana" panose="020B0604030504040204" pitchFamily="34" charset="0"/>
                <a:cs typeface="Arial" panose="020B0604020202020204" pitchFamily="34" charset="0"/>
              </a:rPr>
              <a:t>AMBULATORIA DELLE 24H(ABPM)</a:t>
            </a:r>
          </a:p>
          <a:p>
            <a:pPr lvl="0" algn="ctr" rtl="0" fontAlgn="base">
              <a:lnSpc>
                <a:spcPct val="100000"/>
              </a:lnSpc>
              <a:spcBef>
                <a:spcPct val="0"/>
              </a:spcBef>
              <a:spcAft>
                <a:spcPct val="0"/>
              </a:spcAft>
              <a:defRPr/>
            </a:pPr>
            <a:endParaRPr lang="it-IT" altLang="it-IT" sz="3600" b="1" kern="1200" dirty="0">
              <a:solidFill>
                <a:srgbClr val="000066"/>
              </a:solidFill>
              <a:latin typeface="Verdana" panose="020B0604030504040204" pitchFamily="34" charset="0"/>
              <a:cs typeface="Arial" panose="020B0604020202020204" pitchFamily="34" charset="0"/>
            </a:endParaRPr>
          </a:p>
          <a:p>
            <a:pPr lvl="0" algn="ctr" rtl="0" fontAlgn="base">
              <a:lnSpc>
                <a:spcPct val="100000"/>
              </a:lnSpc>
              <a:spcBef>
                <a:spcPct val="0"/>
              </a:spcBef>
              <a:spcAft>
                <a:spcPct val="0"/>
              </a:spcAft>
              <a:defRPr/>
            </a:pPr>
            <a:r>
              <a:rPr lang="it-IT" altLang="it-IT" sz="3600" b="1" kern="1200" dirty="0">
                <a:solidFill>
                  <a:srgbClr val="FF0000"/>
                </a:solidFill>
                <a:latin typeface="Verdana" panose="020B0604030504040204" pitchFamily="34" charset="0"/>
                <a:cs typeface="Arial" panose="020B0604020202020204" pitchFamily="34" charset="0"/>
              </a:rPr>
              <a:t>Ruolo delle farmacie</a:t>
            </a:r>
            <a:br>
              <a:rPr lang="it-IT" altLang="it-IT" sz="4400" b="1" kern="1200" dirty="0">
                <a:solidFill>
                  <a:srgbClr val="000066"/>
                </a:solidFill>
                <a:latin typeface="Verdana" panose="020B0604030504040204" pitchFamily="34" charset="0"/>
                <a:cs typeface="Arial" panose="020B0604020202020204" pitchFamily="34" charset="0"/>
              </a:rPr>
            </a:br>
            <a:br>
              <a:rPr kumimoji="0" lang="it-IT" altLang="it-IT" sz="3600" b="1" i="0" u="none" strike="noStrike" kern="120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rPr>
            </a:br>
            <a:endParaRPr kumimoji="0" lang="it-IT" altLang="it-IT" sz="4400" b="1" i="1" u="none" strike="noStrike" kern="1200" cap="none" spc="0" normalizeH="0" baseline="0" noProof="0" dirty="0">
              <a:ln>
                <a:noFill/>
              </a:ln>
              <a:solidFill>
                <a:srgbClr val="000066"/>
              </a:solidFill>
              <a:effectLst/>
              <a:uLnTx/>
              <a:uFillTx/>
              <a:latin typeface="Verdana" panose="020B060403050404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769280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AA90F78-AA33-4B19-9A25-E283BEEA572C}"/>
              </a:ext>
            </a:extLst>
          </p:cNvPr>
          <p:cNvPicPr>
            <a:picLocks noChangeAspect="1"/>
          </p:cNvPicPr>
          <p:nvPr/>
        </p:nvPicPr>
        <p:blipFill>
          <a:blip r:embed="rId2"/>
          <a:stretch>
            <a:fillRect/>
          </a:stretch>
        </p:blipFill>
        <p:spPr>
          <a:xfrm>
            <a:off x="0" y="146538"/>
            <a:ext cx="9144000" cy="6564923"/>
          </a:xfrm>
          <a:prstGeom prst="rect">
            <a:avLst/>
          </a:prstGeom>
        </p:spPr>
      </p:pic>
    </p:spTree>
    <p:extLst>
      <p:ext uri="{BB962C8B-B14F-4D97-AF65-F5344CB8AC3E}">
        <p14:creationId xmlns:p14="http://schemas.microsoft.com/office/powerpoint/2010/main" val="235985223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 descr="Image"/>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42" name="text 1"/>
          <p:cNvSpPr txBox="1"/>
          <p:nvPr/>
        </p:nvSpPr>
        <p:spPr>
          <a:xfrm>
            <a:off x="590396" y="874348"/>
            <a:ext cx="7314513" cy="6437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100" spc="10">
                <a:latin typeface="Arial"/>
                <a:ea typeface="Arial"/>
                <a:cs typeface="Arial"/>
                <a:sym typeface="Arial"/>
              </a:defRPr>
            </a:pPr>
            <a:r>
              <a:rPr kumimoji="0" sz="2100" b="0" i="0" u="none" strike="noStrike" kern="0" cap="none" spc="10" normalizeH="0" baseline="0" noProof="0" dirty="0">
                <a:ln>
                  <a:noFill/>
                </a:ln>
                <a:solidFill>
                  <a:srgbClr val="000000"/>
                </a:solidFill>
                <a:effectLst/>
                <a:uLnTx/>
                <a:uFillTx/>
                <a:latin typeface="Arial"/>
                <a:cs typeface="Arial"/>
                <a:sym typeface="Arial"/>
              </a:rPr>
              <a:t>• </a:t>
            </a:r>
            <a:r>
              <a:rPr kumimoji="0" sz="2100" b="0" i="0" u="none" strike="noStrike" kern="0" cap="none" spc="10" normalizeH="0" baseline="0" noProof="0" dirty="0" err="1">
                <a:ln>
                  <a:noFill/>
                </a:ln>
                <a:solidFill>
                  <a:srgbClr val="000000"/>
                </a:solidFill>
                <a:effectLst/>
                <a:uLnTx/>
                <a:uFillTx/>
                <a:latin typeface="Calibri"/>
                <a:ea typeface="Calibri"/>
                <a:cs typeface="Calibri"/>
                <a:sym typeface="Calibri"/>
              </a:rPr>
              <a:t>L’ipertensione</a:t>
            </a:r>
            <a:r>
              <a:rPr kumimoji="0" sz="2100" b="0" i="0" u="none" strike="noStrike" kern="0" cap="none" spc="10" normalizeH="0" baseline="0" noProof="0" dirty="0">
                <a:ln>
                  <a:noFill/>
                </a:ln>
                <a:solidFill>
                  <a:srgbClr val="000000"/>
                </a:solidFill>
                <a:effectLst/>
                <a:uLnTx/>
                <a:uFillTx/>
                <a:latin typeface="Calibri"/>
                <a:ea typeface="Calibri"/>
                <a:cs typeface="Calibri"/>
                <a:sym typeface="Calibri"/>
              </a:rPr>
              <a:t>: </a:t>
            </a:r>
            <a:r>
              <a:rPr kumimoji="0" sz="2100" b="0" i="0" u="none" strike="noStrike" kern="0" cap="none" spc="10" normalizeH="0" baseline="0" noProof="0" dirty="0" err="1">
                <a:ln>
                  <a:noFill/>
                </a:ln>
                <a:solidFill>
                  <a:srgbClr val="000000"/>
                </a:solidFill>
                <a:effectLst/>
                <a:uLnTx/>
                <a:uFillTx/>
                <a:latin typeface="Calibri"/>
                <a:ea typeface="Calibri"/>
                <a:cs typeface="Calibri"/>
                <a:sym typeface="Calibri"/>
              </a:rPr>
              <a:t>il</a:t>
            </a:r>
            <a:r>
              <a:rPr kumimoji="0" sz="2100" b="0" i="0" u="none" strike="noStrike" kern="0" cap="none" spc="10" normalizeH="0" baseline="0" noProof="0" dirty="0">
                <a:ln>
                  <a:noFill/>
                </a:ln>
                <a:solidFill>
                  <a:srgbClr val="000000"/>
                </a:solidFill>
                <a:effectLst/>
                <a:uLnTx/>
                <a:uFillTx/>
                <a:latin typeface="Calibri"/>
                <a:ea typeface="Calibri"/>
                <a:cs typeface="Calibri"/>
                <a:sym typeface="Calibri"/>
              </a:rPr>
              <a:t> </a:t>
            </a:r>
            <a:r>
              <a:rPr kumimoji="0" sz="2100" b="0" i="0" u="none" strike="noStrike" kern="0" cap="none" spc="10" normalizeH="0" baseline="0" noProof="0" dirty="0" err="1">
                <a:ln>
                  <a:noFill/>
                </a:ln>
                <a:solidFill>
                  <a:srgbClr val="000000"/>
                </a:solidFill>
                <a:effectLst/>
                <a:uLnTx/>
                <a:uFillTx/>
                <a:latin typeface="Calibri"/>
                <a:ea typeface="Calibri"/>
                <a:cs typeface="Calibri"/>
                <a:sym typeface="Calibri"/>
              </a:rPr>
              <a:t>principale</a:t>
            </a:r>
            <a:r>
              <a:rPr kumimoji="0" sz="2100" b="0" i="0" u="none" strike="noStrike" kern="0" cap="none" spc="10" normalizeH="0" baseline="0" noProof="0" dirty="0">
                <a:ln>
                  <a:noFill/>
                </a:ln>
                <a:solidFill>
                  <a:srgbClr val="000000"/>
                </a:solidFill>
                <a:effectLst/>
                <a:uLnTx/>
                <a:uFillTx/>
                <a:latin typeface="Calibri"/>
                <a:ea typeface="Calibri"/>
                <a:cs typeface="Calibri"/>
                <a:sym typeface="Calibri"/>
              </a:rPr>
              <a:t> e </a:t>
            </a:r>
            <a:r>
              <a:rPr kumimoji="0" sz="2100" b="0" i="0" u="none" strike="noStrike" kern="0" cap="none" spc="10" normalizeH="0" baseline="0" noProof="0" dirty="0" err="1">
                <a:ln>
                  <a:noFill/>
                </a:ln>
                <a:solidFill>
                  <a:srgbClr val="000000"/>
                </a:solidFill>
                <a:effectLst/>
                <a:uLnTx/>
                <a:uFillTx/>
                <a:latin typeface="Calibri"/>
                <a:ea typeface="Calibri"/>
                <a:cs typeface="Calibri"/>
                <a:sym typeface="Calibri"/>
              </a:rPr>
              <a:t>più</a:t>
            </a:r>
            <a:r>
              <a:rPr kumimoji="0" sz="2100" b="0" i="0" u="none" strike="noStrike" kern="0" cap="none" spc="10" normalizeH="0" baseline="0" noProof="0" dirty="0">
                <a:ln>
                  <a:noFill/>
                </a:ln>
                <a:solidFill>
                  <a:srgbClr val="000000"/>
                </a:solidFill>
                <a:effectLst/>
                <a:uLnTx/>
                <a:uFillTx/>
                <a:latin typeface="Calibri"/>
                <a:ea typeface="Calibri"/>
                <a:cs typeface="Calibri"/>
                <a:sym typeface="Calibri"/>
              </a:rPr>
              <a:t> </a:t>
            </a:r>
            <a:r>
              <a:rPr kumimoji="0" sz="2100" b="0" i="0" u="none" strike="noStrike" kern="0" cap="none" spc="10" normalizeH="0" baseline="0" noProof="0" dirty="0" err="1">
                <a:ln>
                  <a:noFill/>
                </a:ln>
                <a:solidFill>
                  <a:srgbClr val="000000"/>
                </a:solidFill>
                <a:effectLst/>
                <a:uLnTx/>
                <a:uFillTx/>
                <a:latin typeface="Calibri"/>
                <a:ea typeface="Calibri"/>
                <a:cs typeface="Calibri"/>
                <a:sym typeface="Calibri"/>
              </a:rPr>
              <a:t>diffuso</a:t>
            </a:r>
            <a:r>
              <a:rPr kumimoji="0" sz="2100" b="0" i="0" u="none" strike="noStrike" kern="0" cap="none" spc="10" normalizeH="0" baseline="0" noProof="0" dirty="0">
                <a:ln>
                  <a:noFill/>
                </a:ln>
                <a:solidFill>
                  <a:srgbClr val="000000"/>
                </a:solidFill>
                <a:effectLst/>
                <a:uLnTx/>
                <a:uFillTx/>
                <a:latin typeface="Calibri"/>
                <a:ea typeface="Calibri"/>
                <a:cs typeface="Calibri"/>
                <a:sym typeface="Calibri"/>
              </a:rPr>
              <a:t> </a:t>
            </a:r>
            <a:r>
              <a:rPr kumimoji="0" sz="2100" b="0" i="0" u="none" strike="noStrike" kern="0" cap="none" spc="10" normalizeH="0" baseline="0" noProof="0" dirty="0" err="1">
                <a:ln>
                  <a:noFill/>
                </a:ln>
                <a:solidFill>
                  <a:srgbClr val="000000"/>
                </a:solidFill>
                <a:effectLst/>
                <a:uLnTx/>
                <a:uFillTx/>
                <a:latin typeface="Calibri"/>
                <a:ea typeface="Calibri"/>
                <a:cs typeface="Calibri"/>
                <a:sym typeface="Calibri"/>
              </a:rPr>
              <a:t>fattore</a:t>
            </a:r>
            <a:r>
              <a:rPr kumimoji="0" sz="2100" b="0" i="0" u="none" strike="noStrike" kern="0" cap="none" spc="10" normalizeH="0" baseline="0" noProof="0" dirty="0">
                <a:ln>
                  <a:noFill/>
                </a:ln>
                <a:solidFill>
                  <a:srgbClr val="000000"/>
                </a:solidFill>
                <a:effectLst/>
                <a:uLnTx/>
                <a:uFillTx/>
                <a:latin typeface="Calibri"/>
                <a:ea typeface="Calibri"/>
                <a:cs typeface="Calibri"/>
                <a:sym typeface="Calibri"/>
              </a:rPr>
              <a:t> di </a:t>
            </a:r>
            <a:r>
              <a:rPr kumimoji="0" sz="2100" b="0" i="0" u="none" strike="noStrike" kern="0" cap="none" spc="10" normalizeH="0" baseline="0" noProof="0" dirty="0" err="1">
                <a:ln>
                  <a:noFill/>
                </a:ln>
                <a:solidFill>
                  <a:srgbClr val="000000"/>
                </a:solidFill>
                <a:effectLst/>
                <a:uLnTx/>
                <a:uFillTx/>
                <a:latin typeface="Calibri"/>
                <a:ea typeface="Calibri"/>
                <a:cs typeface="Calibri"/>
                <a:sym typeface="Calibri"/>
              </a:rPr>
              <a:t>rischio</a:t>
            </a:r>
            <a:r>
              <a:rPr kumimoji="0" sz="2100" b="0" i="0" u="none" strike="noStrike" kern="0" cap="none" spc="10" normalizeH="0" baseline="0" noProof="0" dirty="0">
                <a:ln>
                  <a:noFill/>
                </a:ln>
                <a:solidFill>
                  <a:srgbClr val="000000"/>
                </a:solidFill>
                <a:effectLst/>
                <a:uLnTx/>
                <a:uFillTx/>
                <a:latin typeface="Calibri"/>
                <a:ea typeface="Calibri"/>
                <a:cs typeface="Calibri"/>
                <a:sym typeface="Calibri"/>
              </a:rPr>
              <a:t> </a:t>
            </a:r>
            <a:r>
              <a:rPr kumimoji="0" sz="2100" b="0" i="0" u="none" strike="noStrike" kern="0" cap="none" spc="10" normalizeH="0" baseline="0" noProof="0" dirty="0" err="1">
                <a:ln>
                  <a:noFill/>
                </a:ln>
                <a:solidFill>
                  <a:srgbClr val="000000"/>
                </a:solidFill>
                <a:effectLst/>
                <a:uLnTx/>
                <a:uFillTx/>
                <a:latin typeface="Calibri"/>
                <a:ea typeface="Calibri"/>
                <a:cs typeface="Calibri"/>
                <a:sym typeface="Calibri"/>
              </a:rPr>
              <a:t>cardiovascolare</a:t>
            </a:r>
            <a:endParaRPr kumimoji="0" sz="2100" b="0" i="0" u="none" strike="noStrike" kern="0" cap="none" spc="10" normalizeH="0" baseline="0" noProof="0" dirty="0">
              <a:ln>
                <a:noFill/>
              </a:ln>
              <a:solidFill>
                <a:srgbClr val="000000"/>
              </a:solidFill>
              <a:effectLst/>
              <a:uLnTx/>
              <a:uFillTx/>
              <a:latin typeface="Calibri"/>
              <a:ea typeface="Calibri"/>
              <a:cs typeface="Calibri"/>
              <a:sym typeface="Calibri"/>
            </a:endParaRPr>
          </a:p>
        </p:txBody>
      </p:sp>
      <p:sp>
        <p:nvSpPr>
          <p:cNvPr id="43" name="text 1"/>
          <p:cNvSpPr txBox="1"/>
          <p:nvPr/>
        </p:nvSpPr>
        <p:spPr>
          <a:xfrm>
            <a:off x="761085" y="1171955"/>
            <a:ext cx="9022899" cy="952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100" spc="10"/>
            </a:pPr>
            <a:r>
              <a:rPr kumimoji="0" sz="2100" b="0" i="0" u="none" strike="noStrike" kern="0" cap="none" spc="10" normalizeH="0" baseline="0" noProof="0" dirty="0">
                <a:ln>
                  <a:noFill/>
                </a:ln>
                <a:solidFill>
                  <a:srgbClr val="000000"/>
                </a:solidFill>
                <a:effectLst/>
                <a:uLnTx/>
                <a:uFillTx/>
                <a:latin typeface="Calibri"/>
                <a:cs typeface="Calibri"/>
                <a:sym typeface="Calibri"/>
              </a:rPr>
              <a:t>MODIFICABILE ( con una </a:t>
            </a:r>
            <a:r>
              <a:rPr kumimoji="0" sz="2100" b="0" i="0" u="none" strike="noStrike" kern="0" cap="none" spc="10" normalizeH="0" baseline="0" noProof="0" dirty="0" err="1">
                <a:ln>
                  <a:noFill/>
                </a:ln>
                <a:solidFill>
                  <a:srgbClr val="000000"/>
                </a:solidFill>
                <a:effectLst/>
                <a:uLnTx/>
                <a:uFillTx/>
                <a:latin typeface="Calibri"/>
                <a:cs typeface="Calibri"/>
                <a:sym typeface="Calibri"/>
              </a:rPr>
              <a:t>prevalenza</a:t>
            </a:r>
            <a:r>
              <a:rPr kumimoji="0" sz="2100" b="0" i="0" u="none" strike="noStrike" kern="0" cap="none" spc="10" normalizeH="0" baseline="0" noProof="0" dirty="0">
                <a:ln>
                  <a:noFill/>
                </a:ln>
                <a:solidFill>
                  <a:srgbClr val="000000"/>
                </a:solidFill>
                <a:effectLst/>
                <a:uLnTx/>
                <a:uFillTx/>
                <a:latin typeface="Calibri"/>
                <a:cs typeface="Calibri"/>
                <a:sym typeface="Calibri"/>
              </a:rPr>
              <a:t> </a:t>
            </a:r>
            <a:r>
              <a:rPr kumimoji="0" sz="2100" b="0" i="0" u="none" strike="noStrike" kern="0" cap="none" spc="10" normalizeH="0" baseline="0" noProof="0" dirty="0" err="1">
                <a:ln>
                  <a:noFill/>
                </a:ln>
                <a:solidFill>
                  <a:srgbClr val="000000"/>
                </a:solidFill>
                <a:effectLst/>
                <a:uLnTx/>
                <a:uFillTx/>
                <a:latin typeface="Calibri"/>
                <a:cs typeface="Calibri"/>
                <a:sym typeface="Calibri"/>
              </a:rPr>
              <a:t>stimata</a:t>
            </a:r>
            <a:r>
              <a:rPr kumimoji="0" sz="2100" b="0" i="0" u="none" strike="noStrike" kern="0" cap="none" spc="10" normalizeH="0" baseline="0" noProof="0" dirty="0">
                <a:ln>
                  <a:noFill/>
                </a:ln>
                <a:solidFill>
                  <a:srgbClr val="000000"/>
                </a:solidFill>
                <a:effectLst/>
                <a:uLnTx/>
                <a:uFillTx/>
                <a:latin typeface="Calibri"/>
                <a:cs typeface="Calibri"/>
                <a:sym typeface="Calibri"/>
              </a:rPr>
              <a:t> del 30/45 % </a:t>
            </a:r>
            <a:r>
              <a:rPr kumimoji="0" sz="2100" b="0" i="0" u="none" strike="noStrike" kern="0" cap="none" spc="10" normalizeH="0" baseline="0" noProof="0" dirty="0" err="1">
                <a:ln>
                  <a:noFill/>
                </a:ln>
                <a:solidFill>
                  <a:srgbClr val="000000"/>
                </a:solidFill>
                <a:effectLst/>
                <a:uLnTx/>
                <a:uFillTx/>
                <a:latin typeface="Calibri"/>
                <a:cs typeface="Calibri"/>
                <a:sym typeface="Calibri"/>
              </a:rPr>
              <a:t>fino</a:t>
            </a:r>
            <a:r>
              <a:rPr kumimoji="0" sz="2100" b="0" i="0" u="none" strike="noStrike" kern="0" cap="none" spc="10" normalizeH="0" baseline="0" noProof="0" dirty="0">
                <a:ln>
                  <a:noFill/>
                </a:ln>
                <a:solidFill>
                  <a:srgbClr val="000000"/>
                </a:solidFill>
                <a:effectLst/>
                <a:uLnTx/>
                <a:uFillTx/>
                <a:latin typeface="Calibri"/>
                <a:cs typeface="Calibri"/>
                <a:sym typeface="Calibri"/>
              </a:rPr>
              <a:t> a </a:t>
            </a:r>
            <a:r>
              <a:rPr kumimoji="0" sz="2100" b="0" i="0" u="none" strike="noStrike" kern="0" cap="none" spc="10" normalizeH="0" baseline="0" noProof="0" dirty="0" err="1">
                <a:ln>
                  <a:noFill/>
                </a:ln>
                <a:solidFill>
                  <a:srgbClr val="000000"/>
                </a:solidFill>
                <a:effectLst/>
                <a:uLnTx/>
                <a:uFillTx/>
                <a:latin typeface="Calibri"/>
                <a:cs typeface="Calibri"/>
                <a:sym typeface="Calibri"/>
              </a:rPr>
              <a:t>salire</a:t>
            </a:r>
            <a:r>
              <a:rPr kumimoji="0" sz="2100" b="0" i="0" u="none" strike="noStrike" kern="0" cap="none" spc="10" normalizeH="0" baseline="0" noProof="0" dirty="0">
                <a:ln>
                  <a:noFill/>
                </a:ln>
                <a:solidFill>
                  <a:srgbClr val="000000"/>
                </a:solidFill>
                <a:effectLst/>
                <a:uLnTx/>
                <a:uFillTx/>
                <a:latin typeface="Calibri"/>
                <a:cs typeface="Calibri"/>
                <a:sym typeface="Calibri"/>
              </a:rPr>
              <a:t> a </a:t>
            </a:r>
            <a:r>
              <a:rPr kumimoji="0" sz="2100" b="0" i="0" u="none" strike="noStrike" kern="0" cap="none" spc="10" normalizeH="0" baseline="0" noProof="0" dirty="0" err="1">
                <a:ln>
                  <a:noFill/>
                </a:ln>
                <a:solidFill>
                  <a:srgbClr val="000000"/>
                </a:solidFill>
                <a:effectLst/>
                <a:uLnTx/>
                <a:uFillTx/>
                <a:latin typeface="Calibri"/>
                <a:cs typeface="Calibri"/>
                <a:sym typeface="Calibri"/>
              </a:rPr>
              <a:t>più</a:t>
            </a:r>
            <a:endParaRPr kumimoji="0" sz="2100" b="0" i="0" u="none" strike="noStrike" kern="0" cap="none" spc="1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0">
              <a:lnSpc>
                <a:spcPct val="100000"/>
              </a:lnSpc>
              <a:spcBef>
                <a:spcPts val="0"/>
              </a:spcBef>
              <a:spcAft>
                <a:spcPts val="0"/>
              </a:spcAft>
              <a:buClrTx/>
              <a:buSzTx/>
              <a:buFontTx/>
              <a:buNone/>
              <a:tabLst/>
              <a:defRPr sz="2100" spc="10"/>
            </a:pPr>
            <a:r>
              <a:rPr kumimoji="0" sz="2100" b="0" i="0" u="none" strike="noStrike" kern="0" cap="none" spc="10" normalizeH="0" baseline="0" noProof="0" dirty="0">
                <a:ln>
                  <a:noFill/>
                </a:ln>
                <a:solidFill>
                  <a:srgbClr val="000000"/>
                </a:solidFill>
                <a:effectLst/>
                <a:uLnTx/>
                <a:uFillTx/>
                <a:latin typeface="Calibri"/>
                <a:cs typeface="Calibri"/>
                <a:sym typeface="Calibri"/>
              </a:rPr>
              <a:t>del 60% </a:t>
            </a:r>
            <a:r>
              <a:rPr kumimoji="0" sz="2100" b="0" i="0" u="none" strike="noStrike" kern="0" cap="none" spc="10" normalizeH="0" baseline="0" noProof="0" dirty="0" err="1">
                <a:ln>
                  <a:noFill/>
                </a:ln>
                <a:solidFill>
                  <a:srgbClr val="000000"/>
                </a:solidFill>
                <a:effectLst/>
                <a:uLnTx/>
                <a:uFillTx/>
                <a:latin typeface="Calibri"/>
                <a:cs typeface="Calibri"/>
                <a:sym typeface="Calibri"/>
              </a:rPr>
              <a:t>negli</a:t>
            </a:r>
            <a:r>
              <a:rPr kumimoji="0" sz="2100" b="0" i="0" u="none" strike="noStrike" kern="0" cap="none" spc="10" normalizeH="0" baseline="0" noProof="0" dirty="0">
                <a:ln>
                  <a:noFill/>
                </a:ln>
                <a:solidFill>
                  <a:srgbClr val="000000"/>
                </a:solidFill>
                <a:effectLst/>
                <a:uLnTx/>
                <a:uFillTx/>
                <a:latin typeface="Calibri"/>
                <a:cs typeface="Calibri"/>
                <a:sym typeface="Calibri"/>
              </a:rPr>
              <a:t> ultra </a:t>
            </a:r>
            <a:r>
              <a:rPr kumimoji="0" sz="2100" b="0" i="0" u="none" strike="noStrike" kern="0" cap="none" spc="10" normalizeH="0" baseline="0" noProof="0" dirty="0" err="1">
                <a:ln>
                  <a:noFill/>
                </a:ln>
                <a:solidFill>
                  <a:srgbClr val="000000"/>
                </a:solidFill>
                <a:effectLst/>
                <a:uLnTx/>
                <a:uFillTx/>
                <a:latin typeface="Calibri"/>
                <a:cs typeface="Calibri"/>
                <a:sym typeface="Calibri"/>
              </a:rPr>
              <a:t>sessantenni</a:t>
            </a:r>
            <a:r>
              <a:rPr kumimoji="0" sz="2100" b="0" i="0" u="none" strike="noStrike" kern="0" cap="none" spc="10" normalizeH="0" baseline="0" noProof="0" dirty="0">
                <a:ln>
                  <a:noFill/>
                </a:ln>
                <a:solidFill>
                  <a:srgbClr val="000000"/>
                </a:solidFill>
                <a:effectLst/>
                <a:uLnTx/>
                <a:uFillTx/>
                <a:latin typeface="Calibri"/>
                <a:cs typeface="Calibri"/>
                <a:sym typeface="Calibri"/>
              </a:rPr>
              <a:t>; 150 </a:t>
            </a:r>
            <a:r>
              <a:rPr kumimoji="0" sz="2100" b="0" i="0" u="none" strike="noStrike" kern="0" cap="none" spc="10" normalizeH="0" baseline="0" noProof="0" dirty="0" err="1">
                <a:ln>
                  <a:noFill/>
                </a:ln>
                <a:solidFill>
                  <a:srgbClr val="000000"/>
                </a:solidFill>
                <a:effectLst/>
                <a:uLnTx/>
                <a:uFillTx/>
                <a:latin typeface="Calibri"/>
                <a:cs typeface="Calibri"/>
                <a:sym typeface="Calibri"/>
              </a:rPr>
              <a:t>milioni</a:t>
            </a:r>
            <a:r>
              <a:rPr kumimoji="0" sz="2100" b="0" i="0" u="none" strike="noStrike" kern="0" cap="none" spc="10" normalizeH="0" baseline="0" noProof="0" dirty="0">
                <a:ln>
                  <a:noFill/>
                </a:ln>
                <a:solidFill>
                  <a:srgbClr val="000000"/>
                </a:solidFill>
                <a:effectLst/>
                <a:uLnTx/>
                <a:uFillTx/>
                <a:latin typeface="Calibri"/>
                <a:cs typeface="Calibri"/>
                <a:sym typeface="Calibri"/>
              </a:rPr>
              <a:t> solo in Europa) con un</a:t>
            </a:r>
          </a:p>
          <a:p>
            <a:pPr marL="0" marR="0" lvl="0" indent="0" algn="l" defTabSz="914400" rtl="0" eaLnBrk="1" fontAlgn="auto" latinLnBrk="0" hangingPunct="0">
              <a:lnSpc>
                <a:spcPct val="100000"/>
              </a:lnSpc>
              <a:spcBef>
                <a:spcPts val="0"/>
              </a:spcBef>
              <a:spcAft>
                <a:spcPts val="0"/>
              </a:spcAft>
              <a:buClrTx/>
              <a:buSzTx/>
              <a:buFontTx/>
              <a:buNone/>
              <a:tabLst/>
              <a:defRPr sz="2100" spc="10"/>
            </a:pPr>
            <a:r>
              <a:rPr kumimoji="0" sz="2100" b="0" i="0" u="none" strike="noStrike" kern="0" cap="none" spc="10" normalizeH="0" baseline="0" noProof="0" dirty="0" err="1">
                <a:ln>
                  <a:noFill/>
                </a:ln>
                <a:solidFill>
                  <a:srgbClr val="000000"/>
                </a:solidFill>
                <a:effectLst/>
                <a:uLnTx/>
                <a:uFillTx/>
                <a:latin typeface="Calibri"/>
                <a:cs typeface="Calibri"/>
                <a:sym typeface="Calibri"/>
              </a:rPr>
              <a:t>aumento</a:t>
            </a:r>
            <a:r>
              <a:rPr kumimoji="0" sz="2100" b="0" i="0" u="none" strike="noStrike" kern="0" cap="none" spc="10" normalizeH="0" baseline="0" noProof="0" dirty="0">
                <a:ln>
                  <a:noFill/>
                </a:ln>
                <a:solidFill>
                  <a:srgbClr val="000000"/>
                </a:solidFill>
                <a:effectLst/>
                <a:uLnTx/>
                <a:uFillTx/>
                <a:latin typeface="Calibri"/>
                <a:cs typeface="Calibri"/>
                <a:sym typeface="Calibri"/>
              </a:rPr>
              <a:t> </a:t>
            </a:r>
            <a:r>
              <a:rPr kumimoji="0" sz="2100" b="0" i="0" u="none" strike="noStrike" kern="0" cap="none" spc="10" normalizeH="0" baseline="0" noProof="0" dirty="0" err="1">
                <a:ln>
                  <a:noFill/>
                </a:ln>
                <a:solidFill>
                  <a:srgbClr val="000000"/>
                </a:solidFill>
                <a:effectLst/>
                <a:uLnTx/>
                <a:uFillTx/>
                <a:latin typeface="Calibri"/>
                <a:cs typeface="Calibri"/>
                <a:sym typeface="Calibri"/>
              </a:rPr>
              <a:t>stimato</a:t>
            </a:r>
            <a:r>
              <a:rPr kumimoji="0" sz="2100" b="0" i="0" u="none" strike="noStrike" kern="0" cap="none" spc="10" normalizeH="0" baseline="0" noProof="0" dirty="0">
                <a:ln>
                  <a:noFill/>
                </a:ln>
                <a:solidFill>
                  <a:srgbClr val="000000"/>
                </a:solidFill>
                <a:effectLst/>
                <a:uLnTx/>
                <a:uFillTx/>
                <a:latin typeface="Calibri"/>
                <a:cs typeface="Calibri"/>
                <a:sym typeface="Calibri"/>
              </a:rPr>
              <a:t> del 15–20% </a:t>
            </a:r>
            <a:r>
              <a:rPr kumimoji="0" sz="2100" b="0" i="0" u="none" strike="noStrike" kern="0" cap="none" spc="10" normalizeH="0" baseline="0" noProof="0" dirty="0" err="1">
                <a:ln>
                  <a:noFill/>
                </a:ln>
                <a:solidFill>
                  <a:srgbClr val="000000"/>
                </a:solidFill>
                <a:effectLst/>
                <a:uLnTx/>
                <a:uFillTx/>
                <a:latin typeface="Calibri"/>
                <a:cs typeface="Calibri"/>
                <a:sym typeface="Calibri"/>
              </a:rPr>
              <a:t>nel</a:t>
            </a:r>
            <a:r>
              <a:rPr kumimoji="0" sz="2100" b="0" i="0" u="none" strike="noStrike" kern="0" cap="none" spc="10" normalizeH="0" baseline="0" noProof="0" dirty="0">
                <a:ln>
                  <a:noFill/>
                </a:ln>
                <a:solidFill>
                  <a:srgbClr val="000000"/>
                </a:solidFill>
                <a:effectLst/>
                <a:uLnTx/>
                <a:uFillTx/>
                <a:latin typeface="Calibri"/>
                <a:cs typeface="Calibri"/>
                <a:sym typeface="Calibri"/>
              </a:rPr>
              <a:t> 2025</a:t>
            </a:r>
          </a:p>
        </p:txBody>
      </p:sp>
      <p:sp>
        <p:nvSpPr>
          <p:cNvPr id="44" name="text 1"/>
          <p:cNvSpPr txBox="1"/>
          <p:nvPr/>
        </p:nvSpPr>
        <p:spPr>
          <a:xfrm>
            <a:off x="590396" y="2044991"/>
            <a:ext cx="9045526" cy="3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100" spc="10">
                <a:latin typeface="Arial"/>
                <a:ea typeface="Arial"/>
                <a:cs typeface="Arial"/>
                <a:sym typeface="Arial"/>
              </a:defRPr>
            </a:pPr>
            <a:r>
              <a:rPr kumimoji="0" sz="2100" b="0" i="0" u="none" strike="noStrike" kern="0" cap="none" spc="10" normalizeH="0" baseline="0" noProof="0" dirty="0">
                <a:ln>
                  <a:noFill/>
                </a:ln>
                <a:solidFill>
                  <a:srgbClr val="000000"/>
                </a:solidFill>
                <a:effectLst/>
                <a:uLnTx/>
                <a:uFillTx/>
                <a:latin typeface="Arial"/>
                <a:cs typeface="Arial"/>
                <a:sym typeface="Arial"/>
              </a:rPr>
              <a:t>• </a:t>
            </a:r>
            <a:r>
              <a:rPr kumimoji="0" sz="2100" b="0" i="0" u="none" strike="noStrike" kern="0" cap="none" spc="10" normalizeH="0" baseline="0" noProof="0" dirty="0" err="1">
                <a:ln>
                  <a:noFill/>
                </a:ln>
                <a:solidFill>
                  <a:srgbClr val="000000"/>
                </a:solidFill>
                <a:effectLst/>
                <a:uLnTx/>
                <a:uFillTx/>
                <a:latin typeface="Calibri"/>
                <a:ea typeface="Calibri"/>
                <a:cs typeface="Calibri"/>
                <a:sym typeface="Calibri"/>
              </a:rPr>
              <a:t>L’aumento</a:t>
            </a:r>
            <a:r>
              <a:rPr kumimoji="0" sz="2100" b="0" i="0" u="none" strike="noStrike" kern="0" cap="none" spc="10" normalizeH="0" baseline="0" noProof="0" dirty="0">
                <a:ln>
                  <a:noFill/>
                </a:ln>
                <a:solidFill>
                  <a:srgbClr val="000000"/>
                </a:solidFill>
                <a:effectLst/>
                <a:uLnTx/>
                <a:uFillTx/>
                <a:latin typeface="Calibri"/>
                <a:ea typeface="Calibri"/>
                <a:cs typeface="Calibri"/>
                <a:sym typeface="Calibri"/>
              </a:rPr>
              <a:t> </a:t>
            </a:r>
            <a:r>
              <a:rPr kumimoji="0" sz="2100" b="0" i="0" u="none" strike="noStrike" kern="0" cap="none" spc="10" normalizeH="0" baseline="0" noProof="0" dirty="0" err="1">
                <a:ln>
                  <a:noFill/>
                </a:ln>
                <a:solidFill>
                  <a:srgbClr val="000000"/>
                </a:solidFill>
                <a:effectLst/>
                <a:uLnTx/>
                <a:uFillTx/>
                <a:latin typeface="Calibri"/>
                <a:ea typeface="Calibri"/>
                <a:cs typeface="Calibri"/>
                <a:sym typeface="Calibri"/>
              </a:rPr>
              <a:t>della</a:t>
            </a:r>
            <a:r>
              <a:rPr kumimoji="0" sz="2100" b="0" i="0" u="none" strike="noStrike" kern="0" cap="none" spc="10" normalizeH="0" baseline="0" noProof="0" dirty="0">
                <a:ln>
                  <a:noFill/>
                </a:ln>
                <a:solidFill>
                  <a:srgbClr val="000000"/>
                </a:solidFill>
                <a:effectLst/>
                <a:uLnTx/>
                <a:uFillTx/>
                <a:latin typeface="Calibri"/>
                <a:ea typeface="Calibri"/>
                <a:cs typeface="Calibri"/>
                <a:sym typeface="Calibri"/>
              </a:rPr>
              <a:t> PA &gt;140/90 </a:t>
            </a:r>
            <a:r>
              <a:rPr kumimoji="0" sz="2100" b="0" i="0" u="none" strike="noStrike" kern="0" cap="none" spc="10" normalizeH="0" baseline="0" noProof="0" dirty="0" err="1">
                <a:ln>
                  <a:noFill/>
                </a:ln>
                <a:solidFill>
                  <a:srgbClr val="000000"/>
                </a:solidFill>
                <a:effectLst/>
                <a:uLnTx/>
                <a:uFillTx/>
                <a:latin typeface="Calibri"/>
                <a:ea typeface="Calibri"/>
                <a:cs typeface="Calibri"/>
                <a:sym typeface="Calibri"/>
              </a:rPr>
              <a:t>mmhg</a:t>
            </a:r>
            <a:r>
              <a:rPr kumimoji="0" sz="2100" b="0" i="0" u="none" strike="noStrike" kern="0" cap="none" spc="10" normalizeH="0" baseline="0" noProof="0" dirty="0">
                <a:ln>
                  <a:noFill/>
                </a:ln>
                <a:solidFill>
                  <a:srgbClr val="000000"/>
                </a:solidFill>
                <a:effectLst/>
                <a:uLnTx/>
                <a:uFillTx/>
                <a:latin typeface="Calibri"/>
                <a:ea typeface="Calibri"/>
                <a:cs typeface="Calibri"/>
                <a:sym typeface="Calibri"/>
              </a:rPr>
              <a:t> è </a:t>
            </a:r>
            <a:r>
              <a:rPr kumimoji="0" sz="2100" b="0" i="0" u="none" strike="noStrike" kern="0" cap="none" spc="10" normalizeH="0" baseline="0" noProof="0" dirty="0" err="1">
                <a:ln>
                  <a:noFill/>
                </a:ln>
                <a:solidFill>
                  <a:srgbClr val="000000"/>
                </a:solidFill>
                <a:effectLst/>
                <a:uLnTx/>
                <a:uFillTx/>
                <a:latin typeface="Calibri"/>
                <a:ea typeface="Calibri"/>
                <a:cs typeface="Calibri"/>
                <a:sym typeface="Calibri"/>
              </a:rPr>
              <a:t>responsabile</a:t>
            </a:r>
            <a:r>
              <a:rPr kumimoji="0" sz="2100" b="0" i="0" u="none" strike="noStrike" kern="0" cap="none" spc="10" normalizeH="0" baseline="0" noProof="0" dirty="0">
                <a:ln>
                  <a:noFill/>
                </a:ln>
                <a:solidFill>
                  <a:srgbClr val="000000"/>
                </a:solidFill>
                <a:effectLst/>
                <a:uLnTx/>
                <a:uFillTx/>
                <a:latin typeface="Calibri"/>
                <a:ea typeface="Calibri"/>
                <a:cs typeface="Calibri"/>
                <a:sym typeface="Calibri"/>
              </a:rPr>
              <a:t> </a:t>
            </a:r>
            <a:r>
              <a:rPr kumimoji="0" sz="2100" b="0" i="0" u="none" strike="noStrike" kern="0" cap="none" spc="10" normalizeH="0" baseline="0" noProof="0" dirty="0" err="1">
                <a:ln>
                  <a:noFill/>
                </a:ln>
                <a:solidFill>
                  <a:srgbClr val="000000"/>
                </a:solidFill>
                <a:effectLst/>
                <a:uLnTx/>
                <a:uFillTx/>
                <a:latin typeface="Calibri"/>
                <a:ea typeface="Calibri"/>
                <a:cs typeface="Calibri"/>
                <a:sym typeface="Calibri"/>
              </a:rPr>
              <a:t>nel</a:t>
            </a:r>
            <a:r>
              <a:rPr kumimoji="0" sz="2100" b="0" i="0" u="none" strike="noStrike" kern="0" cap="none" spc="10" normalizeH="0" baseline="0" noProof="0" dirty="0">
                <a:ln>
                  <a:noFill/>
                </a:ln>
                <a:solidFill>
                  <a:srgbClr val="000000"/>
                </a:solidFill>
                <a:effectLst/>
                <a:uLnTx/>
                <a:uFillTx/>
                <a:latin typeface="Calibri"/>
                <a:ea typeface="Calibri"/>
                <a:cs typeface="Calibri"/>
                <a:sym typeface="Calibri"/>
              </a:rPr>
              <a:t> </a:t>
            </a:r>
            <a:r>
              <a:rPr kumimoji="0" sz="2100" b="0" i="0" u="none" strike="noStrike" kern="0" cap="none" spc="10" normalizeH="0" baseline="0" noProof="0" dirty="0" err="1">
                <a:ln>
                  <a:noFill/>
                </a:ln>
                <a:solidFill>
                  <a:srgbClr val="000000"/>
                </a:solidFill>
                <a:effectLst/>
                <a:uLnTx/>
                <a:uFillTx/>
                <a:latin typeface="Calibri"/>
                <a:ea typeface="Calibri"/>
                <a:cs typeface="Calibri"/>
                <a:sym typeface="Calibri"/>
              </a:rPr>
              <a:t>mondo</a:t>
            </a:r>
            <a:r>
              <a:rPr kumimoji="0" sz="2100" b="0" i="0" u="none" strike="noStrike" kern="0" cap="none" spc="10" normalizeH="0" baseline="0" noProof="0" dirty="0">
                <a:ln>
                  <a:noFill/>
                </a:ln>
                <a:solidFill>
                  <a:srgbClr val="000000"/>
                </a:solidFill>
                <a:effectLst/>
                <a:uLnTx/>
                <a:uFillTx/>
                <a:latin typeface="Calibri"/>
                <a:ea typeface="Calibri"/>
                <a:cs typeface="Calibri"/>
                <a:sym typeface="Calibri"/>
              </a:rPr>
              <a:t>, </a:t>
            </a:r>
            <a:r>
              <a:rPr kumimoji="0" sz="2100" b="0" i="0" u="none" strike="noStrike" kern="0" cap="none" spc="10" normalizeH="0" baseline="0" noProof="0" dirty="0" err="1">
                <a:ln>
                  <a:noFill/>
                </a:ln>
                <a:solidFill>
                  <a:srgbClr val="000000"/>
                </a:solidFill>
                <a:effectLst/>
                <a:uLnTx/>
                <a:uFillTx/>
                <a:latin typeface="Calibri"/>
                <a:ea typeface="Calibri"/>
                <a:cs typeface="Calibri"/>
                <a:sym typeface="Calibri"/>
              </a:rPr>
              <a:t>della</a:t>
            </a:r>
            <a:r>
              <a:rPr kumimoji="0" sz="2100" b="0" i="0" u="none" strike="noStrike" kern="0" cap="none" spc="10" normalizeH="0" baseline="0" noProof="0" dirty="0">
                <a:ln>
                  <a:noFill/>
                </a:ln>
                <a:solidFill>
                  <a:srgbClr val="000000"/>
                </a:solidFill>
                <a:effectLst/>
                <a:uLnTx/>
                <a:uFillTx/>
                <a:latin typeface="Calibri"/>
                <a:ea typeface="Calibri"/>
                <a:cs typeface="Calibri"/>
                <a:sym typeface="Calibri"/>
              </a:rPr>
              <a:t> causa</a:t>
            </a:r>
          </a:p>
        </p:txBody>
      </p:sp>
      <p:sp>
        <p:nvSpPr>
          <p:cNvPr id="45" name="text 1"/>
          <p:cNvSpPr txBox="1"/>
          <p:nvPr/>
        </p:nvSpPr>
        <p:spPr>
          <a:xfrm>
            <a:off x="761085" y="2408734"/>
            <a:ext cx="8517627"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100" spc="10"/>
            </a:pPr>
            <a:r>
              <a:rPr kumimoji="0" sz="2100" b="0" i="0" u="none" strike="noStrike" kern="0" cap="none" spc="10" normalizeH="0" baseline="0" noProof="0" dirty="0" err="1">
                <a:ln>
                  <a:noFill/>
                </a:ln>
                <a:solidFill>
                  <a:srgbClr val="000000"/>
                </a:solidFill>
                <a:effectLst/>
                <a:uLnTx/>
                <a:uFillTx/>
                <a:latin typeface="Calibri"/>
                <a:cs typeface="Calibri"/>
                <a:sym typeface="Calibri"/>
              </a:rPr>
              <a:t>principale</a:t>
            </a:r>
            <a:r>
              <a:rPr kumimoji="0" sz="2100" b="0" i="0" u="none" strike="noStrike" kern="0" cap="none" spc="10" normalizeH="0" baseline="0" noProof="0" dirty="0">
                <a:ln>
                  <a:noFill/>
                </a:ln>
                <a:solidFill>
                  <a:srgbClr val="000000"/>
                </a:solidFill>
                <a:effectLst/>
                <a:uLnTx/>
                <a:uFillTx/>
                <a:latin typeface="Calibri"/>
                <a:cs typeface="Calibri"/>
                <a:sym typeface="Calibri"/>
              </a:rPr>
              <a:t> di </a:t>
            </a:r>
            <a:r>
              <a:rPr kumimoji="0" sz="2100" b="0" i="0" u="none" strike="noStrike" kern="0" cap="none" spc="10" normalizeH="0" baseline="0" noProof="0" dirty="0" err="1">
                <a:ln>
                  <a:noFill/>
                </a:ln>
                <a:solidFill>
                  <a:srgbClr val="000000"/>
                </a:solidFill>
                <a:effectLst/>
                <a:uLnTx/>
                <a:uFillTx/>
                <a:latin typeface="Calibri"/>
                <a:cs typeface="Calibri"/>
                <a:sym typeface="Calibri"/>
              </a:rPr>
              <a:t>morte</a:t>
            </a:r>
            <a:r>
              <a:rPr kumimoji="0" sz="2100" b="0" i="0" u="none" strike="noStrike" kern="0" cap="none" spc="10" normalizeH="0" baseline="0" noProof="0" dirty="0">
                <a:ln>
                  <a:noFill/>
                </a:ln>
                <a:solidFill>
                  <a:srgbClr val="000000"/>
                </a:solidFill>
                <a:effectLst/>
                <a:uLnTx/>
                <a:uFillTx/>
                <a:latin typeface="Calibri"/>
                <a:cs typeface="Calibri"/>
                <a:sym typeface="Calibri"/>
              </a:rPr>
              <a:t> </a:t>
            </a:r>
            <a:r>
              <a:rPr kumimoji="0" sz="2100" b="0" i="0" u="none" strike="noStrike" kern="0" cap="none" spc="10" normalizeH="0" baseline="0" noProof="0" dirty="0" err="1">
                <a:ln>
                  <a:noFill/>
                </a:ln>
                <a:solidFill>
                  <a:srgbClr val="000000"/>
                </a:solidFill>
                <a:effectLst/>
                <a:uLnTx/>
                <a:uFillTx/>
                <a:latin typeface="Calibri"/>
                <a:cs typeface="Calibri"/>
                <a:sym typeface="Calibri"/>
              </a:rPr>
              <a:t>prematura</a:t>
            </a:r>
            <a:r>
              <a:rPr kumimoji="0" sz="2100" b="0" i="0" u="none" strike="noStrike" kern="0" cap="none" spc="10" normalizeH="0" baseline="0" noProof="0" dirty="0">
                <a:ln>
                  <a:noFill/>
                </a:ln>
                <a:solidFill>
                  <a:srgbClr val="000000"/>
                </a:solidFill>
                <a:effectLst/>
                <a:uLnTx/>
                <a:uFillTx/>
                <a:latin typeface="Calibri"/>
                <a:cs typeface="Calibri"/>
                <a:sym typeface="Calibri"/>
              </a:rPr>
              <a:t>,  </a:t>
            </a:r>
            <a:r>
              <a:rPr kumimoji="0" sz="2100" b="0" i="0" u="none" strike="noStrike" kern="0" cap="none" spc="10" normalizeH="0" baseline="0" noProof="0" dirty="0" err="1">
                <a:ln>
                  <a:noFill/>
                </a:ln>
                <a:solidFill>
                  <a:srgbClr val="000000"/>
                </a:solidFill>
                <a:effectLst/>
                <a:uLnTx/>
                <a:uFillTx/>
                <a:latin typeface="Calibri"/>
                <a:cs typeface="Calibri"/>
                <a:sym typeface="Calibri"/>
              </a:rPr>
              <a:t>rendendo</a:t>
            </a:r>
            <a:r>
              <a:rPr kumimoji="0" sz="2100" b="0" i="0" u="none" strike="noStrike" kern="0" cap="none" spc="10" normalizeH="0" baseline="0" noProof="0" dirty="0">
                <a:ln>
                  <a:noFill/>
                </a:ln>
                <a:solidFill>
                  <a:srgbClr val="000000"/>
                </a:solidFill>
                <a:effectLst/>
                <a:uLnTx/>
                <a:uFillTx/>
                <a:latin typeface="Calibri"/>
                <a:cs typeface="Calibri"/>
                <a:sym typeface="Calibri"/>
              </a:rPr>
              <a:t> </a:t>
            </a:r>
            <a:r>
              <a:rPr kumimoji="0" sz="2100" b="0" i="0" u="none" strike="noStrike" kern="0" cap="none" spc="10" normalizeH="0" baseline="0" noProof="0" dirty="0" err="1">
                <a:ln>
                  <a:noFill/>
                </a:ln>
                <a:solidFill>
                  <a:srgbClr val="000000"/>
                </a:solidFill>
                <a:effectLst/>
                <a:uLnTx/>
                <a:uFillTx/>
                <a:latin typeface="Calibri"/>
                <a:cs typeface="Calibri"/>
                <a:sym typeface="Calibri"/>
              </a:rPr>
              <a:t>conto</a:t>
            </a:r>
            <a:r>
              <a:rPr kumimoji="0" sz="2100" b="0" i="0" u="none" strike="noStrike" kern="0" cap="none" spc="10" normalizeH="0" baseline="0" noProof="0" dirty="0">
                <a:ln>
                  <a:noFill/>
                </a:ln>
                <a:solidFill>
                  <a:srgbClr val="000000"/>
                </a:solidFill>
                <a:effectLst/>
                <a:uLnTx/>
                <a:uFillTx/>
                <a:latin typeface="Calibri"/>
                <a:cs typeface="Calibri"/>
                <a:sym typeface="Calibri"/>
              </a:rPr>
              <a:t> di quasi 10 </a:t>
            </a:r>
            <a:r>
              <a:rPr kumimoji="0" sz="2100" b="0" i="0" u="none" strike="noStrike" kern="0" cap="none" spc="10" normalizeH="0" baseline="0" noProof="0" dirty="0" err="1">
                <a:ln>
                  <a:noFill/>
                </a:ln>
                <a:solidFill>
                  <a:srgbClr val="000000"/>
                </a:solidFill>
                <a:effectLst/>
                <a:uLnTx/>
                <a:uFillTx/>
                <a:latin typeface="Calibri"/>
                <a:cs typeface="Calibri"/>
                <a:sym typeface="Calibri"/>
              </a:rPr>
              <a:t>milioni</a:t>
            </a:r>
            <a:r>
              <a:rPr kumimoji="0" sz="2100" b="0" i="0" u="none" strike="noStrike" kern="0" cap="none" spc="10" normalizeH="0" baseline="0" noProof="0" dirty="0">
                <a:ln>
                  <a:noFill/>
                </a:ln>
                <a:solidFill>
                  <a:srgbClr val="000000"/>
                </a:solidFill>
                <a:effectLst/>
                <a:uLnTx/>
                <a:uFillTx/>
                <a:latin typeface="Calibri"/>
                <a:cs typeface="Calibri"/>
                <a:sym typeface="Calibri"/>
              </a:rPr>
              <a:t> di</a:t>
            </a:r>
          </a:p>
          <a:p>
            <a:pPr marL="0" marR="0" lvl="0" indent="0" algn="l" defTabSz="914400" rtl="0" eaLnBrk="1" fontAlgn="auto" latinLnBrk="0" hangingPunct="0">
              <a:lnSpc>
                <a:spcPct val="100000"/>
              </a:lnSpc>
              <a:spcBef>
                <a:spcPts val="0"/>
              </a:spcBef>
              <a:spcAft>
                <a:spcPts val="0"/>
              </a:spcAft>
              <a:buClrTx/>
              <a:buSzTx/>
              <a:buFontTx/>
              <a:buNone/>
              <a:tabLst/>
              <a:defRPr sz="2100" spc="10"/>
            </a:pPr>
            <a:r>
              <a:rPr kumimoji="0" sz="2100" b="0" i="0" u="none" strike="noStrike" kern="0" cap="none" spc="10" normalizeH="0" baseline="0" noProof="0" dirty="0" err="1">
                <a:ln>
                  <a:noFill/>
                </a:ln>
                <a:solidFill>
                  <a:srgbClr val="000000"/>
                </a:solidFill>
                <a:effectLst/>
                <a:uLnTx/>
                <a:uFillTx/>
                <a:latin typeface="Calibri"/>
                <a:cs typeface="Calibri"/>
                <a:sym typeface="Calibri"/>
              </a:rPr>
              <a:t>decessi</a:t>
            </a:r>
            <a:r>
              <a:rPr kumimoji="0" sz="2100" b="0" i="0" u="none" strike="noStrike" kern="0" cap="none" spc="10" normalizeH="0" baseline="0" noProof="0" dirty="0">
                <a:ln>
                  <a:noFill/>
                </a:ln>
                <a:solidFill>
                  <a:srgbClr val="000000"/>
                </a:solidFill>
                <a:effectLst/>
                <a:uLnTx/>
                <a:uFillTx/>
                <a:latin typeface="Calibri"/>
                <a:cs typeface="Calibri"/>
                <a:sym typeface="Calibri"/>
              </a:rPr>
              <a:t> </a:t>
            </a:r>
            <a:r>
              <a:rPr kumimoji="0" sz="2100" b="0" i="0" u="none" strike="noStrike" kern="0" cap="none" spc="10" normalizeH="0" baseline="0" noProof="0" dirty="0" err="1">
                <a:ln>
                  <a:noFill/>
                </a:ln>
                <a:solidFill>
                  <a:srgbClr val="000000"/>
                </a:solidFill>
                <a:effectLst/>
                <a:uLnTx/>
                <a:uFillTx/>
                <a:latin typeface="Calibri"/>
                <a:cs typeface="Calibri"/>
                <a:sym typeface="Calibri"/>
              </a:rPr>
              <a:t>nel</a:t>
            </a:r>
            <a:r>
              <a:rPr kumimoji="0" sz="2100" b="0" i="0" u="none" strike="noStrike" kern="0" cap="none" spc="10" normalizeH="0" baseline="0" noProof="0" dirty="0">
                <a:ln>
                  <a:noFill/>
                </a:ln>
                <a:solidFill>
                  <a:srgbClr val="000000"/>
                </a:solidFill>
                <a:effectLst/>
                <a:uLnTx/>
                <a:uFillTx/>
                <a:latin typeface="Calibri"/>
                <a:cs typeface="Calibri"/>
                <a:sym typeface="Calibri"/>
              </a:rPr>
              <a:t> 2015</a:t>
            </a:r>
          </a:p>
        </p:txBody>
      </p:sp>
      <p:sp>
        <p:nvSpPr>
          <p:cNvPr id="46" name="text 1"/>
          <p:cNvSpPr txBox="1"/>
          <p:nvPr/>
        </p:nvSpPr>
        <p:spPr>
          <a:xfrm>
            <a:off x="590397" y="3228294"/>
            <a:ext cx="2480301" cy="3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100" spc="10">
                <a:latin typeface="Arial"/>
                <a:ea typeface="Arial"/>
                <a:cs typeface="Arial"/>
                <a:sym typeface="Arial"/>
              </a:defRPr>
            </a:pPr>
            <a:r>
              <a:rPr kumimoji="0" sz="2100" b="0" i="0" u="none" strike="noStrike" kern="0" cap="none" spc="10" normalizeH="0" baseline="0" noProof="0">
                <a:ln>
                  <a:noFill/>
                </a:ln>
                <a:solidFill>
                  <a:srgbClr val="000000"/>
                </a:solidFill>
                <a:effectLst/>
                <a:uLnTx/>
                <a:uFillTx/>
                <a:latin typeface="Arial"/>
                <a:cs typeface="Arial"/>
                <a:sym typeface="Arial"/>
              </a:rPr>
              <a:t>• </a:t>
            </a:r>
            <a:r>
              <a:rPr kumimoji="0" sz="2100" b="0" i="0" u="none" strike="noStrike" kern="0" cap="none" spc="10" normalizeH="0" baseline="0" noProof="0">
                <a:ln>
                  <a:noFill/>
                </a:ln>
                <a:solidFill>
                  <a:srgbClr val="000000"/>
                </a:solidFill>
                <a:effectLst/>
                <a:uLnTx/>
                <a:uFillTx/>
                <a:latin typeface="Calibri"/>
                <a:ea typeface="Calibri"/>
                <a:cs typeface="Calibri"/>
                <a:sym typeface="Calibri"/>
              </a:rPr>
              <a:t>Infarto Miocardico,</a:t>
            </a:r>
          </a:p>
        </p:txBody>
      </p:sp>
      <p:sp>
        <p:nvSpPr>
          <p:cNvPr id="47" name="text 1"/>
          <p:cNvSpPr txBox="1"/>
          <p:nvPr/>
        </p:nvSpPr>
        <p:spPr>
          <a:xfrm>
            <a:off x="590396" y="3585290"/>
            <a:ext cx="2644807" cy="3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100" spc="10">
                <a:latin typeface="Arial"/>
                <a:ea typeface="Arial"/>
                <a:cs typeface="Arial"/>
                <a:sym typeface="Arial"/>
              </a:defRPr>
            </a:pPr>
            <a:r>
              <a:rPr kumimoji="0" sz="2100" b="0" i="0" u="none" strike="noStrike" kern="0" cap="none" spc="10" normalizeH="0" baseline="0" noProof="0">
                <a:ln>
                  <a:noFill/>
                </a:ln>
                <a:solidFill>
                  <a:srgbClr val="000000"/>
                </a:solidFill>
                <a:effectLst/>
                <a:uLnTx/>
                <a:uFillTx/>
                <a:latin typeface="Arial"/>
                <a:cs typeface="Arial"/>
                <a:sym typeface="Arial"/>
              </a:rPr>
              <a:t>• </a:t>
            </a:r>
            <a:r>
              <a:rPr kumimoji="0" sz="2100" b="0" i="0" u="none" strike="noStrike" kern="0" cap="none" spc="10" normalizeH="0" baseline="0" noProof="0">
                <a:ln>
                  <a:noFill/>
                </a:ln>
                <a:solidFill>
                  <a:srgbClr val="000000"/>
                </a:solidFill>
                <a:effectLst/>
                <a:uLnTx/>
                <a:uFillTx/>
                <a:latin typeface="Calibri"/>
                <a:ea typeface="Calibri"/>
                <a:cs typeface="Calibri"/>
                <a:sym typeface="Calibri"/>
              </a:rPr>
              <a:t>Scompenso Cardiaco</a:t>
            </a:r>
          </a:p>
        </p:txBody>
      </p:sp>
      <p:sp>
        <p:nvSpPr>
          <p:cNvPr id="48" name="text 1"/>
          <p:cNvSpPr txBox="1"/>
          <p:nvPr/>
        </p:nvSpPr>
        <p:spPr>
          <a:xfrm>
            <a:off x="590396" y="3944679"/>
            <a:ext cx="951102" cy="3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100" spc="10">
                <a:latin typeface="Arial"/>
                <a:ea typeface="Arial"/>
                <a:cs typeface="Arial"/>
                <a:sym typeface="Arial"/>
              </a:defRPr>
            </a:pPr>
            <a:r>
              <a:rPr kumimoji="0" sz="2100" b="0" i="0" u="none" strike="noStrike" kern="0" cap="none" spc="10" normalizeH="0" baseline="0" noProof="0">
                <a:ln>
                  <a:noFill/>
                </a:ln>
                <a:solidFill>
                  <a:srgbClr val="000000"/>
                </a:solidFill>
                <a:effectLst/>
                <a:uLnTx/>
                <a:uFillTx/>
                <a:latin typeface="Arial"/>
                <a:cs typeface="Arial"/>
                <a:sym typeface="Arial"/>
              </a:rPr>
              <a:t>• </a:t>
            </a:r>
            <a:r>
              <a:rPr kumimoji="0" sz="2100" b="0" i="0" u="none" strike="noStrike" kern="0" cap="none" spc="10" normalizeH="0" baseline="0" noProof="0">
                <a:ln>
                  <a:noFill/>
                </a:ln>
                <a:solidFill>
                  <a:srgbClr val="000000"/>
                </a:solidFill>
                <a:effectLst/>
                <a:uLnTx/>
                <a:uFillTx/>
                <a:latin typeface="Calibri"/>
                <a:ea typeface="Calibri"/>
                <a:cs typeface="Calibri"/>
                <a:sym typeface="Calibri"/>
              </a:rPr>
              <a:t>Stroke</a:t>
            </a:r>
          </a:p>
        </p:txBody>
      </p:sp>
      <p:sp>
        <p:nvSpPr>
          <p:cNvPr id="49" name="text 1"/>
          <p:cNvSpPr txBox="1"/>
          <p:nvPr/>
        </p:nvSpPr>
        <p:spPr>
          <a:xfrm>
            <a:off x="590396" y="4301825"/>
            <a:ext cx="454294" cy="3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100" spc="10">
                <a:latin typeface="Arial"/>
                <a:ea typeface="Arial"/>
                <a:cs typeface="Arial"/>
                <a:sym typeface="Arial"/>
              </a:defRPr>
            </a:pPr>
            <a:r>
              <a:rPr kumimoji="0" sz="2100" b="0" i="0" u="none" strike="noStrike" kern="0" cap="none" spc="10" normalizeH="0" baseline="0" noProof="0">
                <a:ln>
                  <a:noFill/>
                </a:ln>
                <a:solidFill>
                  <a:srgbClr val="000000"/>
                </a:solidFill>
                <a:effectLst/>
                <a:uLnTx/>
                <a:uFillTx/>
                <a:latin typeface="Arial"/>
                <a:cs typeface="Arial"/>
                <a:sym typeface="Arial"/>
              </a:rPr>
              <a:t>• </a:t>
            </a:r>
            <a:r>
              <a:rPr kumimoji="0" sz="2100" b="0" i="0" u="none" strike="noStrike" kern="0" cap="none" spc="10" normalizeH="0" baseline="0" noProof="0">
                <a:ln>
                  <a:noFill/>
                </a:ln>
                <a:solidFill>
                  <a:srgbClr val="000000"/>
                </a:solidFill>
                <a:effectLst/>
                <a:uLnTx/>
                <a:uFillTx/>
                <a:latin typeface="Calibri"/>
                <a:ea typeface="Calibri"/>
                <a:cs typeface="Calibri"/>
                <a:sym typeface="Calibri"/>
              </a:rPr>
              <a:t>FA</a:t>
            </a:r>
          </a:p>
        </p:txBody>
      </p:sp>
      <p:sp>
        <p:nvSpPr>
          <p:cNvPr id="50" name="text 1"/>
          <p:cNvSpPr txBox="1"/>
          <p:nvPr/>
        </p:nvSpPr>
        <p:spPr>
          <a:xfrm>
            <a:off x="590396" y="4658164"/>
            <a:ext cx="2943316" cy="3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100" spc="10">
                <a:solidFill>
                  <a:srgbClr val="FF0000"/>
                </a:solidFill>
                <a:latin typeface="Arial"/>
                <a:ea typeface="Arial"/>
                <a:cs typeface="Arial"/>
                <a:sym typeface="Arial"/>
              </a:defRPr>
            </a:pPr>
            <a:r>
              <a:rPr kumimoji="0" sz="2100" b="0" i="0" u="none" strike="noStrike" kern="0" cap="none" spc="10" normalizeH="0" baseline="0" noProof="0">
                <a:ln>
                  <a:noFill/>
                </a:ln>
                <a:solidFill>
                  <a:srgbClr val="FF0000"/>
                </a:solidFill>
                <a:effectLst/>
                <a:uLnTx/>
                <a:uFillTx/>
                <a:latin typeface="Arial"/>
                <a:cs typeface="Arial"/>
                <a:sym typeface="Arial"/>
              </a:rPr>
              <a:t>• </a:t>
            </a:r>
            <a:r>
              <a:rPr kumimoji="0" sz="2100" b="0" i="0" u="none" strike="noStrike" kern="0" cap="none" spc="10" normalizeH="0" baseline="0" noProof="0">
                <a:ln>
                  <a:noFill/>
                </a:ln>
                <a:solidFill>
                  <a:srgbClr val="FF0000"/>
                </a:solidFill>
                <a:effectLst/>
                <a:uLnTx/>
                <a:uFillTx/>
                <a:latin typeface="Calibri"/>
                <a:ea typeface="Calibri"/>
                <a:cs typeface="Calibri"/>
                <a:sym typeface="Calibri"/>
              </a:rPr>
              <a:t>Decadimento cognitivo</a:t>
            </a:r>
          </a:p>
        </p:txBody>
      </p:sp>
      <p:sp>
        <p:nvSpPr>
          <p:cNvPr id="51" name="text 1"/>
          <p:cNvSpPr txBox="1"/>
          <p:nvPr/>
        </p:nvSpPr>
        <p:spPr>
          <a:xfrm>
            <a:off x="590397" y="5018359"/>
            <a:ext cx="127001" cy="296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2100" spc="10">
                <a:solidFill>
                  <a:srgbClr val="FF0000"/>
                </a:solidFill>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2100" b="0" i="0" u="none" strike="noStrike" kern="0" cap="none" spc="10" normalizeH="0" baseline="0" noProof="0">
                <a:ln>
                  <a:noFill/>
                </a:ln>
                <a:solidFill>
                  <a:srgbClr val="FF0000"/>
                </a:solidFill>
                <a:effectLst/>
                <a:uLnTx/>
                <a:uFillTx/>
                <a:latin typeface="Arial"/>
                <a:cs typeface="Arial"/>
                <a:sym typeface="Arial"/>
              </a:rPr>
              <a:t>•</a:t>
            </a:r>
          </a:p>
        </p:txBody>
      </p:sp>
      <p:sp>
        <p:nvSpPr>
          <p:cNvPr id="52" name="text 1"/>
          <p:cNvSpPr txBox="1"/>
          <p:nvPr/>
        </p:nvSpPr>
        <p:spPr>
          <a:xfrm>
            <a:off x="822044" y="5059934"/>
            <a:ext cx="1191497" cy="3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2100" spc="10">
                <a:solidFill>
                  <a:srgbClr val="FF0000"/>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2100" b="0" i="0" u="none" strike="noStrike" kern="0" cap="none" spc="10" normalizeH="0" baseline="0" noProof="0">
                <a:ln>
                  <a:noFill/>
                </a:ln>
                <a:solidFill>
                  <a:srgbClr val="FF0000"/>
                </a:solidFill>
                <a:effectLst/>
                <a:uLnTx/>
                <a:uFillTx/>
                <a:latin typeface="Calibri"/>
                <a:cs typeface="Calibri"/>
                <a:sym typeface="Calibri"/>
              </a:rPr>
              <a:t>Demenza </a:t>
            </a:r>
          </a:p>
        </p:txBody>
      </p:sp>
      <p:sp>
        <p:nvSpPr>
          <p:cNvPr id="53" name="text 1"/>
          <p:cNvSpPr txBox="1"/>
          <p:nvPr/>
        </p:nvSpPr>
        <p:spPr>
          <a:xfrm>
            <a:off x="590397" y="5374749"/>
            <a:ext cx="674699" cy="317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100" spc="10">
                <a:latin typeface="Arial"/>
                <a:ea typeface="Arial"/>
                <a:cs typeface="Arial"/>
                <a:sym typeface="Arial"/>
              </a:defRPr>
            </a:pPr>
            <a:r>
              <a:rPr kumimoji="0" sz="2100" b="0" i="0" u="none" strike="noStrike" kern="0" cap="none" spc="10" normalizeH="0" baseline="0" noProof="0">
                <a:ln>
                  <a:noFill/>
                </a:ln>
                <a:solidFill>
                  <a:srgbClr val="000000"/>
                </a:solidFill>
                <a:effectLst/>
                <a:uLnTx/>
                <a:uFillTx/>
                <a:latin typeface="Arial"/>
                <a:cs typeface="Arial"/>
                <a:sym typeface="Arial"/>
              </a:rPr>
              <a:t>• </a:t>
            </a:r>
            <a:r>
              <a:rPr kumimoji="0" sz="2100" b="0" i="0" u="none" strike="noStrike" kern="0" cap="none" spc="10" normalizeH="0" baseline="0" noProof="0">
                <a:ln>
                  <a:noFill/>
                </a:ln>
                <a:solidFill>
                  <a:srgbClr val="000000"/>
                </a:solidFill>
                <a:effectLst/>
                <a:uLnTx/>
                <a:uFillTx/>
                <a:latin typeface="Calibri"/>
                <a:ea typeface="Calibri"/>
                <a:cs typeface="Calibri"/>
                <a:sym typeface="Calibri"/>
              </a:rPr>
              <a:t>IRC.</a:t>
            </a:r>
          </a:p>
        </p:txBody>
      </p:sp>
      <p:pic>
        <p:nvPicPr>
          <p:cNvPr id="54" name="Image" descr="Image"/>
          <p:cNvPicPr>
            <a:picLocks noChangeAspect="1"/>
          </p:cNvPicPr>
          <p:nvPr/>
        </p:nvPicPr>
        <p:blipFill>
          <a:blip r:embed="rId3"/>
          <a:stretch>
            <a:fillRect/>
          </a:stretch>
        </p:blipFill>
        <p:spPr>
          <a:xfrm>
            <a:off x="896760" y="64667"/>
            <a:ext cx="6922008" cy="652273"/>
          </a:xfrm>
          <a:prstGeom prst="rect">
            <a:avLst/>
          </a:prstGeom>
          <a:ln w="12700">
            <a:miter lim="400000"/>
          </a:ln>
        </p:spPr>
      </p:pic>
      <p:sp>
        <p:nvSpPr>
          <p:cNvPr id="55" name="text 1"/>
          <p:cNvSpPr txBox="1"/>
          <p:nvPr/>
        </p:nvSpPr>
        <p:spPr>
          <a:xfrm>
            <a:off x="3546602" y="41221"/>
            <a:ext cx="1475725"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pc="10">
                <a:solidFill>
                  <a:srgbClr val="FF0000"/>
                </a:solidFill>
                <a:latin typeface="Verdana"/>
                <a:ea typeface="Verdana"/>
                <a:cs typeface="Verdana"/>
                <a:sym typeface="Verdan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10" normalizeH="0" baseline="0" noProof="0" dirty="0" err="1">
                <a:ln>
                  <a:noFill/>
                </a:ln>
                <a:solidFill>
                  <a:srgbClr val="FF0000"/>
                </a:solidFill>
                <a:effectLst/>
                <a:uLnTx/>
                <a:uFillTx/>
                <a:latin typeface="Verdana"/>
                <a:ea typeface="Verdana"/>
                <a:sym typeface="Verdana"/>
              </a:rPr>
              <a:t>Ipertensione</a:t>
            </a:r>
            <a:endParaRPr kumimoji="0" sz="1800" b="0" i="0" u="none" strike="noStrike" kern="0" cap="none" spc="10" normalizeH="0" baseline="0" noProof="0" dirty="0">
              <a:ln>
                <a:noFill/>
              </a:ln>
              <a:solidFill>
                <a:srgbClr val="FF0000"/>
              </a:solidFill>
              <a:effectLst/>
              <a:uLnTx/>
              <a:uFillTx/>
              <a:latin typeface="Verdana"/>
              <a:ea typeface="Verdana"/>
              <a:sym typeface="Verdana"/>
            </a:endParaRPr>
          </a:p>
        </p:txBody>
      </p:sp>
      <p:sp>
        <p:nvSpPr>
          <p:cNvPr id="56" name="text 1"/>
          <p:cNvSpPr txBox="1"/>
          <p:nvPr/>
        </p:nvSpPr>
        <p:spPr>
          <a:xfrm>
            <a:off x="1226514" y="316102"/>
            <a:ext cx="6335032" cy="279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pc="10">
                <a:solidFill>
                  <a:srgbClr val="FF0000"/>
                </a:solidFill>
                <a:latin typeface="Verdana"/>
                <a:ea typeface="Verdana"/>
                <a:cs typeface="Verdana"/>
                <a:sym typeface="Verdana"/>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800" b="0" i="0" u="none" strike="noStrike" kern="0" cap="none" spc="10" normalizeH="0" baseline="0" noProof="0" dirty="0">
                <a:ln>
                  <a:noFill/>
                </a:ln>
                <a:solidFill>
                  <a:srgbClr val="FF0000"/>
                </a:solidFill>
                <a:effectLst/>
                <a:uLnTx/>
                <a:uFillTx/>
                <a:latin typeface="Verdana"/>
                <a:ea typeface="Verdana"/>
                <a:sym typeface="Verdana"/>
              </a:rPr>
              <a:t>LA MADRE DI TUTTE LE MALATTIE CARDIOVASCOLARI</a:t>
            </a:r>
          </a:p>
        </p:txBody>
      </p:sp>
      <p:pic>
        <p:nvPicPr>
          <p:cNvPr id="57" name="Image" descr="Image"/>
          <p:cNvPicPr>
            <a:picLocks noChangeAspect="1"/>
          </p:cNvPicPr>
          <p:nvPr/>
        </p:nvPicPr>
        <p:blipFill>
          <a:blip r:embed="rId4"/>
          <a:stretch>
            <a:fillRect/>
          </a:stretch>
        </p:blipFill>
        <p:spPr>
          <a:xfrm>
            <a:off x="4495800" y="3182111"/>
            <a:ext cx="4654297" cy="3368042"/>
          </a:xfrm>
          <a:prstGeom prst="rect">
            <a:avLst/>
          </a:prstGeom>
          <a:ln w="12700">
            <a:miter lim="400000"/>
          </a:ln>
        </p:spPr>
      </p:pic>
      <p:pic>
        <p:nvPicPr>
          <p:cNvPr id="58" name="Image" descr="Image"/>
          <p:cNvPicPr>
            <a:picLocks noChangeAspect="1"/>
          </p:cNvPicPr>
          <p:nvPr/>
        </p:nvPicPr>
        <p:blipFill>
          <a:blip r:embed="rId5"/>
          <a:stretch>
            <a:fillRect/>
          </a:stretch>
        </p:blipFill>
        <p:spPr>
          <a:xfrm>
            <a:off x="4486655" y="3172967"/>
            <a:ext cx="4657344" cy="338633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567" y="162332"/>
            <a:ext cx="8085381" cy="6435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1" y="5100369"/>
            <a:ext cx="4608512" cy="344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45981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C5025B44-8B05-4361-A288-B3B7C3CC25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243797422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3C3CDB5-2B1C-4F04-9329-DEE538ABE6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71" y="0"/>
            <a:ext cx="9032857" cy="6858000"/>
          </a:xfrm>
          <a:prstGeom prst="rect">
            <a:avLst/>
          </a:prstGeom>
        </p:spPr>
      </p:pic>
    </p:spTree>
    <p:extLst>
      <p:ext uri="{BB962C8B-B14F-4D97-AF65-F5344CB8AC3E}">
        <p14:creationId xmlns:p14="http://schemas.microsoft.com/office/powerpoint/2010/main" val="342673651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EA2EA30-D63D-45D4-AADF-089949C39F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75" y="-11430"/>
            <a:ext cx="9123725" cy="6858000"/>
          </a:xfrm>
          <a:prstGeom prst="rect">
            <a:avLst/>
          </a:prstGeom>
        </p:spPr>
      </p:pic>
    </p:spTree>
    <p:extLst>
      <p:ext uri="{BB962C8B-B14F-4D97-AF65-F5344CB8AC3E}">
        <p14:creationId xmlns:p14="http://schemas.microsoft.com/office/powerpoint/2010/main" val="387857239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198077" y="0"/>
            <a:ext cx="4747846" cy="6765241"/>
            <a:chOff x="0" y="0"/>
            <a:chExt cx="6858000" cy="9772015"/>
          </a:xfrm>
        </p:grpSpPr>
        <p:sp>
          <p:nvSpPr>
            <p:cNvPr id="3" name="object 3"/>
            <p:cNvSpPr/>
            <p:nvPr/>
          </p:nvSpPr>
          <p:spPr>
            <a:xfrm>
              <a:off x="1923288" y="1353311"/>
              <a:ext cx="4825365" cy="8380730"/>
            </a:xfrm>
            <a:custGeom>
              <a:avLst/>
              <a:gdLst/>
              <a:ahLst/>
              <a:cxnLst/>
              <a:rect l="l" t="t" r="r" b="b"/>
              <a:pathLst>
                <a:path w="4825365" h="8380730">
                  <a:moveTo>
                    <a:pt x="4503166" y="0"/>
                  </a:moveTo>
                  <a:lnTo>
                    <a:pt x="321818" y="0"/>
                  </a:lnTo>
                  <a:lnTo>
                    <a:pt x="274276" y="3490"/>
                  </a:lnTo>
                  <a:lnTo>
                    <a:pt x="228895" y="13630"/>
                  </a:lnTo>
                  <a:lnTo>
                    <a:pt x="186174" y="29920"/>
                  </a:lnTo>
                  <a:lnTo>
                    <a:pt x="146612" y="51862"/>
                  </a:lnTo>
                  <a:lnTo>
                    <a:pt x="110706" y="78957"/>
                  </a:lnTo>
                  <a:lnTo>
                    <a:pt x="78957" y="110706"/>
                  </a:lnTo>
                  <a:lnTo>
                    <a:pt x="51862" y="146612"/>
                  </a:lnTo>
                  <a:lnTo>
                    <a:pt x="29920" y="186174"/>
                  </a:lnTo>
                  <a:lnTo>
                    <a:pt x="13630" y="228895"/>
                  </a:lnTo>
                  <a:lnTo>
                    <a:pt x="3490" y="274276"/>
                  </a:lnTo>
                  <a:lnTo>
                    <a:pt x="0" y="321818"/>
                  </a:lnTo>
                  <a:lnTo>
                    <a:pt x="0" y="8058645"/>
                  </a:lnTo>
                  <a:lnTo>
                    <a:pt x="3490" y="8106201"/>
                  </a:lnTo>
                  <a:lnTo>
                    <a:pt x="13630" y="8151592"/>
                  </a:lnTo>
                  <a:lnTo>
                    <a:pt x="29920" y="8194318"/>
                  </a:lnTo>
                  <a:lnTo>
                    <a:pt x="51862" y="8233882"/>
                  </a:lnTo>
                  <a:lnTo>
                    <a:pt x="78957" y="8269787"/>
                  </a:lnTo>
                  <a:lnTo>
                    <a:pt x="110706" y="8301534"/>
                  </a:lnTo>
                  <a:lnTo>
                    <a:pt x="146612" y="8328625"/>
                  </a:lnTo>
                  <a:lnTo>
                    <a:pt x="186174" y="8350563"/>
                  </a:lnTo>
                  <a:lnTo>
                    <a:pt x="228895" y="8366849"/>
                  </a:lnTo>
                  <a:lnTo>
                    <a:pt x="274276" y="8376986"/>
                  </a:lnTo>
                  <a:lnTo>
                    <a:pt x="321818" y="8380476"/>
                  </a:lnTo>
                  <a:lnTo>
                    <a:pt x="4503166" y="8380476"/>
                  </a:lnTo>
                  <a:lnTo>
                    <a:pt x="4550707" y="8376986"/>
                  </a:lnTo>
                  <a:lnTo>
                    <a:pt x="4596088" y="8366849"/>
                  </a:lnTo>
                  <a:lnTo>
                    <a:pt x="4638809" y="8350563"/>
                  </a:lnTo>
                  <a:lnTo>
                    <a:pt x="4678371" y="8328625"/>
                  </a:lnTo>
                  <a:lnTo>
                    <a:pt x="4714277" y="8301534"/>
                  </a:lnTo>
                  <a:lnTo>
                    <a:pt x="4746026" y="8269787"/>
                  </a:lnTo>
                  <a:lnTo>
                    <a:pt x="4773121" y="8233882"/>
                  </a:lnTo>
                  <a:lnTo>
                    <a:pt x="4795063" y="8194318"/>
                  </a:lnTo>
                  <a:lnTo>
                    <a:pt x="4811353" y="8151592"/>
                  </a:lnTo>
                  <a:lnTo>
                    <a:pt x="4821493" y="8106201"/>
                  </a:lnTo>
                  <a:lnTo>
                    <a:pt x="4824984" y="8058645"/>
                  </a:lnTo>
                  <a:lnTo>
                    <a:pt x="4824984" y="321818"/>
                  </a:lnTo>
                  <a:lnTo>
                    <a:pt x="4821493" y="274276"/>
                  </a:lnTo>
                  <a:lnTo>
                    <a:pt x="4811353" y="228895"/>
                  </a:lnTo>
                  <a:lnTo>
                    <a:pt x="4795063" y="186174"/>
                  </a:lnTo>
                  <a:lnTo>
                    <a:pt x="4773121" y="146612"/>
                  </a:lnTo>
                  <a:lnTo>
                    <a:pt x="4746026" y="110706"/>
                  </a:lnTo>
                  <a:lnTo>
                    <a:pt x="4714277" y="78957"/>
                  </a:lnTo>
                  <a:lnTo>
                    <a:pt x="4678371" y="51862"/>
                  </a:lnTo>
                  <a:lnTo>
                    <a:pt x="4638809" y="29920"/>
                  </a:lnTo>
                  <a:lnTo>
                    <a:pt x="4596088" y="13630"/>
                  </a:lnTo>
                  <a:lnTo>
                    <a:pt x="4550707" y="3490"/>
                  </a:lnTo>
                  <a:lnTo>
                    <a:pt x="4503166" y="0"/>
                  </a:lnTo>
                  <a:close/>
                </a:path>
              </a:pathLst>
            </a:custGeom>
            <a:solidFill>
              <a:srgbClr val="B4C6E7">
                <a:alpha val="19999"/>
              </a:srgbClr>
            </a:solidFill>
          </p:spPr>
          <p:txBody>
            <a:bodyPr wrap="square" lIns="0" tIns="0" rIns="0" bIns="0" rtlCol="0"/>
            <a:lstStyle/>
            <a:p>
              <a:pPr algn="l" defTabSz="633039" rtl="0">
                <a:lnSpc>
                  <a:spcPct val="100000"/>
                </a:lnSpc>
              </a:pPr>
              <a:endParaRPr sz="1246" kern="1200">
                <a:solidFill>
                  <a:prstClr val="black"/>
                </a:solidFill>
                <a:latin typeface="Calibri"/>
              </a:endParaRPr>
            </a:p>
          </p:txBody>
        </p:sp>
        <p:sp>
          <p:nvSpPr>
            <p:cNvPr id="4" name="object 4"/>
            <p:cNvSpPr/>
            <p:nvPr/>
          </p:nvSpPr>
          <p:spPr>
            <a:xfrm>
              <a:off x="1923288" y="1353311"/>
              <a:ext cx="4825365" cy="8380730"/>
            </a:xfrm>
            <a:custGeom>
              <a:avLst/>
              <a:gdLst/>
              <a:ahLst/>
              <a:cxnLst/>
              <a:rect l="l" t="t" r="r" b="b"/>
              <a:pathLst>
                <a:path w="4825365" h="8380730">
                  <a:moveTo>
                    <a:pt x="0" y="321818"/>
                  </a:moveTo>
                  <a:lnTo>
                    <a:pt x="3490" y="274276"/>
                  </a:lnTo>
                  <a:lnTo>
                    <a:pt x="13630" y="228895"/>
                  </a:lnTo>
                  <a:lnTo>
                    <a:pt x="29920" y="186174"/>
                  </a:lnTo>
                  <a:lnTo>
                    <a:pt x="51862" y="146612"/>
                  </a:lnTo>
                  <a:lnTo>
                    <a:pt x="78957" y="110706"/>
                  </a:lnTo>
                  <a:lnTo>
                    <a:pt x="110706" y="78957"/>
                  </a:lnTo>
                  <a:lnTo>
                    <a:pt x="146612" y="51862"/>
                  </a:lnTo>
                  <a:lnTo>
                    <a:pt x="186174" y="29920"/>
                  </a:lnTo>
                  <a:lnTo>
                    <a:pt x="228895" y="13630"/>
                  </a:lnTo>
                  <a:lnTo>
                    <a:pt x="274276" y="3490"/>
                  </a:lnTo>
                  <a:lnTo>
                    <a:pt x="321818" y="0"/>
                  </a:lnTo>
                  <a:lnTo>
                    <a:pt x="4503166" y="0"/>
                  </a:lnTo>
                  <a:lnTo>
                    <a:pt x="4550707" y="3490"/>
                  </a:lnTo>
                  <a:lnTo>
                    <a:pt x="4596088" y="13630"/>
                  </a:lnTo>
                  <a:lnTo>
                    <a:pt x="4638809" y="29920"/>
                  </a:lnTo>
                  <a:lnTo>
                    <a:pt x="4678371" y="51862"/>
                  </a:lnTo>
                  <a:lnTo>
                    <a:pt x="4714277" y="78957"/>
                  </a:lnTo>
                  <a:lnTo>
                    <a:pt x="4746026" y="110706"/>
                  </a:lnTo>
                  <a:lnTo>
                    <a:pt x="4773121" y="146612"/>
                  </a:lnTo>
                  <a:lnTo>
                    <a:pt x="4795063" y="186174"/>
                  </a:lnTo>
                  <a:lnTo>
                    <a:pt x="4811353" y="228895"/>
                  </a:lnTo>
                  <a:lnTo>
                    <a:pt x="4821493" y="274276"/>
                  </a:lnTo>
                  <a:lnTo>
                    <a:pt x="4824984" y="321818"/>
                  </a:lnTo>
                  <a:lnTo>
                    <a:pt x="4824984" y="8058645"/>
                  </a:lnTo>
                  <a:lnTo>
                    <a:pt x="4821493" y="8106201"/>
                  </a:lnTo>
                  <a:lnTo>
                    <a:pt x="4811353" y="8151592"/>
                  </a:lnTo>
                  <a:lnTo>
                    <a:pt x="4795063" y="8194318"/>
                  </a:lnTo>
                  <a:lnTo>
                    <a:pt x="4773121" y="8233882"/>
                  </a:lnTo>
                  <a:lnTo>
                    <a:pt x="4746026" y="8269787"/>
                  </a:lnTo>
                  <a:lnTo>
                    <a:pt x="4714277" y="8301534"/>
                  </a:lnTo>
                  <a:lnTo>
                    <a:pt x="4678371" y="8328625"/>
                  </a:lnTo>
                  <a:lnTo>
                    <a:pt x="4638809" y="8350563"/>
                  </a:lnTo>
                  <a:lnTo>
                    <a:pt x="4596088" y="8366849"/>
                  </a:lnTo>
                  <a:lnTo>
                    <a:pt x="4550707" y="8376986"/>
                  </a:lnTo>
                  <a:lnTo>
                    <a:pt x="4503166" y="8380476"/>
                  </a:lnTo>
                  <a:lnTo>
                    <a:pt x="321818" y="8380476"/>
                  </a:lnTo>
                  <a:lnTo>
                    <a:pt x="274276" y="8376986"/>
                  </a:lnTo>
                  <a:lnTo>
                    <a:pt x="228895" y="8366849"/>
                  </a:lnTo>
                  <a:lnTo>
                    <a:pt x="186174" y="8350563"/>
                  </a:lnTo>
                  <a:lnTo>
                    <a:pt x="146612" y="8328625"/>
                  </a:lnTo>
                  <a:lnTo>
                    <a:pt x="110706" y="8301534"/>
                  </a:lnTo>
                  <a:lnTo>
                    <a:pt x="78957" y="8269787"/>
                  </a:lnTo>
                  <a:lnTo>
                    <a:pt x="51862" y="8233882"/>
                  </a:lnTo>
                  <a:lnTo>
                    <a:pt x="29920" y="8194318"/>
                  </a:lnTo>
                  <a:lnTo>
                    <a:pt x="13630" y="8151592"/>
                  </a:lnTo>
                  <a:lnTo>
                    <a:pt x="3490" y="8106201"/>
                  </a:lnTo>
                  <a:lnTo>
                    <a:pt x="0" y="8058645"/>
                  </a:lnTo>
                  <a:lnTo>
                    <a:pt x="0" y="321818"/>
                  </a:lnTo>
                  <a:close/>
                </a:path>
              </a:pathLst>
            </a:custGeom>
            <a:ln w="76200">
              <a:solidFill>
                <a:srgbClr val="2E5496"/>
              </a:solidFill>
            </a:ln>
          </p:spPr>
          <p:txBody>
            <a:bodyPr wrap="square" lIns="0" tIns="0" rIns="0" bIns="0" rtlCol="0"/>
            <a:lstStyle/>
            <a:p>
              <a:pPr algn="l" defTabSz="633039" rtl="0">
                <a:lnSpc>
                  <a:spcPct val="100000"/>
                </a:lnSpc>
              </a:pPr>
              <a:endParaRPr sz="1246" kern="1200">
                <a:solidFill>
                  <a:prstClr val="black"/>
                </a:solidFill>
                <a:latin typeface="Calibri"/>
              </a:endParaRPr>
            </a:p>
          </p:txBody>
        </p:sp>
        <p:sp>
          <p:nvSpPr>
            <p:cNvPr id="5" name="object 5"/>
            <p:cNvSpPr/>
            <p:nvPr/>
          </p:nvSpPr>
          <p:spPr>
            <a:xfrm>
              <a:off x="0" y="9058"/>
              <a:ext cx="6857999" cy="1277282"/>
            </a:xfrm>
            <a:prstGeom prst="rect">
              <a:avLst/>
            </a:prstGeom>
            <a:blipFill>
              <a:blip r:embed="rId2" cstate="print"/>
              <a:stretch>
                <a:fillRect/>
              </a:stretch>
            </a:blipFill>
          </p:spPr>
          <p:txBody>
            <a:bodyPr wrap="square" lIns="0" tIns="0" rIns="0" bIns="0" rtlCol="0"/>
            <a:lstStyle/>
            <a:p>
              <a:pPr algn="l" defTabSz="633039" rtl="0">
                <a:lnSpc>
                  <a:spcPct val="100000"/>
                </a:lnSpc>
              </a:pPr>
              <a:endParaRPr sz="1246" kern="1200">
                <a:solidFill>
                  <a:prstClr val="black"/>
                </a:solidFill>
                <a:latin typeface="Calibri"/>
              </a:endParaRPr>
            </a:p>
          </p:txBody>
        </p:sp>
        <p:sp>
          <p:nvSpPr>
            <p:cNvPr id="6" name="object 6"/>
            <p:cNvSpPr/>
            <p:nvPr/>
          </p:nvSpPr>
          <p:spPr>
            <a:xfrm>
              <a:off x="0" y="0"/>
              <a:ext cx="6858000" cy="1209040"/>
            </a:xfrm>
            <a:custGeom>
              <a:avLst/>
              <a:gdLst/>
              <a:ahLst/>
              <a:cxnLst/>
              <a:rect l="l" t="t" r="r" b="b"/>
              <a:pathLst>
                <a:path w="6858000" h="1209040">
                  <a:moveTo>
                    <a:pt x="6858000" y="0"/>
                  </a:moveTo>
                  <a:lnTo>
                    <a:pt x="0" y="0"/>
                  </a:lnTo>
                  <a:lnTo>
                    <a:pt x="0" y="1208531"/>
                  </a:lnTo>
                  <a:lnTo>
                    <a:pt x="6858000" y="1208531"/>
                  </a:lnTo>
                  <a:lnTo>
                    <a:pt x="6858000" y="0"/>
                  </a:lnTo>
                  <a:close/>
                </a:path>
              </a:pathLst>
            </a:custGeom>
            <a:solidFill>
              <a:srgbClr val="2E5496"/>
            </a:solidFill>
          </p:spPr>
          <p:txBody>
            <a:bodyPr wrap="square" lIns="0" tIns="0" rIns="0" bIns="0" rtlCol="0"/>
            <a:lstStyle/>
            <a:p>
              <a:pPr algn="l" defTabSz="633039" rtl="0">
                <a:lnSpc>
                  <a:spcPct val="100000"/>
                </a:lnSpc>
              </a:pPr>
              <a:endParaRPr sz="1246" kern="1200">
                <a:solidFill>
                  <a:prstClr val="black"/>
                </a:solidFill>
                <a:latin typeface="Calibri"/>
              </a:endParaRPr>
            </a:p>
          </p:txBody>
        </p:sp>
        <p:sp>
          <p:nvSpPr>
            <p:cNvPr id="7" name="object 7"/>
            <p:cNvSpPr/>
            <p:nvPr/>
          </p:nvSpPr>
          <p:spPr>
            <a:xfrm>
              <a:off x="4447032" y="853439"/>
              <a:ext cx="1678686" cy="454914"/>
            </a:xfrm>
            <a:prstGeom prst="rect">
              <a:avLst/>
            </a:prstGeom>
            <a:blipFill>
              <a:blip r:embed="rId3" cstate="print"/>
              <a:stretch>
                <a:fillRect/>
              </a:stretch>
            </a:blipFill>
          </p:spPr>
          <p:txBody>
            <a:bodyPr wrap="square" lIns="0" tIns="0" rIns="0" bIns="0" rtlCol="0"/>
            <a:lstStyle/>
            <a:p>
              <a:pPr algn="l" defTabSz="633039" rtl="0">
                <a:lnSpc>
                  <a:spcPct val="100000"/>
                </a:lnSpc>
              </a:pPr>
              <a:endParaRPr sz="1246" kern="1200">
                <a:solidFill>
                  <a:prstClr val="black"/>
                </a:solidFill>
                <a:latin typeface="Calibri"/>
              </a:endParaRPr>
            </a:p>
          </p:txBody>
        </p:sp>
        <p:sp>
          <p:nvSpPr>
            <p:cNvPr id="8" name="object 8"/>
            <p:cNvSpPr/>
            <p:nvPr/>
          </p:nvSpPr>
          <p:spPr>
            <a:xfrm>
              <a:off x="5853684" y="853439"/>
              <a:ext cx="592074" cy="454914"/>
            </a:xfrm>
            <a:prstGeom prst="rect">
              <a:avLst/>
            </a:prstGeom>
            <a:blipFill>
              <a:blip r:embed="rId4" cstate="print"/>
              <a:stretch>
                <a:fillRect/>
              </a:stretch>
            </a:blipFill>
          </p:spPr>
          <p:txBody>
            <a:bodyPr wrap="square" lIns="0" tIns="0" rIns="0" bIns="0" rtlCol="0"/>
            <a:lstStyle/>
            <a:p>
              <a:pPr algn="l" defTabSz="633039" rtl="0">
                <a:lnSpc>
                  <a:spcPct val="100000"/>
                </a:lnSpc>
              </a:pPr>
              <a:endParaRPr sz="1246" kern="1200">
                <a:solidFill>
                  <a:prstClr val="black"/>
                </a:solidFill>
                <a:latin typeface="Calibri"/>
              </a:endParaRPr>
            </a:p>
          </p:txBody>
        </p:sp>
        <p:sp>
          <p:nvSpPr>
            <p:cNvPr id="9" name="object 9"/>
            <p:cNvSpPr/>
            <p:nvPr/>
          </p:nvSpPr>
          <p:spPr>
            <a:xfrm>
              <a:off x="6219444" y="853439"/>
              <a:ext cx="638555" cy="454914"/>
            </a:xfrm>
            <a:prstGeom prst="rect">
              <a:avLst/>
            </a:prstGeom>
            <a:blipFill>
              <a:blip r:embed="rId5" cstate="print"/>
              <a:stretch>
                <a:fillRect/>
              </a:stretch>
            </a:blipFill>
          </p:spPr>
          <p:txBody>
            <a:bodyPr wrap="square" lIns="0" tIns="0" rIns="0" bIns="0" rtlCol="0"/>
            <a:lstStyle/>
            <a:p>
              <a:pPr algn="l" defTabSz="633039" rtl="0">
                <a:lnSpc>
                  <a:spcPct val="100000"/>
                </a:lnSpc>
              </a:pPr>
              <a:endParaRPr sz="1246" kern="1200">
                <a:solidFill>
                  <a:prstClr val="black"/>
                </a:solidFill>
                <a:latin typeface="Calibri"/>
              </a:endParaRPr>
            </a:p>
          </p:txBody>
        </p:sp>
      </p:grpSp>
      <p:sp>
        <p:nvSpPr>
          <p:cNvPr id="10" name="object 10"/>
          <p:cNvSpPr txBox="1"/>
          <p:nvPr/>
        </p:nvSpPr>
        <p:spPr>
          <a:xfrm>
            <a:off x="2247665" y="40972"/>
            <a:ext cx="4637134" cy="772357"/>
          </a:xfrm>
          <a:prstGeom prst="rect">
            <a:avLst/>
          </a:prstGeom>
        </p:spPr>
        <p:txBody>
          <a:bodyPr vert="horz" wrap="square" lIns="0" tIns="8792" rIns="0" bIns="0" rtlCol="0">
            <a:spAutoFit/>
          </a:bodyPr>
          <a:lstStyle/>
          <a:p>
            <a:pPr marL="8792" marR="313442" algn="just" defTabSz="633039" rtl="0">
              <a:lnSpc>
                <a:spcPct val="100000"/>
              </a:lnSpc>
              <a:spcBef>
                <a:spcPts val="69"/>
              </a:spcBef>
            </a:pPr>
            <a:r>
              <a:rPr sz="1385" b="1" kern="1200" spc="-7" dirty="0">
                <a:solidFill>
                  <a:srgbClr val="FFFFFF"/>
                </a:solidFill>
                <a:latin typeface="Carlito"/>
                <a:cs typeface="Carlito"/>
              </a:rPr>
              <a:t>Masked </a:t>
            </a:r>
            <a:r>
              <a:rPr sz="1385" b="1" kern="1200" spc="-3" dirty="0">
                <a:solidFill>
                  <a:srgbClr val="FFFFFF"/>
                </a:solidFill>
                <a:latin typeface="Carlito"/>
                <a:cs typeface="Carlito"/>
              </a:rPr>
              <a:t>uncontrolled hypertension </a:t>
            </a:r>
            <a:r>
              <a:rPr sz="1385" b="1" kern="1200" spc="-7" dirty="0">
                <a:solidFill>
                  <a:srgbClr val="FFFFFF"/>
                </a:solidFill>
                <a:latin typeface="Carlito"/>
                <a:cs typeface="Carlito"/>
              </a:rPr>
              <a:t>management </a:t>
            </a:r>
            <a:r>
              <a:rPr sz="1385" b="1" kern="1200" dirty="0">
                <a:solidFill>
                  <a:srgbClr val="FFFFFF"/>
                </a:solidFill>
                <a:latin typeface="Carlito"/>
                <a:cs typeface="Carlito"/>
              </a:rPr>
              <a:t>based on  office BP or on out of office </a:t>
            </a:r>
            <a:r>
              <a:rPr sz="1385" b="1" kern="1200" spc="-3" dirty="0">
                <a:solidFill>
                  <a:srgbClr val="FFFFFF"/>
                </a:solidFill>
                <a:latin typeface="Carlito"/>
                <a:cs typeface="Carlito"/>
              </a:rPr>
              <a:t>(ambulatory) </a:t>
            </a:r>
            <a:r>
              <a:rPr sz="1385" b="1" kern="1200" dirty="0">
                <a:solidFill>
                  <a:srgbClr val="FFFFFF"/>
                </a:solidFill>
                <a:latin typeface="Carlito"/>
                <a:cs typeface="Carlito"/>
              </a:rPr>
              <a:t>BP </a:t>
            </a:r>
            <a:r>
              <a:rPr sz="1385" b="1" kern="1200" spc="-7" dirty="0">
                <a:solidFill>
                  <a:srgbClr val="FFFFFF"/>
                </a:solidFill>
                <a:latin typeface="Carlito"/>
                <a:cs typeface="Carlito"/>
              </a:rPr>
              <a:t>measurement  </a:t>
            </a:r>
            <a:r>
              <a:rPr sz="1385" b="1" kern="1200" spc="-3" dirty="0">
                <a:solidFill>
                  <a:srgbClr val="FFFFFF"/>
                </a:solidFill>
                <a:latin typeface="Carlito"/>
                <a:cs typeface="Carlito"/>
              </a:rPr>
              <a:t>(MASTER</a:t>
            </a:r>
            <a:r>
              <a:rPr sz="1385" b="1" kern="1200" spc="-14" dirty="0">
                <a:solidFill>
                  <a:srgbClr val="FFFFFF"/>
                </a:solidFill>
                <a:latin typeface="Carlito"/>
                <a:cs typeface="Carlito"/>
              </a:rPr>
              <a:t> </a:t>
            </a:r>
            <a:r>
              <a:rPr sz="1385" b="1" kern="1200" spc="-3" dirty="0">
                <a:solidFill>
                  <a:srgbClr val="FFFFFF"/>
                </a:solidFill>
                <a:latin typeface="Carlito"/>
                <a:cs typeface="Carlito"/>
              </a:rPr>
              <a:t>study)</a:t>
            </a:r>
            <a:endParaRPr sz="1385" kern="1200" dirty="0">
              <a:solidFill>
                <a:prstClr val="black"/>
              </a:solidFill>
              <a:latin typeface="Carlito"/>
              <a:cs typeface="Carlito"/>
            </a:endParaRPr>
          </a:p>
          <a:p>
            <a:pPr marR="3517" algn="r" defTabSz="633039" rtl="0">
              <a:lnSpc>
                <a:spcPts val="900"/>
              </a:lnSpc>
            </a:pPr>
            <a:r>
              <a:rPr sz="1108" b="1" i="1" kern="1200" spc="-3" dirty="0">
                <a:solidFill>
                  <a:srgbClr val="FFFFFF"/>
                </a:solidFill>
                <a:latin typeface="Carlito"/>
                <a:cs typeface="Carlito"/>
              </a:rPr>
              <a:t>NEWSLETTER #2 July</a:t>
            </a:r>
            <a:r>
              <a:rPr sz="1108" b="1" i="1" kern="1200" spc="-42" dirty="0">
                <a:solidFill>
                  <a:srgbClr val="FFFFFF"/>
                </a:solidFill>
                <a:latin typeface="Carlito"/>
                <a:cs typeface="Carlito"/>
              </a:rPr>
              <a:t> </a:t>
            </a:r>
            <a:r>
              <a:rPr sz="1108" b="1" i="1" kern="1200" spc="-10" dirty="0">
                <a:solidFill>
                  <a:srgbClr val="FFFFFF"/>
                </a:solidFill>
                <a:latin typeface="Carlito"/>
                <a:cs typeface="Carlito"/>
              </a:rPr>
              <a:t>2020</a:t>
            </a:r>
            <a:endParaRPr sz="1108" kern="1200" dirty="0">
              <a:solidFill>
                <a:prstClr val="black"/>
              </a:solidFill>
              <a:latin typeface="Carlito"/>
              <a:cs typeface="Carlito"/>
            </a:endParaRPr>
          </a:p>
        </p:txBody>
      </p:sp>
      <p:grpSp>
        <p:nvGrpSpPr>
          <p:cNvPr id="11" name="object 11"/>
          <p:cNvGrpSpPr/>
          <p:nvPr/>
        </p:nvGrpSpPr>
        <p:grpSpPr>
          <a:xfrm>
            <a:off x="2238138" y="927408"/>
            <a:ext cx="1231363" cy="5886450"/>
            <a:chOff x="57866" y="1339590"/>
            <a:chExt cx="1778635" cy="8502650"/>
          </a:xfrm>
        </p:grpSpPr>
        <p:sp>
          <p:nvSpPr>
            <p:cNvPr id="12" name="object 12"/>
            <p:cNvSpPr/>
            <p:nvPr/>
          </p:nvSpPr>
          <p:spPr>
            <a:xfrm>
              <a:off x="57866" y="1339590"/>
              <a:ext cx="1778599" cy="8502402"/>
            </a:xfrm>
            <a:prstGeom prst="rect">
              <a:avLst/>
            </a:prstGeom>
            <a:blipFill>
              <a:blip r:embed="rId6" cstate="print"/>
              <a:stretch>
                <a:fillRect/>
              </a:stretch>
            </a:blipFill>
          </p:spPr>
          <p:txBody>
            <a:bodyPr wrap="square" lIns="0" tIns="0" rIns="0" bIns="0" rtlCol="0"/>
            <a:lstStyle/>
            <a:p>
              <a:pPr algn="l" defTabSz="633039" rtl="0">
                <a:lnSpc>
                  <a:spcPct val="100000"/>
                </a:lnSpc>
              </a:pPr>
              <a:endParaRPr sz="1246" kern="1200">
                <a:solidFill>
                  <a:prstClr val="black"/>
                </a:solidFill>
                <a:latin typeface="Calibri"/>
              </a:endParaRPr>
            </a:p>
          </p:txBody>
        </p:sp>
        <p:sp>
          <p:nvSpPr>
            <p:cNvPr id="13" name="object 13"/>
            <p:cNvSpPr/>
            <p:nvPr/>
          </p:nvSpPr>
          <p:spPr>
            <a:xfrm>
              <a:off x="71627" y="1353312"/>
              <a:ext cx="1701164" cy="8425180"/>
            </a:xfrm>
            <a:custGeom>
              <a:avLst/>
              <a:gdLst/>
              <a:ahLst/>
              <a:cxnLst/>
              <a:rect l="l" t="t" r="r" b="b"/>
              <a:pathLst>
                <a:path w="1701164" h="8425180">
                  <a:moveTo>
                    <a:pt x="0" y="283464"/>
                  </a:moveTo>
                  <a:lnTo>
                    <a:pt x="3710" y="237475"/>
                  </a:lnTo>
                  <a:lnTo>
                    <a:pt x="14451" y="193852"/>
                  </a:lnTo>
                  <a:lnTo>
                    <a:pt x="31639" y="153179"/>
                  </a:lnTo>
                  <a:lnTo>
                    <a:pt x="54692" y="116037"/>
                  </a:lnTo>
                  <a:lnTo>
                    <a:pt x="83024" y="83010"/>
                  </a:lnTo>
                  <a:lnTo>
                    <a:pt x="116053" y="54681"/>
                  </a:lnTo>
                  <a:lnTo>
                    <a:pt x="153195" y="31632"/>
                  </a:lnTo>
                  <a:lnTo>
                    <a:pt x="193867" y="14447"/>
                  </a:lnTo>
                  <a:lnTo>
                    <a:pt x="237484" y="3709"/>
                  </a:lnTo>
                  <a:lnTo>
                    <a:pt x="283464" y="0"/>
                  </a:lnTo>
                  <a:lnTo>
                    <a:pt x="1417320" y="0"/>
                  </a:lnTo>
                  <a:lnTo>
                    <a:pt x="1463308" y="3709"/>
                  </a:lnTo>
                  <a:lnTo>
                    <a:pt x="1506931" y="14447"/>
                  </a:lnTo>
                  <a:lnTo>
                    <a:pt x="1547604" y="31632"/>
                  </a:lnTo>
                  <a:lnTo>
                    <a:pt x="1584746" y="54681"/>
                  </a:lnTo>
                  <a:lnTo>
                    <a:pt x="1617773" y="83010"/>
                  </a:lnTo>
                  <a:lnTo>
                    <a:pt x="1646102" y="116037"/>
                  </a:lnTo>
                  <a:lnTo>
                    <a:pt x="1669151" y="153179"/>
                  </a:lnTo>
                  <a:lnTo>
                    <a:pt x="1686336" y="193852"/>
                  </a:lnTo>
                  <a:lnTo>
                    <a:pt x="1697074" y="237475"/>
                  </a:lnTo>
                  <a:lnTo>
                    <a:pt x="1700784" y="283464"/>
                  </a:lnTo>
                  <a:lnTo>
                    <a:pt x="1700784" y="8141208"/>
                  </a:lnTo>
                  <a:lnTo>
                    <a:pt x="1697074" y="8187187"/>
                  </a:lnTo>
                  <a:lnTo>
                    <a:pt x="1686336" y="8230804"/>
                  </a:lnTo>
                  <a:lnTo>
                    <a:pt x="1669151" y="8271476"/>
                  </a:lnTo>
                  <a:lnTo>
                    <a:pt x="1646102" y="8308618"/>
                  </a:lnTo>
                  <a:lnTo>
                    <a:pt x="1617773" y="8341647"/>
                  </a:lnTo>
                  <a:lnTo>
                    <a:pt x="1584746" y="8369979"/>
                  </a:lnTo>
                  <a:lnTo>
                    <a:pt x="1547604" y="8393032"/>
                  </a:lnTo>
                  <a:lnTo>
                    <a:pt x="1506931" y="8410220"/>
                  </a:lnTo>
                  <a:lnTo>
                    <a:pt x="1463308" y="8420961"/>
                  </a:lnTo>
                  <a:lnTo>
                    <a:pt x="1417320" y="8424672"/>
                  </a:lnTo>
                  <a:lnTo>
                    <a:pt x="283464" y="8424672"/>
                  </a:lnTo>
                  <a:lnTo>
                    <a:pt x="237484" y="8420961"/>
                  </a:lnTo>
                  <a:lnTo>
                    <a:pt x="193867" y="8410220"/>
                  </a:lnTo>
                  <a:lnTo>
                    <a:pt x="153195" y="8393032"/>
                  </a:lnTo>
                  <a:lnTo>
                    <a:pt x="116053" y="8369979"/>
                  </a:lnTo>
                  <a:lnTo>
                    <a:pt x="83024" y="8341647"/>
                  </a:lnTo>
                  <a:lnTo>
                    <a:pt x="54692" y="8308618"/>
                  </a:lnTo>
                  <a:lnTo>
                    <a:pt x="31639" y="8271476"/>
                  </a:lnTo>
                  <a:lnTo>
                    <a:pt x="14451" y="8230804"/>
                  </a:lnTo>
                  <a:lnTo>
                    <a:pt x="3710" y="8187187"/>
                  </a:lnTo>
                  <a:lnTo>
                    <a:pt x="0" y="8141208"/>
                  </a:lnTo>
                  <a:lnTo>
                    <a:pt x="0" y="283464"/>
                  </a:lnTo>
                  <a:close/>
                </a:path>
              </a:pathLst>
            </a:custGeom>
            <a:ln w="12192">
              <a:solidFill>
                <a:srgbClr val="44536A"/>
              </a:solidFill>
            </a:ln>
          </p:spPr>
          <p:txBody>
            <a:bodyPr wrap="square" lIns="0" tIns="0" rIns="0" bIns="0" rtlCol="0"/>
            <a:lstStyle/>
            <a:p>
              <a:pPr algn="l" defTabSz="633039" rtl="0">
                <a:lnSpc>
                  <a:spcPct val="100000"/>
                </a:lnSpc>
              </a:pPr>
              <a:endParaRPr sz="1246" kern="1200">
                <a:solidFill>
                  <a:prstClr val="black"/>
                </a:solidFill>
                <a:latin typeface="Calibri"/>
              </a:endParaRPr>
            </a:p>
          </p:txBody>
        </p:sp>
      </p:grpSp>
      <p:sp>
        <p:nvSpPr>
          <p:cNvPr id="14" name="object 14"/>
          <p:cNvSpPr txBox="1"/>
          <p:nvPr/>
        </p:nvSpPr>
        <p:spPr>
          <a:xfrm>
            <a:off x="2302388" y="1698762"/>
            <a:ext cx="883627" cy="200597"/>
          </a:xfrm>
          <a:prstGeom prst="rect">
            <a:avLst/>
          </a:prstGeom>
        </p:spPr>
        <p:txBody>
          <a:bodyPr vert="horz" wrap="square" lIns="0" tIns="8792" rIns="0" bIns="0" rtlCol="0">
            <a:spAutoFit/>
          </a:bodyPr>
          <a:lstStyle/>
          <a:p>
            <a:pPr marL="8792" algn="l" defTabSz="633039" rtl="0">
              <a:lnSpc>
                <a:spcPct val="100000"/>
              </a:lnSpc>
              <a:spcBef>
                <a:spcPts val="69"/>
              </a:spcBef>
            </a:pPr>
            <a:r>
              <a:rPr sz="623" kern="1200" spc="-3" dirty="0">
                <a:solidFill>
                  <a:prstClr val="black"/>
                </a:solidFill>
                <a:latin typeface="Carlito"/>
                <a:cs typeface="Carlito"/>
              </a:rPr>
              <a:t>ClinicalTrials.gov</a:t>
            </a:r>
            <a:r>
              <a:rPr sz="623" kern="1200" spc="-7" dirty="0">
                <a:solidFill>
                  <a:prstClr val="black"/>
                </a:solidFill>
                <a:latin typeface="Carlito"/>
                <a:cs typeface="Carlito"/>
              </a:rPr>
              <a:t> </a:t>
            </a:r>
            <a:r>
              <a:rPr sz="623" kern="1200" spc="-3" dirty="0">
                <a:solidFill>
                  <a:prstClr val="black"/>
                </a:solidFill>
                <a:latin typeface="Carlito"/>
                <a:cs typeface="Carlito"/>
              </a:rPr>
              <a:t>identifier:</a:t>
            </a:r>
            <a:endParaRPr sz="623" kern="1200">
              <a:solidFill>
                <a:prstClr val="black"/>
              </a:solidFill>
              <a:latin typeface="Carlito"/>
              <a:cs typeface="Carlito"/>
            </a:endParaRPr>
          </a:p>
          <a:p>
            <a:pPr marL="8792" algn="l" defTabSz="633039" rtl="0">
              <a:lnSpc>
                <a:spcPct val="100000"/>
              </a:lnSpc>
            </a:pPr>
            <a:r>
              <a:rPr sz="623" b="1" kern="1200" spc="-3" dirty="0">
                <a:solidFill>
                  <a:prstClr val="black"/>
                </a:solidFill>
                <a:latin typeface="Carlito"/>
                <a:cs typeface="Carlito"/>
              </a:rPr>
              <a:t>NCT028047074</a:t>
            </a:r>
            <a:endParaRPr sz="623" kern="1200">
              <a:solidFill>
                <a:prstClr val="black"/>
              </a:solidFill>
              <a:latin typeface="Carlito"/>
              <a:cs typeface="Carlito"/>
            </a:endParaRPr>
          </a:p>
        </p:txBody>
      </p:sp>
      <p:sp>
        <p:nvSpPr>
          <p:cNvPr id="15" name="object 15"/>
          <p:cNvSpPr txBox="1"/>
          <p:nvPr/>
        </p:nvSpPr>
        <p:spPr>
          <a:xfrm>
            <a:off x="2302389" y="1983632"/>
            <a:ext cx="942975" cy="200597"/>
          </a:xfrm>
          <a:prstGeom prst="rect">
            <a:avLst/>
          </a:prstGeom>
        </p:spPr>
        <p:txBody>
          <a:bodyPr vert="horz" wrap="square" lIns="0" tIns="8792" rIns="0" bIns="0" rtlCol="0">
            <a:spAutoFit/>
          </a:bodyPr>
          <a:lstStyle/>
          <a:p>
            <a:pPr marL="8792" algn="l" defTabSz="633039" rtl="0">
              <a:lnSpc>
                <a:spcPct val="100000"/>
              </a:lnSpc>
              <a:spcBef>
                <a:spcPts val="69"/>
              </a:spcBef>
            </a:pPr>
            <a:r>
              <a:rPr sz="623" b="1" kern="1200" spc="-3" dirty="0">
                <a:solidFill>
                  <a:prstClr val="black"/>
                </a:solidFill>
                <a:latin typeface="Carlito"/>
                <a:cs typeface="Carlito"/>
              </a:rPr>
              <a:t>Study Principal</a:t>
            </a:r>
            <a:r>
              <a:rPr sz="623" b="1" kern="1200" spc="7" dirty="0">
                <a:solidFill>
                  <a:prstClr val="black"/>
                </a:solidFill>
                <a:latin typeface="Carlito"/>
                <a:cs typeface="Carlito"/>
              </a:rPr>
              <a:t> </a:t>
            </a:r>
            <a:r>
              <a:rPr sz="623" b="1" kern="1200" spc="-3" dirty="0">
                <a:solidFill>
                  <a:prstClr val="black"/>
                </a:solidFill>
                <a:latin typeface="Carlito"/>
                <a:cs typeface="Carlito"/>
              </a:rPr>
              <a:t>Investigator:</a:t>
            </a:r>
            <a:endParaRPr sz="623" kern="1200">
              <a:solidFill>
                <a:prstClr val="black"/>
              </a:solidFill>
              <a:latin typeface="Carlito"/>
              <a:cs typeface="Carlito"/>
            </a:endParaRPr>
          </a:p>
          <a:p>
            <a:pPr marL="8792" algn="l" defTabSz="633039" rtl="0">
              <a:lnSpc>
                <a:spcPct val="100000"/>
              </a:lnSpc>
            </a:pPr>
            <a:r>
              <a:rPr sz="623" kern="1200" dirty="0">
                <a:solidFill>
                  <a:prstClr val="black"/>
                </a:solidFill>
                <a:latin typeface="Carlito"/>
                <a:cs typeface="Carlito"/>
              </a:rPr>
              <a:t>Prof. </a:t>
            </a:r>
            <a:r>
              <a:rPr sz="623" kern="1200" spc="-3" dirty="0">
                <a:solidFill>
                  <a:prstClr val="black"/>
                </a:solidFill>
                <a:latin typeface="Carlito"/>
                <a:cs typeface="Carlito"/>
              </a:rPr>
              <a:t>Gianfranco</a:t>
            </a:r>
            <a:r>
              <a:rPr sz="623" kern="1200" spc="-21" dirty="0">
                <a:solidFill>
                  <a:prstClr val="black"/>
                </a:solidFill>
                <a:latin typeface="Carlito"/>
                <a:cs typeface="Carlito"/>
              </a:rPr>
              <a:t> </a:t>
            </a:r>
            <a:r>
              <a:rPr sz="623" kern="1200" spc="-3" dirty="0">
                <a:solidFill>
                  <a:prstClr val="black"/>
                </a:solidFill>
                <a:latin typeface="Carlito"/>
                <a:cs typeface="Carlito"/>
              </a:rPr>
              <a:t>Parati</a:t>
            </a:r>
            <a:endParaRPr sz="623" kern="1200">
              <a:solidFill>
                <a:prstClr val="black"/>
              </a:solidFill>
              <a:latin typeface="Carlito"/>
              <a:cs typeface="Carlito"/>
            </a:endParaRPr>
          </a:p>
        </p:txBody>
      </p:sp>
      <p:sp>
        <p:nvSpPr>
          <p:cNvPr id="16" name="object 16"/>
          <p:cNvSpPr txBox="1"/>
          <p:nvPr/>
        </p:nvSpPr>
        <p:spPr>
          <a:xfrm>
            <a:off x="2302389" y="2363635"/>
            <a:ext cx="943854" cy="488176"/>
          </a:xfrm>
          <a:prstGeom prst="rect">
            <a:avLst/>
          </a:prstGeom>
        </p:spPr>
        <p:txBody>
          <a:bodyPr vert="horz" wrap="square" lIns="0" tIns="8792" rIns="0" bIns="0" rtlCol="0">
            <a:spAutoFit/>
          </a:bodyPr>
          <a:lstStyle/>
          <a:p>
            <a:pPr marL="8792" algn="l" defTabSz="633039" rtl="0">
              <a:lnSpc>
                <a:spcPct val="100000"/>
              </a:lnSpc>
              <a:spcBef>
                <a:spcPts val="69"/>
              </a:spcBef>
            </a:pPr>
            <a:r>
              <a:rPr sz="623" b="1" kern="1200" spc="-3" dirty="0">
                <a:solidFill>
                  <a:prstClr val="black"/>
                </a:solidFill>
                <a:latin typeface="Carlito"/>
                <a:cs typeface="Carlito"/>
              </a:rPr>
              <a:t>MASTER</a:t>
            </a:r>
            <a:r>
              <a:rPr sz="623" b="1" kern="1200" dirty="0">
                <a:solidFill>
                  <a:prstClr val="black"/>
                </a:solidFill>
                <a:latin typeface="Carlito"/>
                <a:cs typeface="Carlito"/>
              </a:rPr>
              <a:t> </a:t>
            </a:r>
            <a:r>
              <a:rPr sz="623" b="1" kern="1200" spc="-3" dirty="0">
                <a:solidFill>
                  <a:prstClr val="black"/>
                </a:solidFill>
                <a:latin typeface="Carlito"/>
                <a:cs typeface="Carlito"/>
              </a:rPr>
              <a:t>Coordination:</a:t>
            </a:r>
            <a:endParaRPr sz="623" kern="1200">
              <a:solidFill>
                <a:prstClr val="black"/>
              </a:solidFill>
              <a:latin typeface="Carlito"/>
              <a:cs typeface="Carlito"/>
            </a:endParaRPr>
          </a:p>
          <a:p>
            <a:pPr marL="8792" algn="l" defTabSz="633039" rtl="0">
              <a:lnSpc>
                <a:spcPct val="100000"/>
              </a:lnSpc>
            </a:pPr>
            <a:r>
              <a:rPr sz="623" kern="1200" spc="-3" dirty="0">
                <a:solidFill>
                  <a:prstClr val="black"/>
                </a:solidFill>
                <a:latin typeface="Carlito"/>
                <a:cs typeface="Carlito"/>
              </a:rPr>
              <a:t>Lucia</a:t>
            </a:r>
            <a:r>
              <a:rPr sz="623" kern="1200" spc="-14" dirty="0">
                <a:solidFill>
                  <a:prstClr val="black"/>
                </a:solidFill>
                <a:latin typeface="Carlito"/>
                <a:cs typeface="Carlito"/>
              </a:rPr>
              <a:t> </a:t>
            </a:r>
            <a:r>
              <a:rPr sz="623" kern="1200" spc="-3" dirty="0">
                <a:solidFill>
                  <a:prstClr val="black"/>
                </a:solidFill>
                <a:latin typeface="Carlito"/>
                <a:cs typeface="Carlito"/>
              </a:rPr>
              <a:t>Zanotti</a:t>
            </a:r>
            <a:endParaRPr sz="623" kern="1200">
              <a:solidFill>
                <a:prstClr val="black"/>
              </a:solidFill>
              <a:latin typeface="Carlito"/>
              <a:cs typeface="Carlito"/>
            </a:endParaRPr>
          </a:p>
          <a:p>
            <a:pPr marL="8792" algn="l" defTabSz="633039" rtl="0">
              <a:lnSpc>
                <a:spcPct val="100000"/>
              </a:lnSpc>
            </a:pPr>
            <a:r>
              <a:rPr sz="623" kern="1200" spc="-3" dirty="0">
                <a:solidFill>
                  <a:prstClr val="black"/>
                </a:solidFill>
                <a:latin typeface="Carlito"/>
                <a:cs typeface="Carlito"/>
              </a:rPr>
              <a:t>Tel.</a:t>
            </a:r>
            <a:r>
              <a:rPr sz="623" kern="1200" spc="-42" dirty="0">
                <a:solidFill>
                  <a:prstClr val="black"/>
                </a:solidFill>
                <a:latin typeface="Carlito"/>
                <a:cs typeface="Carlito"/>
              </a:rPr>
              <a:t> </a:t>
            </a:r>
            <a:r>
              <a:rPr sz="623" kern="1200" spc="-3" dirty="0">
                <a:solidFill>
                  <a:prstClr val="black"/>
                </a:solidFill>
                <a:latin typeface="Carlito"/>
                <a:cs typeface="Carlito"/>
              </a:rPr>
              <a:t>+3902619112714</a:t>
            </a:r>
            <a:endParaRPr sz="623" kern="1200">
              <a:solidFill>
                <a:prstClr val="black"/>
              </a:solidFill>
              <a:latin typeface="Carlito"/>
              <a:cs typeface="Carlito"/>
            </a:endParaRPr>
          </a:p>
          <a:p>
            <a:pPr marL="8792" algn="l" defTabSz="633039" rtl="0">
              <a:lnSpc>
                <a:spcPct val="100000"/>
              </a:lnSpc>
            </a:pPr>
            <a:r>
              <a:rPr sz="623" kern="1200" spc="-3" dirty="0">
                <a:solidFill>
                  <a:prstClr val="black"/>
                </a:solidFill>
                <a:latin typeface="Carlito"/>
                <a:cs typeface="Carlito"/>
              </a:rPr>
              <a:t>Fax.</a:t>
            </a:r>
            <a:r>
              <a:rPr sz="623" kern="1200" spc="-52" dirty="0">
                <a:solidFill>
                  <a:prstClr val="black"/>
                </a:solidFill>
                <a:latin typeface="Carlito"/>
                <a:cs typeface="Carlito"/>
              </a:rPr>
              <a:t> </a:t>
            </a:r>
            <a:r>
              <a:rPr sz="623" kern="1200" spc="-3" dirty="0">
                <a:solidFill>
                  <a:prstClr val="black"/>
                </a:solidFill>
                <a:latin typeface="Carlito"/>
                <a:cs typeface="Carlito"/>
              </a:rPr>
              <a:t>+3902619112295</a:t>
            </a:r>
            <a:endParaRPr sz="623" kern="1200">
              <a:solidFill>
                <a:prstClr val="black"/>
              </a:solidFill>
              <a:latin typeface="Carlito"/>
              <a:cs typeface="Carlito"/>
            </a:endParaRPr>
          </a:p>
          <a:p>
            <a:pPr marL="8792" algn="l" defTabSz="633039" rtl="0">
              <a:lnSpc>
                <a:spcPct val="100000"/>
              </a:lnSpc>
            </a:pPr>
            <a:r>
              <a:rPr sz="623" kern="1200" spc="-3" dirty="0">
                <a:solidFill>
                  <a:prstClr val="black"/>
                </a:solidFill>
                <a:latin typeface="Carlito"/>
                <a:cs typeface="Carlito"/>
                <a:hlinkClick r:id="rId7"/>
              </a:rPr>
              <a:t>MASTERstudy@auxologico.it</a:t>
            </a:r>
            <a:endParaRPr sz="623" kern="1200">
              <a:solidFill>
                <a:prstClr val="black"/>
              </a:solidFill>
              <a:latin typeface="Carlito"/>
              <a:cs typeface="Carlito"/>
            </a:endParaRPr>
          </a:p>
        </p:txBody>
      </p:sp>
      <p:sp>
        <p:nvSpPr>
          <p:cNvPr id="17" name="object 17"/>
          <p:cNvSpPr txBox="1"/>
          <p:nvPr/>
        </p:nvSpPr>
        <p:spPr>
          <a:xfrm>
            <a:off x="2283608" y="3297643"/>
            <a:ext cx="469070" cy="114939"/>
          </a:xfrm>
          <a:prstGeom prst="rect">
            <a:avLst/>
          </a:prstGeom>
        </p:spPr>
        <p:txBody>
          <a:bodyPr vert="horz" wrap="square" lIns="0" tIns="8353" rIns="0" bIns="0" rtlCol="0">
            <a:spAutoFit/>
          </a:bodyPr>
          <a:lstStyle/>
          <a:p>
            <a:pPr marL="8792" algn="l" defTabSz="633039" rtl="0">
              <a:lnSpc>
                <a:spcPct val="100000"/>
              </a:lnSpc>
              <a:spcBef>
                <a:spcPts val="66"/>
              </a:spcBef>
            </a:pPr>
            <a:r>
              <a:rPr sz="692" b="1" kern="1200" spc="-3" dirty="0">
                <a:solidFill>
                  <a:prstClr val="black"/>
                </a:solidFill>
                <a:latin typeface="Carlito"/>
                <a:cs typeface="Carlito"/>
              </a:rPr>
              <a:t>In this</a:t>
            </a:r>
            <a:r>
              <a:rPr sz="692" b="1" kern="1200" spc="-35" dirty="0">
                <a:solidFill>
                  <a:prstClr val="black"/>
                </a:solidFill>
                <a:latin typeface="Carlito"/>
                <a:cs typeface="Carlito"/>
              </a:rPr>
              <a:t> </a:t>
            </a:r>
            <a:r>
              <a:rPr sz="692" b="1" kern="1200" spc="-3" dirty="0">
                <a:solidFill>
                  <a:prstClr val="black"/>
                </a:solidFill>
                <a:latin typeface="Carlito"/>
                <a:cs typeface="Carlito"/>
              </a:rPr>
              <a:t>issue:</a:t>
            </a:r>
            <a:endParaRPr sz="692" kern="1200">
              <a:solidFill>
                <a:prstClr val="black"/>
              </a:solidFill>
              <a:latin typeface="Carlito"/>
              <a:cs typeface="Carlito"/>
            </a:endParaRPr>
          </a:p>
        </p:txBody>
      </p:sp>
      <p:sp>
        <p:nvSpPr>
          <p:cNvPr id="18" name="object 18"/>
          <p:cNvSpPr txBox="1"/>
          <p:nvPr/>
        </p:nvSpPr>
        <p:spPr>
          <a:xfrm>
            <a:off x="2283608" y="3508658"/>
            <a:ext cx="874395" cy="434449"/>
          </a:xfrm>
          <a:prstGeom prst="rect">
            <a:avLst/>
          </a:prstGeom>
        </p:spPr>
        <p:txBody>
          <a:bodyPr vert="horz" wrap="square" lIns="0" tIns="8353" rIns="0" bIns="0" rtlCol="0">
            <a:spAutoFit/>
          </a:bodyPr>
          <a:lstStyle/>
          <a:p>
            <a:pPr marL="8792" algn="l" defTabSz="633039" rtl="0">
              <a:lnSpc>
                <a:spcPct val="100000"/>
              </a:lnSpc>
              <a:spcBef>
                <a:spcPts val="66"/>
              </a:spcBef>
            </a:pPr>
            <a:r>
              <a:rPr sz="692" kern="1200" spc="-3" dirty="0">
                <a:solidFill>
                  <a:prstClr val="black"/>
                </a:solidFill>
                <a:latin typeface="Carlito"/>
                <a:cs typeface="Carlito"/>
              </a:rPr>
              <a:t>Editorial</a:t>
            </a:r>
            <a:endParaRPr sz="692" kern="1200">
              <a:solidFill>
                <a:prstClr val="black"/>
              </a:solidFill>
              <a:latin typeface="Carlito"/>
              <a:cs typeface="Carlito"/>
            </a:endParaRPr>
          </a:p>
          <a:p>
            <a:pPr marL="8792" marR="3517" algn="l" defTabSz="633039" rtl="0">
              <a:lnSpc>
                <a:spcPct val="100000"/>
              </a:lnSpc>
            </a:pPr>
            <a:r>
              <a:rPr sz="692" kern="1200" spc="-7" dirty="0">
                <a:solidFill>
                  <a:prstClr val="black"/>
                </a:solidFill>
                <a:latin typeface="Carlito"/>
                <a:cs typeface="Carlito"/>
              </a:rPr>
              <a:t>eCRF </a:t>
            </a:r>
            <a:r>
              <a:rPr sz="692" kern="1200" spc="-3" dirty="0">
                <a:solidFill>
                  <a:prstClr val="black"/>
                </a:solidFill>
                <a:latin typeface="Carlito"/>
                <a:cs typeface="Carlito"/>
              </a:rPr>
              <a:t>Tips&amp;Tricks  </a:t>
            </a:r>
            <a:r>
              <a:rPr sz="692" kern="1200" spc="-7" dirty="0">
                <a:solidFill>
                  <a:prstClr val="black"/>
                </a:solidFill>
                <a:latin typeface="Carlito"/>
                <a:cs typeface="Carlito"/>
              </a:rPr>
              <a:t>Memo </a:t>
            </a:r>
            <a:r>
              <a:rPr sz="692" kern="1200" spc="-3" dirty="0">
                <a:solidFill>
                  <a:prstClr val="black"/>
                </a:solidFill>
                <a:latin typeface="Carlito"/>
                <a:cs typeface="Carlito"/>
              </a:rPr>
              <a:t>on the Protocol  Checklist Study</a:t>
            </a:r>
            <a:r>
              <a:rPr sz="692" kern="1200" spc="-31" dirty="0">
                <a:solidFill>
                  <a:prstClr val="black"/>
                </a:solidFill>
                <a:latin typeface="Carlito"/>
                <a:cs typeface="Carlito"/>
              </a:rPr>
              <a:t> </a:t>
            </a:r>
            <a:r>
              <a:rPr sz="692" kern="1200" spc="-3" dirty="0">
                <a:solidFill>
                  <a:prstClr val="black"/>
                </a:solidFill>
                <a:latin typeface="Carlito"/>
                <a:cs typeface="Carlito"/>
              </a:rPr>
              <a:t>material</a:t>
            </a:r>
            <a:endParaRPr sz="692" kern="1200">
              <a:solidFill>
                <a:prstClr val="black"/>
              </a:solidFill>
              <a:latin typeface="Carlito"/>
              <a:cs typeface="Carlito"/>
            </a:endParaRPr>
          </a:p>
        </p:txBody>
      </p:sp>
      <p:sp>
        <p:nvSpPr>
          <p:cNvPr id="19" name="object 19"/>
          <p:cNvSpPr txBox="1"/>
          <p:nvPr/>
        </p:nvSpPr>
        <p:spPr>
          <a:xfrm>
            <a:off x="3339142" y="3508658"/>
            <a:ext cx="61986" cy="434449"/>
          </a:xfrm>
          <a:prstGeom prst="rect">
            <a:avLst/>
          </a:prstGeom>
        </p:spPr>
        <p:txBody>
          <a:bodyPr vert="horz" wrap="square" lIns="0" tIns="8353" rIns="0" bIns="0" rtlCol="0">
            <a:spAutoFit/>
          </a:bodyPr>
          <a:lstStyle/>
          <a:p>
            <a:pPr marL="8792" algn="l" defTabSz="633039" rtl="0">
              <a:lnSpc>
                <a:spcPct val="100000"/>
              </a:lnSpc>
              <a:spcBef>
                <a:spcPts val="66"/>
              </a:spcBef>
            </a:pPr>
            <a:r>
              <a:rPr sz="692" kern="1200" spc="-3" dirty="0">
                <a:solidFill>
                  <a:prstClr val="black"/>
                </a:solidFill>
                <a:latin typeface="Carlito"/>
                <a:cs typeface="Carlito"/>
              </a:rPr>
              <a:t>1</a:t>
            </a:r>
            <a:endParaRPr sz="692" kern="1200">
              <a:solidFill>
                <a:prstClr val="black"/>
              </a:solidFill>
              <a:latin typeface="Carlito"/>
              <a:cs typeface="Carlito"/>
            </a:endParaRPr>
          </a:p>
          <a:p>
            <a:pPr marL="8792" algn="l" defTabSz="633039" rtl="0">
              <a:lnSpc>
                <a:spcPct val="100000"/>
              </a:lnSpc>
            </a:pPr>
            <a:r>
              <a:rPr sz="692" kern="1200" spc="-3" dirty="0">
                <a:solidFill>
                  <a:prstClr val="black"/>
                </a:solidFill>
                <a:latin typeface="Carlito"/>
                <a:cs typeface="Carlito"/>
              </a:rPr>
              <a:t>2</a:t>
            </a:r>
            <a:endParaRPr sz="692" kern="1200">
              <a:solidFill>
                <a:prstClr val="black"/>
              </a:solidFill>
              <a:latin typeface="Carlito"/>
              <a:cs typeface="Carlito"/>
            </a:endParaRPr>
          </a:p>
          <a:p>
            <a:pPr marL="8792" algn="l" defTabSz="633039" rtl="0">
              <a:lnSpc>
                <a:spcPct val="100000"/>
              </a:lnSpc>
            </a:pPr>
            <a:r>
              <a:rPr sz="692" kern="1200" spc="-3" dirty="0">
                <a:solidFill>
                  <a:prstClr val="black"/>
                </a:solidFill>
                <a:latin typeface="Carlito"/>
                <a:cs typeface="Carlito"/>
              </a:rPr>
              <a:t>2</a:t>
            </a:r>
            <a:endParaRPr sz="692" kern="1200">
              <a:solidFill>
                <a:prstClr val="black"/>
              </a:solidFill>
              <a:latin typeface="Carlito"/>
              <a:cs typeface="Carlito"/>
            </a:endParaRPr>
          </a:p>
          <a:p>
            <a:pPr marL="8792" algn="l" defTabSz="633039" rtl="0">
              <a:lnSpc>
                <a:spcPct val="100000"/>
              </a:lnSpc>
            </a:pPr>
            <a:r>
              <a:rPr sz="692" kern="1200" spc="-3" dirty="0">
                <a:solidFill>
                  <a:prstClr val="black"/>
                </a:solidFill>
                <a:latin typeface="Carlito"/>
                <a:cs typeface="Carlito"/>
              </a:rPr>
              <a:t>2</a:t>
            </a:r>
            <a:endParaRPr sz="692" kern="1200">
              <a:solidFill>
                <a:prstClr val="black"/>
              </a:solidFill>
              <a:latin typeface="Carlito"/>
              <a:cs typeface="Carlito"/>
            </a:endParaRPr>
          </a:p>
        </p:txBody>
      </p:sp>
      <p:sp>
        <p:nvSpPr>
          <p:cNvPr id="20" name="object 20"/>
          <p:cNvSpPr txBox="1"/>
          <p:nvPr/>
        </p:nvSpPr>
        <p:spPr>
          <a:xfrm>
            <a:off x="3630960" y="1001532"/>
            <a:ext cx="3130501" cy="1968389"/>
          </a:xfrm>
          <a:prstGeom prst="rect">
            <a:avLst/>
          </a:prstGeom>
        </p:spPr>
        <p:txBody>
          <a:bodyPr vert="horz" wrap="square" lIns="0" tIns="8792" rIns="0" bIns="0" rtlCol="0">
            <a:spAutoFit/>
          </a:bodyPr>
          <a:lstStyle/>
          <a:p>
            <a:pPr marL="8792" algn="l" defTabSz="633039" rtl="0">
              <a:lnSpc>
                <a:spcPct val="100000"/>
              </a:lnSpc>
              <a:spcBef>
                <a:spcPts val="69"/>
              </a:spcBef>
            </a:pPr>
            <a:r>
              <a:rPr sz="796" b="1" kern="1200" dirty="0">
                <a:solidFill>
                  <a:srgbClr val="2E5496"/>
                </a:solidFill>
                <a:latin typeface="Carlito"/>
                <a:cs typeface="Carlito"/>
              </a:rPr>
              <a:t>EDITORIAL</a:t>
            </a:r>
            <a:endParaRPr sz="796" kern="1200">
              <a:solidFill>
                <a:prstClr val="black"/>
              </a:solidFill>
              <a:latin typeface="Carlito"/>
              <a:cs typeface="Carlito"/>
            </a:endParaRPr>
          </a:p>
          <a:p>
            <a:pPr marL="8792" algn="l" defTabSz="633039" rtl="0">
              <a:lnSpc>
                <a:spcPct val="100000"/>
              </a:lnSpc>
            </a:pPr>
            <a:r>
              <a:rPr sz="796" kern="1200" spc="-3" dirty="0">
                <a:solidFill>
                  <a:prstClr val="black"/>
                </a:solidFill>
                <a:latin typeface="Carlito"/>
                <a:cs typeface="Carlito"/>
              </a:rPr>
              <a:t>Dear MASTER</a:t>
            </a:r>
            <a:r>
              <a:rPr sz="796" kern="1200" spc="-7" dirty="0">
                <a:solidFill>
                  <a:prstClr val="black"/>
                </a:solidFill>
                <a:latin typeface="Carlito"/>
                <a:cs typeface="Carlito"/>
              </a:rPr>
              <a:t> </a:t>
            </a:r>
            <a:r>
              <a:rPr sz="796" kern="1200" spc="-3" dirty="0">
                <a:solidFill>
                  <a:prstClr val="black"/>
                </a:solidFill>
                <a:latin typeface="Carlito"/>
                <a:cs typeface="Carlito"/>
              </a:rPr>
              <a:t>participants,</a:t>
            </a:r>
            <a:endParaRPr sz="796" kern="1200">
              <a:solidFill>
                <a:prstClr val="black"/>
              </a:solidFill>
              <a:latin typeface="Carlito"/>
              <a:cs typeface="Carlito"/>
            </a:endParaRPr>
          </a:p>
          <a:p>
            <a:pPr marL="8792" marR="3517" algn="l" defTabSz="633039" rtl="0">
              <a:lnSpc>
                <a:spcPct val="100000"/>
              </a:lnSpc>
            </a:pPr>
            <a:r>
              <a:rPr sz="796" kern="1200" dirty="0">
                <a:solidFill>
                  <a:prstClr val="black"/>
                </a:solidFill>
                <a:latin typeface="Carlito"/>
                <a:cs typeface="Carlito"/>
              </a:rPr>
              <a:t>I </a:t>
            </a:r>
            <a:r>
              <a:rPr sz="796" kern="1200" spc="-3" dirty="0">
                <a:solidFill>
                  <a:prstClr val="black"/>
                </a:solidFill>
                <a:latin typeface="Carlito"/>
                <a:cs typeface="Carlito"/>
              </a:rPr>
              <a:t>hope you, your family </a:t>
            </a:r>
            <a:r>
              <a:rPr sz="796" kern="1200" spc="-7" dirty="0">
                <a:solidFill>
                  <a:prstClr val="black"/>
                </a:solidFill>
                <a:latin typeface="Carlito"/>
                <a:cs typeface="Carlito"/>
              </a:rPr>
              <a:t>and </a:t>
            </a:r>
            <a:r>
              <a:rPr sz="796" kern="1200" spc="-3" dirty="0">
                <a:solidFill>
                  <a:prstClr val="black"/>
                </a:solidFill>
                <a:latin typeface="Carlito"/>
                <a:cs typeface="Carlito"/>
              </a:rPr>
              <a:t>your collaborators are </a:t>
            </a:r>
            <a:r>
              <a:rPr sz="796" kern="1200" spc="-7" dirty="0">
                <a:solidFill>
                  <a:prstClr val="black"/>
                </a:solidFill>
                <a:latin typeface="Carlito"/>
                <a:cs typeface="Carlito"/>
              </a:rPr>
              <a:t>in </a:t>
            </a:r>
            <a:r>
              <a:rPr sz="796" kern="1200" dirty="0">
                <a:solidFill>
                  <a:prstClr val="black"/>
                </a:solidFill>
                <a:latin typeface="Carlito"/>
                <a:cs typeface="Carlito"/>
              </a:rPr>
              <a:t>good </a:t>
            </a:r>
            <a:r>
              <a:rPr sz="796" kern="1200" spc="-3" dirty="0">
                <a:solidFill>
                  <a:prstClr val="black"/>
                </a:solidFill>
                <a:latin typeface="Carlito"/>
                <a:cs typeface="Carlito"/>
              </a:rPr>
              <a:t>health in spite </a:t>
            </a:r>
            <a:r>
              <a:rPr sz="796" kern="1200" dirty="0">
                <a:solidFill>
                  <a:prstClr val="black"/>
                </a:solidFill>
                <a:latin typeface="Carlito"/>
                <a:cs typeface="Carlito"/>
              </a:rPr>
              <a:t>of  </a:t>
            </a:r>
            <a:r>
              <a:rPr sz="796" kern="1200" spc="-3" dirty="0">
                <a:solidFill>
                  <a:prstClr val="black"/>
                </a:solidFill>
                <a:latin typeface="Carlito"/>
                <a:cs typeface="Carlito"/>
              </a:rPr>
              <a:t>the</a:t>
            </a:r>
            <a:r>
              <a:rPr sz="796" kern="1200" dirty="0">
                <a:solidFill>
                  <a:prstClr val="black"/>
                </a:solidFill>
                <a:latin typeface="Carlito"/>
                <a:cs typeface="Carlito"/>
              </a:rPr>
              <a:t> </a:t>
            </a:r>
            <a:r>
              <a:rPr sz="796" kern="1200" spc="-3" dirty="0">
                <a:solidFill>
                  <a:prstClr val="black"/>
                </a:solidFill>
                <a:latin typeface="Carlito"/>
                <a:cs typeface="Carlito"/>
              </a:rPr>
              <a:t>COVID-19.</a:t>
            </a:r>
            <a:endParaRPr sz="796" kern="1200">
              <a:solidFill>
                <a:prstClr val="black"/>
              </a:solidFill>
              <a:latin typeface="Carlito"/>
              <a:cs typeface="Carlito"/>
            </a:endParaRPr>
          </a:p>
          <a:p>
            <a:pPr marL="8792" marR="4396" algn="just" defTabSz="633039" rtl="0">
              <a:lnSpc>
                <a:spcPct val="100000"/>
              </a:lnSpc>
            </a:pPr>
            <a:r>
              <a:rPr sz="796" kern="1200" spc="-3" dirty="0">
                <a:solidFill>
                  <a:prstClr val="black"/>
                </a:solidFill>
                <a:latin typeface="Carlito"/>
                <a:cs typeface="Carlito"/>
              </a:rPr>
              <a:t>Unfortunately this new Coronavirus is </a:t>
            </a:r>
            <a:r>
              <a:rPr sz="796" kern="1200" dirty="0">
                <a:solidFill>
                  <a:prstClr val="black"/>
                </a:solidFill>
                <a:latin typeface="Carlito"/>
                <a:cs typeface="Carlito"/>
              </a:rPr>
              <a:t>still </a:t>
            </a:r>
            <a:r>
              <a:rPr sz="796" kern="1200" spc="-3" dirty="0">
                <a:solidFill>
                  <a:prstClr val="black"/>
                </a:solidFill>
                <a:latin typeface="Carlito"/>
                <a:cs typeface="Carlito"/>
              </a:rPr>
              <a:t>present in </a:t>
            </a:r>
            <a:r>
              <a:rPr sz="796" kern="1200" dirty="0">
                <a:solidFill>
                  <a:prstClr val="black"/>
                </a:solidFill>
                <a:latin typeface="Carlito"/>
                <a:cs typeface="Carlito"/>
              </a:rPr>
              <a:t>most of </a:t>
            </a:r>
            <a:r>
              <a:rPr sz="796" kern="1200" spc="-3" dirty="0">
                <a:solidFill>
                  <a:prstClr val="black"/>
                </a:solidFill>
                <a:latin typeface="Carlito"/>
                <a:cs typeface="Carlito"/>
              </a:rPr>
              <a:t>our countries,  which is imposing to </a:t>
            </a:r>
            <a:r>
              <a:rPr sz="796" kern="1200" dirty="0">
                <a:solidFill>
                  <a:prstClr val="black"/>
                </a:solidFill>
                <a:latin typeface="Carlito"/>
                <a:cs typeface="Carlito"/>
              </a:rPr>
              <a:t>all of </a:t>
            </a:r>
            <a:r>
              <a:rPr sz="796" kern="1200" spc="-3" dirty="0">
                <a:solidFill>
                  <a:prstClr val="black"/>
                </a:solidFill>
                <a:latin typeface="Carlito"/>
                <a:cs typeface="Carlito"/>
              </a:rPr>
              <a:t>us need </a:t>
            </a:r>
            <a:r>
              <a:rPr sz="796" kern="1200" dirty="0">
                <a:solidFill>
                  <a:prstClr val="black"/>
                </a:solidFill>
                <a:latin typeface="Carlito"/>
                <a:cs typeface="Carlito"/>
              </a:rPr>
              <a:t>of social </a:t>
            </a:r>
            <a:r>
              <a:rPr sz="796" kern="1200" spc="-3" dirty="0">
                <a:solidFill>
                  <a:prstClr val="black"/>
                </a:solidFill>
                <a:latin typeface="Carlito"/>
                <a:cs typeface="Carlito"/>
              </a:rPr>
              <a:t>isolation, need </a:t>
            </a:r>
            <a:r>
              <a:rPr sz="796" kern="1200" dirty="0">
                <a:solidFill>
                  <a:prstClr val="black"/>
                </a:solidFill>
                <a:latin typeface="Carlito"/>
                <a:cs typeface="Carlito"/>
              </a:rPr>
              <a:t>of </a:t>
            </a:r>
            <a:r>
              <a:rPr sz="796" kern="1200" spc="-3" dirty="0">
                <a:solidFill>
                  <a:prstClr val="black"/>
                </a:solidFill>
                <a:latin typeface="Carlito"/>
                <a:cs typeface="Carlito"/>
              </a:rPr>
              <a:t>personal  protection and </a:t>
            </a:r>
            <a:r>
              <a:rPr sz="796" kern="1200" dirty="0">
                <a:solidFill>
                  <a:prstClr val="black"/>
                </a:solidFill>
                <a:latin typeface="Carlito"/>
                <a:cs typeface="Carlito"/>
              </a:rPr>
              <a:t>an </a:t>
            </a:r>
            <a:r>
              <a:rPr sz="796" kern="1200" spc="-3" dirty="0">
                <a:solidFill>
                  <a:prstClr val="black"/>
                </a:solidFill>
                <a:latin typeface="Carlito"/>
                <a:cs typeface="Carlito"/>
              </a:rPr>
              <a:t>additional work </a:t>
            </a:r>
            <a:r>
              <a:rPr sz="796" kern="1200" spc="-7" dirty="0">
                <a:solidFill>
                  <a:prstClr val="black"/>
                </a:solidFill>
                <a:latin typeface="Carlito"/>
                <a:cs typeface="Carlito"/>
              </a:rPr>
              <a:t>burden. </a:t>
            </a:r>
            <a:r>
              <a:rPr sz="796" kern="1200" spc="-3" dirty="0">
                <a:solidFill>
                  <a:prstClr val="black"/>
                </a:solidFill>
                <a:latin typeface="Carlito"/>
                <a:cs typeface="Carlito"/>
              </a:rPr>
              <a:t>It is </a:t>
            </a:r>
            <a:r>
              <a:rPr sz="796" kern="1200" dirty="0">
                <a:solidFill>
                  <a:prstClr val="black"/>
                </a:solidFill>
                <a:latin typeface="Carlito"/>
                <a:cs typeface="Carlito"/>
              </a:rPr>
              <a:t>also </a:t>
            </a:r>
            <a:r>
              <a:rPr sz="796" kern="1200" spc="-3" dirty="0">
                <a:solidFill>
                  <a:prstClr val="black"/>
                </a:solidFill>
                <a:latin typeface="Carlito"/>
                <a:cs typeface="Carlito"/>
              </a:rPr>
              <a:t>creating </a:t>
            </a:r>
            <a:r>
              <a:rPr sz="796" kern="1200" dirty="0">
                <a:solidFill>
                  <a:prstClr val="black"/>
                </a:solidFill>
                <a:latin typeface="Carlito"/>
                <a:cs typeface="Carlito"/>
              </a:rPr>
              <a:t>a lot of  </a:t>
            </a:r>
            <a:r>
              <a:rPr sz="796" kern="1200" spc="-3" dirty="0">
                <a:solidFill>
                  <a:prstClr val="black"/>
                </a:solidFill>
                <a:latin typeface="Carlito"/>
                <a:cs typeface="Carlito"/>
              </a:rPr>
              <a:t>difficulties to “conventional” cardiovascular patients care, and this </a:t>
            </a:r>
            <a:r>
              <a:rPr sz="796" kern="1200" spc="-7" dirty="0">
                <a:solidFill>
                  <a:prstClr val="black"/>
                </a:solidFill>
                <a:latin typeface="Carlito"/>
                <a:cs typeface="Carlito"/>
              </a:rPr>
              <a:t>has  </a:t>
            </a:r>
            <a:r>
              <a:rPr sz="796" kern="1200" spc="-3" dirty="0">
                <a:solidFill>
                  <a:prstClr val="black"/>
                </a:solidFill>
                <a:latin typeface="Carlito"/>
                <a:cs typeface="Carlito"/>
              </a:rPr>
              <a:t>determined </a:t>
            </a:r>
            <a:r>
              <a:rPr sz="796" kern="1200" dirty="0">
                <a:solidFill>
                  <a:prstClr val="black"/>
                </a:solidFill>
                <a:latin typeface="Carlito"/>
                <a:cs typeface="Carlito"/>
              </a:rPr>
              <a:t>some </a:t>
            </a:r>
            <a:r>
              <a:rPr sz="796" kern="1200" spc="-3" dirty="0">
                <a:solidFill>
                  <a:prstClr val="black"/>
                </a:solidFill>
                <a:latin typeface="Carlito"/>
                <a:cs typeface="Carlito"/>
              </a:rPr>
              <a:t>delays in the MASTER study</a:t>
            </a:r>
            <a:r>
              <a:rPr sz="796" kern="1200" spc="7" dirty="0">
                <a:solidFill>
                  <a:prstClr val="black"/>
                </a:solidFill>
                <a:latin typeface="Carlito"/>
                <a:cs typeface="Carlito"/>
              </a:rPr>
              <a:t> </a:t>
            </a:r>
            <a:r>
              <a:rPr sz="796" kern="1200" spc="-3" dirty="0">
                <a:solidFill>
                  <a:prstClr val="black"/>
                </a:solidFill>
                <a:latin typeface="Carlito"/>
                <a:cs typeface="Carlito"/>
              </a:rPr>
              <a:t>progress.</a:t>
            </a:r>
            <a:endParaRPr sz="796" kern="1200">
              <a:solidFill>
                <a:prstClr val="black"/>
              </a:solidFill>
              <a:latin typeface="Carlito"/>
              <a:cs typeface="Carlito"/>
            </a:endParaRPr>
          </a:p>
          <a:p>
            <a:pPr marL="8792" marR="3956" algn="just" defTabSz="633039" rtl="0">
              <a:lnSpc>
                <a:spcPct val="100000"/>
              </a:lnSpc>
              <a:spcBef>
                <a:spcPts val="3"/>
              </a:spcBef>
            </a:pPr>
            <a:r>
              <a:rPr sz="796" kern="1200" spc="-3" dirty="0">
                <a:solidFill>
                  <a:prstClr val="black"/>
                </a:solidFill>
                <a:latin typeface="Carlito"/>
                <a:cs typeface="Carlito"/>
              </a:rPr>
              <a:t>Nevertheless our MASTER study is still in progress, new centers are  obtaining Ethics Committee approval and others are ready for recruitment.  In the graph you </a:t>
            </a:r>
            <a:r>
              <a:rPr sz="796" kern="1200" dirty="0">
                <a:solidFill>
                  <a:prstClr val="black"/>
                </a:solidFill>
                <a:latin typeface="Carlito"/>
                <a:cs typeface="Carlito"/>
              </a:rPr>
              <a:t>can </a:t>
            </a:r>
            <a:r>
              <a:rPr sz="796" kern="1200" spc="-3" dirty="0">
                <a:solidFill>
                  <a:prstClr val="black"/>
                </a:solidFill>
                <a:latin typeface="Carlito"/>
                <a:cs typeface="Carlito"/>
              </a:rPr>
              <a:t>see the enrollment status. We hope that in the next  few months the number </a:t>
            </a:r>
            <a:r>
              <a:rPr sz="796" kern="1200" dirty="0">
                <a:solidFill>
                  <a:prstClr val="black"/>
                </a:solidFill>
                <a:latin typeface="Carlito"/>
                <a:cs typeface="Carlito"/>
              </a:rPr>
              <a:t>of </a:t>
            </a:r>
            <a:r>
              <a:rPr sz="796" kern="1200" spc="-3" dirty="0">
                <a:solidFill>
                  <a:prstClr val="black"/>
                </a:solidFill>
                <a:latin typeface="Carlito"/>
                <a:cs typeface="Carlito"/>
              </a:rPr>
              <a:t>patients </a:t>
            </a:r>
            <a:r>
              <a:rPr sz="796" kern="1200" dirty="0">
                <a:solidFill>
                  <a:prstClr val="black"/>
                </a:solidFill>
                <a:latin typeface="Carlito"/>
                <a:cs typeface="Carlito"/>
              </a:rPr>
              <a:t>will </a:t>
            </a:r>
            <a:r>
              <a:rPr sz="796" kern="1200" spc="-3" dirty="0">
                <a:solidFill>
                  <a:prstClr val="black"/>
                </a:solidFill>
                <a:latin typeface="Carlito"/>
                <a:cs typeface="Carlito"/>
              </a:rPr>
              <a:t>rapidly </a:t>
            </a:r>
            <a:r>
              <a:rPr sz="796" kern="1200" dirty="0">
                <a:solidFill>
                  <a:prstClr val="black"/>
                </a:solidFill>
                <a:latin typeface="Carlito"/>
                <a:cs typeface="Carlito"/>
              </a:rPr>
              <a:t>increase. </a:t>
            </a:r>
            <a:r>
              <a:rPr sz="796" kern="1200" spc="-3" dirty="0">
                <a:solidFill>
                  <a:prstClr val="black"/>
                </a:solidFill>
                <a:latin typeface="Carlito"/>
                <a:cs typeface="Carlito"/>
              </a:rPr>
              <a:t>And, definitely, in  these difficult </a:t>
            </a:r>
            <a:r>
              <a:rPr sz="796" kern="1200" dirty="0">
                <a:solidFill>
                  <a:prstClr val="black"/>
                </a:solidFill>
                <a:latin typeface="Carlito"/>
                <a:cs typeface="Carlito"/>
              </a:rPr>
              <a:t>times we </a:t>
            </a:r>
            <a:r>
              <a:rPr sz="796" kern="1200" spc="-3" dirty="0">
                <a:solidFill>
                  <a:prstClr val="black"/>
                </a:solidFill>
                <a:latin typeface="Carlito"/>
                <a:cs typeface="Carlito"/>
              </a:rPr>
              <a:t>need the continuing collaboration </a:t>
            </a:r>
            <a:r>
              <a:rPr sz="796" kern="1200" dirty="0">
                <a:solidFill>
                  <a:prstClr val="black"/>
                </a:solidFill>
                <a:latin typeface="Carlito"/>
                <a:cs typeface="Carlito"/>
              </a:rPr>
              <a:t>of all of</a:t>
            </a:r>
            <a:r>
              <a:rPr sz="796" kern="1200" spc="28" dirty="0">
                <a:solidFill>
                  <a:prstClr val="black"/>
                </a:solidFill>
                <a:latin typeface="Carlito"/>
                <a:cs typeface="Carlito"/>
              </a:rPr>
              <a:t> </a:t>
            </a:r>
            <a:r>
              <a:rPr sz="796" kern="1200" spc="-3" dirty="0">
                <a:solidFill>
                  <a:prstClr val="black"/>
                </a:solidFill>
                <a:latin typeface="Carlito"/>
                <a:cs typeface="Carlito"/>
              </a:rPr>
              <a:t>you!</a:t>
            </a:r>
            <a:endParaRPr sz="796" kern="1200">
              <a:solidFill>
                <a:prstClr val="black"/>
              </a:solidFill>
              <a:latin typeface="Carlito"/>
              <a:cs typeface="Carlito"/>
            </a:endParaRPr>
          </a:p>
          <a:p>
            <a:pPr marL="8792" marR="5715" algn="just" defTabSz="633039" rtl="0">
              <a:lnSpc>
                <a:spcPct val="100000"/>
              </a:lnSpc>
            </a:pPr>
            <a:r>
              <a:rPr sz="796" kern="1200" spc="-3" dirty="0">
                <a:solidFill>
                  <a:prstClr val="black"/>
                </a:solidFill>
                <a:latin typeface="Carlito"/>
                <a:cs typeface="Carlito"/>
              </a:rPr>
              <a:t>The importance </a:t>
            </a:r>
            <a:r>
              <a:rPr sz="796" kern="1200" dirty="0">
                <a:solidFill>
                  <a:prstClr val="black"/>
                </a:solidFill>
                <a:latin typeface="Carlito"/>
                <a:cs typeface="Carlito"/>
              </a:rPr>
              <a:t>of </a:t>
            </a:r>
            <a:r>
              <a:rPr sz="796" kern="1200" spc="-3" dirty="0">
                <a:solidFill>
                  <a:prstClr val="black"/>
                </a:solidFill>
                <a:latin typeface="Carlito"/>
                <a:cs typeface="Carlito"/>
              </a:rPr>
              <a:t>MASTER, </a:t>
            </a:r>
            <a:r>
              <a:rPr sz="796" kern="1200" dirty="0">
                <a:solidFill>
                  <a:prstClr val="black"/>
                </a:solidFill>
                <a:latin typeface="Carlito"/>
                <a:cs typeface="Carlito"/>
              </a:rPr>
              <a:t>a </a:t>
            </a:r>
            <a:r>
              <a:rPr sz="796" kern="1200" spc="-7" dirty="0">
                <a:solidFill>
                  <a:prstClr val="black"/>
                </a:solidFill>
                <a:latin typeface="Carlito"/>
                <a:cs typeface="Carlito"/>
              </a:rPr>
              <a:t>unique </a:t>
            </a:r>
            <a:r>
              <a:rPr sz="796" kern="1200" spc="-3" dirty="0">
                <a:solidFill>
                  <a:prstClr val="black"/>
                </a:solidFill>
                <a:latin typeface="Carlito"/>
                <a:cs typeface="Carlito"/>
              </a:rPr>
              <a:t>trial </a:t>
            </a:r>
            <a:r>
              <a:rPr sz="796" kern="1200" dirty="0">
                <a:solidFill>
                  <a:prstClr val="black"/>
                </a:solidFill>
                <a:latin typeface="Carlito"/>
                <a:cs typeface="Carlito"/>
              </a:rPr>
              <a:t>of </a:t>
            </a:r>
            <a:r>
              <a:rPr sz="796" kern="1200" spc="-3" dirty="0">
                <a:solidFill>
                  <a:prstClr val="black"/>
                </a:solidFill>
                <a:latin typeface="Carlito"/>
                <a:cs typeface="Carlito"/>
              </a:rPr>
              <a:t>this kind, is indeed further  emphasized by the cardiovascular </a:t>
            </a:r>
            <a:r>
              <a:rPr sz="796" kern="1200" dirty="0">
                <a:solidFill>
                  <a:prstClr val="black"/>
                </a:solidFill>
                <a:latin typeface="Carlito"/>
                <a:cs typeface="Carlito"/>
              </a:rPr>
              <a:t>impact of </a:t>
            </a:r>
            <a:r>
              <a:rPr sz="796" kern="1200" spc="-3" dirty="0">
                <a:solidFill>
                  <a:prstClr val="black"/>
                </a:solidFill>
                <a:latin typeface="Carlito"/>
                <a:cs typeface="Carlito"/>
              </a:rPr>
              <a:t>the current</a:t>
            </a:r>
            <a:r>
              <a:rPr sz="796" kern="1200" spc="14" dirty="0">
                <a:solidFill>
                  <a:prstClr val="black"/>
                </a:solidFill>
                <a:latin typeface="Carlito"/>
                <a:cs typeface="Carlito"/>
              </a:rPr>
              <a:t> </a:t>
            </a:r>
            <a:r>
              <a:rPr sz="796" kern="1200" spc="-3" dirty="0">
                <a:solidFill>
                  <a:prstClr val="black"/>
                </a:solidFill>
                <a:latin typeface="Carlito"/>
                <a:cs typeface="Carlito"/>
              </a:rPr>
              <a:t>situation.</a:t>
            </a:r>
            <a:endParaRPr sz="796" kern="1200">
              <a:solidFill>
                <a:prstClr val="black"/>
              </a:solidFill>
              <a:latin typeface="Carlito"/>
              <a:cs typeface="Carlito"/>
            </a:endParaRPr>
          </a:p>
        </p:txBody>
      </p:sp>
      <p:sp>
        <p:nvSpPr>
          <p:cNvPr id="21" name="object 21"/>
          <p:cNvSpPr txBox="1"/>
          <p:nvPr/>
        </p:nvSpPr>
        <p:spPr>
          <a:xfrm>
            <a:off x="3630959" y="5127497"/>
            <a:ext cx="3250077" cy="1638748"/>
          </a:xfrm>
          <a:prstGeom prst="rect">
            <a:avLst/>
          </a:prstGeom>
        </p:spPr>
        <p:txBody>
          <a:bodyPr vert="horz" wrap="square" lIns="0" tIns="8792" rIns="0" bIns="0" rtlCol="0">
            <a:spAutoFit/>
          </a:bodyPr>
          <a:lstStyle/>
          <a:p>
            <a:pPr marL="8792" marR="122651" algn="just" defTabSz="633039" rtl="0">
              <a:lnSpc>
                <a:spcPct val="100000"/>
              </a:lnSpc>
              <a:spcBef>
                <a:spcPts val="69"/>
              </a:spcBef>
            </a:pPr>
            <a:r>
              <a:rPr sz="796" kern="1200" spc="-3" dirty="0">
                <a:solidFill>
                  <a:prstClr val="black"/>
                </a:solidFill>
                <a:latin typeface="Carlito"/>
                <a:cs typeface="Carlito"/>
              </a:rPr>
              <a:t>This is our </a:t>
            </a:r>
            <a:r>
              <a:rPr sz="796" kern="1200" dirty="0">
                <a:solidFill>
                  <a:prstClr val="black"/>
                </a:solidFill>
                <a:latin typeface="Carlito"/>
                <a:cs typeface="Carlito"/>
              </a:rPr>
              <a:t>second </a:t>
            </a:r>
            <a:r>
              <a:rPr sz="796" kern="1200" spc="-3" dirty="0">
                <a:solidFill>
                  <a:prstClr val="black"/>
                </a:solidFill>
                <a:latin typeface="Carlito"/>
                <a:cs typeface="Carlito"/>
              </a:rPr>
              <a:t>newsletter, where </a:t>
            </a:r>
            <a:r>
              <a:rPr sz="796" kern="1200" dirty="0">
                <a:solidFill>
                  <a:prstClr val="black"/>
                </a:solidFill>
                <a:latin typeface="Carlito"/>
                <a:cs typeface="Carlito"/>
              </a:rPr>
              <a:t>we </a:t>
            </a:r>
            <a:r>
              <a:rPr sz="796" kern="1200" spc="-3" dirty="0">
                <a:solidFill>
                  <a:prstClr val="black"/>
                </a:solidFill>
                <a:latin typeface="Carlito"/>
                <a:cs typeface="Carlito"/>
              </a:rPr>
              <a:t>mainly </a:t>
            </a:r>
            <a:r>
              <a:rPr sz="796" kern="1200" dirty="0">
                <a:solidFill>
                  <a:prstClr val="black"/>
                </a:solidFill>
                <a:latin typeface="Carlito"/>
                <a:cs typeface="Carlito"/>
              </a:rPr>
              <a:t>wish </a:t>
            </a:r>
            <a:r>
              <a:rPr sz="796" kern="1200" spc="-3" dirty="0">
                <a:solidFill>
                  <a:prstClr val="black"/>
                </a:solidFill>
                <a:latin typeface="Carlito"/>
                <a:cs typeface="Carlito"/>
              </a:rPr>
              <a:t>to update you  regarding the new </a:t>
            </a:r>
            <a:r>
              <a:rPr sz="796" kern="1200" dirty="0">
                <a:solidFill>
                  <a:prstClr val="black"/>
                </a:solidFill>
                <a:latin typeface="Carlito"/>
                <a:cs typeface="Carlito"/>
              </a:rPr>
              <a:t>version of </a:t>
            </a:r>
            <a:r>
              <a:rPr sz="796" kern="1200" spc="-3" dirty="0">
                <a:solidFill>
                  <a:prstClr val="black"/>
                </a:solidFill>
                <a:latin typeface="Carlito"/>
                <a:cs typeface="Carlito"/>
              </a:rPr>
              <a:t>the </a:t>
            </a:r>
            <a:r>
              <a:rPr sz="796" kern="1200" dirty="0">
                <a:solidFill>
                  <a:prstClr val="black"/>
                </a:solidFill>
                <a:latin typeface="Carlito"/>
                <a:cs typeface="Carlito"/>
              </a:rPr>
              <a:t>Protocol (v6). You can </a:t>
            </a:r>
            <a:r>
              <a:rPr sz="796" kern="1200" spc="-3" dirty="0">
                <a:solidFill>
                  <a:prstClr val="black"/>
                </a:solidFill>
                <a:latin typeface="Carlito"/>
                <a:cs typeface="Carlito"/>
              </a:rPr>
              <a:t>find the file  attached to the accompanying </a:t>
            </a:r>
            <a:r>
              <a:rPr sz="796" kern="1200" dirty="0">
                <a:solidFill>
                  <a:prstClr val="black"/>
                </a:solidFill>
                <a:latin typeface="Carlito"/>
                <a:cs typeface="Carlito"/>
              </a:rPr>
              <a:t>email; </a:t>
            </a:r>
            <a:r>
              <a:rPr sz="796" kern="1200" spc="-3" dirty="0">
                <a:solidFill>
                  <a:prstClr val="black"/>
                </a:solidFill>
                <a:latin typeface="Carlito"/>
                <a:cs typeface="Carlito"/>
              </a:rPr>
              <a:t>other documents are available </a:t>
            </a:r>
            <a:r>
              <a:rPr sz="796" kern="1200" dirty="0">
                <a:solidFill>
                  <a:prstClr val="black"/>
                </a:solidFill>
                <a:latin typeface="Carlito"/>
                <a:cs typeface="Carlito"/>
              </a:rPr>
              <a:t>on  </a:t>
            </a:r>
            <a:r>
              <a:rPr sz="796" kern="1200" spc="-3" dirty="0">
                <a:solidFill>
                  <a:prstClr val="black"/>
                </a:solidFill>
                <a:latin typeface="Carlito"/>
                <a:cs typeface="Carlito"/>
              </a:rPr>
              <a:t>demand for submission to your Ethics </a:t>
            </a:r>
            <a:r>
              <a:rPr sz="796" kern="1200" dirty="0">
                <a:solidFill>
                  <a:prstClr val="black"/>
                </a:solidFill>
                <a:latin typeface="Carlito"/>
                <a:cs typeface="Carlito"/>
              </a:rPr>
              <a:t>Committee.</a:t>
            </a:r>
            <a:endParaRPr sz="796" kern="1200">
              <a:solidFill>
                <a:prstClr val="black"/>
              </a:solidFill>
              <a:latin typeface="Carlito"/>
              <a:cs typeface="Carlito"/>
            </a:endParaRPr>
          </a:p>
          <a:p>
            <a:pPr marL="8792" marR="123091" algn="just" defTabSz="633039" rtl="0">
              <a:lnSpc>
                <a:spcPct val="100000"/>
              </a:lnSpc>
            </a:pPr>
            <a:r>
              <a:rPr sz="796" kern="1200" spc="-3" dirty="0">
                <a:solidFill>
                  <a:prstClr val="black"/>
                </a:solidFill>
                <a:latin typeface="Carlito"/>
                <a:cs typeface="Carlito"/>
              </a:rPr>
              <a:t>In the next page </a:t>
            </a:r>
            <a:r>
              <a:rPr sz="796" kern="1200" dirty="0">
                <a:solidFill>
                  <a:prstClr val="black"/>
                </a:solidFill>
                <a:latin typeface="Carlito"/>
                <a:cs typeface="Carlito"/>
              </a:rPr>
              <a:t>we </a:t>
            </a:r>
            <a:r>
              <a:rPr sz="796" kern="1200" spc="-3" dirty="0">
                <a:solidFill>
                  <a:prstClr val="black"/>
                </a:solidFill>
                <a:latin typeface="Carlito"/>
                <a:cs typeface="Carlito"/>
              </a:rPr>
              <a:t>highlight the </a:t>
            </a:r>
            <a:r>
              <a:rPr sz="796" kern="1200" dirty="0">
                <a:solidFill>
                  <a:prstClr val="black"/>
                </a:solidFill>
                <a:latin typeface="Carlito"/>
                <a:cs typeface="Carlito"/>
              </a:rPr>
              <a:t>most </a:t>
            </a:r>
            <a:r>
              <a:rPr sz="796" kern="1200" spc="-3" dirty="0">
                <a:solidFill>
                  <a:prstClr val="black"/>
                </a:solidFill>
                <a:latin typeface="Carlito"/>
                <a:cs typeface="Carlito"/>
              </a:rPr>
              <a:t>important changes in the revised  </a:t>
            </a:r>
            <a:r>
              <a:rPr sz="796" kern="1200" dirty="0">
                <a:solidFill>
                  <a:prstClr val="black"/>
                </a:solidFill>
                <a:latin typeface="Carlito"/>
                <a:cs typeface="Carlito"/>
              </a:rPr>
              <a:t>Protocol.</a:t>
            </a:r>
            <a:endParaRPr sz="796" kern="1200">
              <a:solidFill>
                <a:prstClr val="black"/>
              </a:solidFill>
              <a:latin typeface="Carlito"/>
              <a:cs typeface="Carlito"/>
            </a:endParaRPr>
          </a:p>
          <a:p>
            <a:pPr algn="l" defTabSz="633039" rtl="0">
              <a:lnSpc>
                <a:spcPct val="100000"/>
              </a:lnSpc>
              <a:spcBef>
                <a:spcPts val="24"/>
              </a:spcBef>
            </a:pPr>
            <a:endParaRPr sz="762" kern="1200">
              <a:solidFill>
                <a:prstClr val="black"/>
              </a:solidFill>
              <a:latin typeface="Carlito"/>
              <a:cs typeface="Carlito"/>
            </a:endParaRPr>
          </a:p>
          <a:p>
            <a:pPr marL="8792" algn="l" defTabSz="633039" rtl="0">
              <a:lnSpc>
                <a:spcPct val="100000"/>
              </a:lnSpc>
              <a:spcBef>
                <a:spcPts val="3"/>
              </a:spcBef>
            </a:pPr>
            <a:r>
              <a:rPr sz="796" kern="1200" dirty="0">
                <a:solidFill>
                  <a:prstClr val="black"/>
                </a:solidFill>
                <a:latin typeface="Carlito"/>
                <a:cs typeface="Carlito"/>
              </a:rPr>
              <a:t>Please</a:t>
            </a:r>
            <a:r>
              <a:rPr sz="796" kern="1200" spc="45" dirty="0">
                <a:solidFill>
                  <a:prstClr val="black"/>
                </a:solidFill>
                <a:latin typeface="Carlito"/>
                <a:cs typeface="Carlito"/>
              </a:rPr>
              <a:t> </a:t>
            </a:r>
            <a:r>
              <a:rPr sz="796" kern="1200" spc="-3" dirty="0">
                <a:solidFill>
                  <a:prstClr val="black"/>
                </a:solidFill>
                <a:latin typeface="Carlito"/>
                <a:cs typeface="Carlito"/>
              </a:rPr>
              <a:t>take</a:t>
            </a:r>
            <a:r>
              <a:rPr sz="796" kern="1200" spc="42" dirty="0">
                <a:solidFill>
                  <a:prstClr val="black"/>
                </a:solidFill>
                <a:latin typeface="Carlito"/>
                <a:cs typeface="Carlito"/>
              </a:rPr>
              <a:t> </a:t>
            </a:r>
            <a:r>
              <a:rPr sz="796" kern="1200" spc="-3" dirty="0">
                <a:solidFill>
                  <a:prstClr val="black"/>
                </a:solidFill>
                <a:latin typeface="Carlito"/>
                <a:cs typeface="Carlito"/>
              </a:rPr>
              <a:t>care</a:t>
            </a:r>
            <a:r>
              <a:rPr sz="796" kern="1200" spc="45" dirty="0">
                <a:solidFill>
                  <a:prstClr val="black"/>
                </a:solidFill>
                <a:latin typeface="Carlito"/>
                <a:cs typeface="Carlito"/>
              </a:rPr>
              <a:t> </a:t>
            </a:r>
            <a:r>
              <a:rPr sz="796" kern="1200" dirty="0">
                <a:solidFill>
                  <a:prstClr val="black"/>
                </a:solidFill>
                <a:latin typeface="Carlito"/>
                <a:cs typeface="Carlito"/>
              </a:rPr>
              <a:t>of</a:t>
            </a:r>
            <a:r>
              <a:rPr sz="796" kern="1200" spc="45" dirty="0">
                <a:solidFill>
                  <a:prstClr val="black"/>
                </a:solidFill>
                <a:latin typeface="Carlito"/>
                <a:cs typeface="Carlito"/>
              </a:rPr>
              <a:t> </a:t>
            </a:r>
            <a:r>
              <a:rPr sz="796" kern="1200" spc="-3" dirty="0">
                <a:solidFill>
                  <a:prstClr val="black"/>
                </a:solidFill>
                <a:latin typeface="Carlito"/>
                <a:cs typeface="Carlito"/>
              </a:rPr>
              <a:t>yourself,</a:t>
            </a:r>
            <a:r>
              <a:rPr sz="796" kern="1200" spc="45" dirty="0">
                <a:solidFill>
                  <a:prstClr val="black"/>
                </a:solidFill>
                <a:latin typeface="Carlito"/>
                <a:cs typeface="Carlito"/>
              </a:rPr>
              <a:t> </a:t>
            </a:r>
            <a:r>
              <a:rPr sz="796" kern="1200" dirty="0">
                <a:solidFill>
                  <a:prstClr val="black"/>
                </a:solidFill>
                <a:latin typeface="Carlito"/>
                <a:cs typeface="Carlito"/>
              </a:rPr>
              <a:t>of</a:t>
            </a:r>
            <a:r>
              <a:rPr sz="796" kern="1200" spc="45" dirty="0">
                <a:solidFill>
                  <a:prstClr val="black"/>
                </a:solidFill>
                <a:latin typeface="Carlito"/>
                <a:cs typeface="Carlito"/>
              </a:rPr>
              <a:t> </a:t>
            </a:r>
            <a:r>
              <a:rPr sz="796" kern="1200" spc="-3" dirty="0">
                <a:solidFill>
                  <a:prstClr val="black"/>
                </a:solidFill>
                <a:latin typeface="Carlito"/>
                <a:cs typeface="Carlito"/>
              </a:rPr>
              <a:t>your</a:t>
            </a:r>
            <a:r>
              <a:rPr sz="796" kern="1200" spc="38" dirty="0">
                <a:solidFill>
                  <a:prstClr val="black"/>
                </a:solidFill>
                <a:latin typeface="Carlito"/>
                <a:cs typeface="Carlito"/>
              </a:rPr>
              <a:t> </a:t>
            </a:r>
            <a:r>
              <a:rPr sz="796" kern="1200" spc="-3" dirty="0">
                <a:solidFill>
                  <a:prstClr val="black"/>
                </a:solidFill>
                <a:latin typeface="Carlito"/>
                <a:cs typeface="Carlito"/>
              </a:rPr>
              <a:t>family</a:t>
            </a:r>
            <a:r>
              <a:rPr sz="796" kern="1200" spc="42" dirty="0">
                <a:solidFill>
                  <a:prstClr val="black"/>
                </a:solidFill>
                <a:latin typeface="Carlito"/>
                <a:cs typeface="Carlito"/>
              </a:rPr>
              <a:t> </a:t>
            </a:r>
            <a:r>
              <a:rPr sz="796" kern="1200" spc="-3" dirty="0">
                <a:solidFill>
                  <a:prstClr val="black"/>
                </a:solidFill>
                <a:latin typeface="Carlito"/>
                <a:cs typeface="Carlito"/>
              </a:rPr>
              <a:t>and</a:t>
            </a:r>
            <a:r>
              <a:rPr sz="796" kern="1200" spc="31" dirty="0">
                <a:solidFill>
                  <a:prstClr val="black"/>
                </a:solidFill>
                <a:latin typeface="Carlito"/>
                <a:cs typeface="Carlito"/>
              </a:rPr>
              <a:t> </a:t>
            </a:r>
            <a:r>
              <a:rPr sz="796" kern="1200" dirty="0">
                <a:solidFill>
                  <a:prstClr val="black"/>
                </a:solidFill>
                <a:latin typeface="Carlito"/>
                <a:cs typeface="Carlito"/>
              </a:rPr>
              <a:t>of</a:t>
            </a:r>
            <a:r>
              <a:rPr sz="796" kern="1200" spc="38" dirty="0">
                <a:solidFill>
                  <a:prstClr val="black"/>
                </a:solidFill>
                <a:latin typeface="Carlito"/>
                <a:cs typeface="Carlito"/>
              </a:rPr>
              <a:t> </a:t>
            </a:r>
            <a:r>
              <a:rPr sz="796" kern="1200" spc="-3" dirty="0">
                <a:solidFill>
                  <a:prstClr val="black"/>
                </a:solidFill>
                <a:latin typeface="Carlito"/>
                <a:cs typeface="Carlito"/>
              </a:rPr>
              <a:t>your</a:t>
            </a:r>
            <a:r>
              <a:rPr sz="796" kern="1200" spc="38" dirty="0">
                <a:solidFill>
                  <a:prstClr val="black"/>
                </a:solidFill>
                <a:latin typeface="Carlito"/>
                <a:cs typeface="Carlito"/>
              </a:rPr>
              <a:t> </a:t>
            </a:r>
            <a:r>
              <a:rPr sz="796" kern="1200" spc="-3" dirty="0">
                <a:solidFill>
                  <a:prstClr val="black"/>
                </a:solidFill>
                <a:latin typeface="Carlito"/>
                <a:cs typeface="Carlito"/>
              </a:rPr>
              <a:t>coworkers</a:t>
            </a:r>
            <a:r>
              <a:rPr sz="796" kern="1200" spc="55" dirty="0">
                <a:solidFill>
                  <a:prstClr val="black"/>
                </a:solidFill>
                <a:latin typeface="Carlito"/>
                <a:cs typeface="Carlito"/>
              </a:rPr>
              <a:t> </a:t>
            </a:r>
            <a:r>
              <a:rPr sz="796" kern="1200" spc="-3" dirty="0">
                <a:solidFill>
                  <a:prstClr val="black"/>
                </a:solidFill>
                <a:latin typeface="Carlito"/>
                <a:cs typeface="Carlito"/>
              </a:rPr>
              <a:t>in</a:t>
            </a:r>
            <a:r>
              <a:rPr sz="796" kern="1200" spc="42" dirty="0">
                <a:solidFill>
                  <a:prstClr val="black"/>
                </a:solidFill>
                <a:latin typeface="Carlito"/>
                <a:cs typeface="Carlito"/>
              </a:rPr>
              <a:t> </a:t>
            </a:r>
            <a:r>
              <a:rPr sz="796" kern="1200" spc="-3" dirty="0">
                <a:solidFill>
                  <a:prstClr val="black"/>
                </a:solidFill>
                <a:latin typeface="Carlito"/>
                <a:cs typeface="Carlito"/>
              </a:rPr>
              <a:t>these</a:t>
            </a:r>
            <a:endParaRPr sz="796" kern="1200">
              <a:solidFill>
                <a:prstClr val="black"/>
              </a:solidFill>
              <a:latin typeface="Carlito"/>
              <a:cs typeface="Carlito"/>
            </a:endParaRPr>
          </a:p>
          <a:p>
            <a:pPr marL="8792" algn="l" defTabSz="633039" rtl="0">
              <a:lnSpc>
                <a:spcPct val="100000"/>
              </a:lnSpc>
            </a:pPr>
            <a:r>
              <a:rPr sz="796" kern="1200" spc="-3" dirty="0">
                <a:solidFill>
                  <a:prstClr val="black"/>
                </a:solidFill>
                <a:latin typeface="Carlito"/>
                <a:cs typeface="Carlito"/>
              </a:rPr>
              <a:t>difficult</a:t>
            </a:r>
            <a:r>
              <a:rPr sz="796" kern="1200" spc="-7" dirty="0">
                <a:solidFill>
                  <a:prstClr val="black"/>
                </a:solidFill>
                <a:latin typeface="Carlito"/>
                <a:cs typeface="Carlito"/>
              </a:rPr>
              <a:t> </a:t>
            </a:r>
            <a:r>
              <a:rPr sz="796" kern="1200" dirty="0">
                <a:solidFill>
                  <a:prstClr val="black"/>
                </a:solidFill>
                <a:latin typeface="Carlito"/>
                <a:cs typeface="Carlito"/>
              </a:rPr>
              <a:t>times.</a:t>
            </a:r>
            <a:endParaRPr sz="796" kern="1200">
              <a:solidFill>
                <a:prstClr val="black"/>
              </a:solidFill>
              <a:latin typeface="Carlito"/>
              <a:cs typeface="Carlito"/>
            </a:endParaRPr>
          </a:p>
          <a:p>
            <a:pPr marL="8792" algn="l" defTabSz="633039" rtl="0">
              <a:lnSpc>
                <a:spcPct val="100000"/>
              </a:lnSpc>
            </a:pPr>
            <a:r>
              <a:rPr sz="796" kern="1200" spc="-3" dirty="0">
                <a:solidFill>
                  <a:prstClr val="black"/>
                </a:solidFill>
                <a:latin typeface="Carlito"/>
                <a:cs typeface="Carlito"/>
              </a:rPr>
              <a:t>With our </a:t>
            </a:r>
            <a:r>
              <a:rPr sz="796" kern="1200" dirty="0">
                <a:solidFill>
                  <a:prstClr val="black"/>
                </a:solidFill>
                <a:latin typeface="Carlito"/>
                <a:cs typeface="Carlito"/>
              </a:rPr>
              <a:t>warmest</a:t>
            </a:r>
            <a:r>
              <a:rPr sz="796" kern="1200" spc="-7" dirty="0">
                <a:solidFill>
                  <a:prstClr val="black"/>
                </a:solidFill>
                <a:latin typeface="Carlito"/>
                <a:cs typeface="Carlito"/>
              </a:rPr>
              <a:t> </a:t>
            </a:r>
            <a:r>
              <a:rPr sz="796" kern="1200" spc="-3" dirty="0">
                <a:solidFill>
                  <a:prstClr val="black"/>
                </a:solidFill>
                <a:latin typeface="Carlito"/>
                <a:cs typeface="Carlito"/>
              </a:rPr>
              <a:t>regards</a:t>
            </a:r>
            <a:endParaRPr sz="796" kern="1200">
              <a:solidFill>
                <a:prstClr val="black"/>
              </a:solidFill>
              <a:latin typeface="Carlito"/>
              <a:cs typeface="Carlito"/>
            </a:endParaRPr>
          </a:p>
          <a:p>
            <a:pPr algn="l" defTabSz="633039" rtl="0">
              <a:lnSpc>
                <a:spcPct val="100000"/>
              </a:lnSpc>
              <a:spcBef>
                <a:spcPts val="24"/>
              </a:spcBef>
            </a:pPr>
            <a:endParaRPr sz="762" kern="1200">
              <a:solidFill>
                <a:prstClr val="black"/>
              </a:solidFill>
              <a:latin typeface="Carlito"/>
              <a:cs typeface="Carlito"/>
            </a:endParaRPr>
          </a:p>
          <a:p>
            <a:pPr marL="331466" algn="l" defTabSz="633039" rtl="0">
              <a:lnSpc>
                <a:spcPct val="100000"/>
              </a:lnSpc>
              <a:spcBef>
                <a:spcPts val="3"/>
              </a:spcBef>
            </a:pPr>
            <a:r>
              <a:rPr sz="796" i="1" kern="1200" spc="-3" dirty="0">
                <a:solidFill>
                  <a:prstClr val="black"/>
                </a:solidFill>
                <a:latin typeface="Carlito"/>
                <a:cs typeface="Carlito"/>
              </a:rPr>
              <a:t>Gianfranco Parati, Lucia Zanotti and the MASTER coordinating</a:t>
            </a:r>
            <a:r>
              <a:rPr sz="796" i="1" kern="1200" spc="48" dirty="0">
                <a:solidFill>
                  <a:prstClr val="black"/>
                </a:solidFill>
                <a:latin typeface="Carlito"/>
                <a:cs typeface="Carlito"/>
              </a:rPr>
              <a:t> </a:t>
            </a:r>
            <a:r>
              <a:rPr sz="796" i="1" kern="1200" spc="-3" dirty="0">
                <a:solidFill>
                  <a:prstClr val="black"/>
                </a:solidFill>
                <a:latin typeface="Carlito"/>
                <a:cs typeface="Carlito"/>
              </a:rPr>
              <a:t>team</a:t>
            </a:r>
            <a:endParaRPr sz="796" kern="1200">
              <a:solidFill>
                <a:prstClr val="black"/>
              </a:solidFill>
              <a:latin typeface="Carlito"/>
              <a:cs typeface="Carlito"/>
            </a:endParaRPr>
          </a:p>
          <a:p>
            <a:pPr marR="3517" algn="r" defTabSz="633039" rtl="0">
              <a:lnSpc>
                <a:spcPct val="100000"/>
              </a:lnSpc>
              <a:spcBef>
                <a:spcPts val="498"/>
              </a:spcBef>
            </a:pPr>
            <a:r>
              <a:rPr sz="692" kern="1200" spc="-3" dirty="0">
                <a:solidFill>
                  <a:prstClr val="black"/>
                </a:solidFill>
                <a:latin typeface="Carlito"/>
                <a:cs typeface="Carlito"/>
              </a:rPr>
              <a:t>1</a:t>
            </a:r>
            <a:endParaRPr sz="692" kern="1200">
              <a:solidFill>
                <a:prstClr val="black"/>
              </a:solidFill>
              <a:latin typeface="Carlito"/>
              <a:cs typeface="Carlito"/>
            </a:endParaRPr>
          </a:p>
        </p:txBody>
      </p:sp>
      <p:grpSp>
        <p:nvGrpSpPr>
          <p:cNvPr id="22" name="object 22"/>
          <p:cNvGrpSpPr/>
          <p:nvPr/>
        </p:nvGrpSpPr>
        <p:grpSpPr>
          <a:xfrm>
            <a:off x="2318356" y="1077233"/>
            <a:ext cx="4342168" cy="5661807"/>
            <a:chOff x="173736" y="1556003"/>
            <a:chExt cx="6190615" cy="8178165"/>
          </a:xfrm>
        </p:grpSpPr>
        <p:sp>
          <p:nvSpPr>
            <p:cNvPr id="23" name="object 23"/>
            <p:cNvSpPr/>
            <p:nvPr/>
          </p:nvSpPr>
          <p:spPr>
            <a:xfrm>
              <a:off x="173736" y="1556003"/>
              <a:ext cx="1458468" cy="597407"/>
            </a:xfrm>
            <a:prstGeom prst="rect">
              <a:avLst/>
            </a:prstGeom>
            <a:blipFill>
              <a:blip r:embed="rId8" cstate="print"/>
              <a:stretch>
                <a:fillRect/>
              </a:stretch>
            </a:blipFill>
          </p:spPr>
          <p:txBody>
            <a:bodyPr wrap="square" lIns="0" tIns="0" rIns="0" bIns="0" rtlCol="0"/>
            <a:lstStyle/>
            <a:p>
              <a:pPr algn="l" defTabSz="633039" rtl="0">
                <a:lnSpc>
                  <a:spcPct val="100000"/>
                </a:lnSpc>
              </a:pPr>
              <a:endParaRPr sz="1246" kern="1200">
                <a:solidFill>
                  <a:prstClr val="black"/>
                </a:solidFill>
                <a:latin typeface="Calibri"/>
              </a:endParaRPr>
            </a:p>
          </p:txBody>
        </p:sp>
        <p:sp>
          <p:nvSpPr>
            <p:cNvPr id="24" name="object 24"/>
            <p:cNvSpPr/>
            <p:nvPr/>
          </p:nvSpPr>
          <p:spPr>
            <a:xfrm>
              <a:off x="207264" y="9238487"/>
              <a:ext cx="1406652" cy="495300"/>
            </a:xfrm>
            <a:prstGeom prst="rect">
              <a:avLst/>
            </a:prstGeom>
            <a:blipFill>
              <a:blip r:embed="rId9" cstate="print"/>
              <a:stretch>
                <a:fillRect/>
              </a:stretch>
            </a:blipFill>
          </p:spPr>
          <p:txBody>
            <a:bodyPr wrap="square" lIns="0" tIns="0" rIns="0" bIns="0" rtlCol="0"/>
            <a:lstStyle/>
            <a:p>
              <a:pPr algn="l" defTabSz="633039" rtl="0">
                <a:lnSpc>
                  <a:spcPct val="100000"/>
                </a:lnSpc>
              </a:pPr>
              <a:endParaRPr sz="1246" kern="1200">
                <a:solidFill>
                  <a:prstClr val="black"/>
                </a:solidFill>
                <a:latin typeface="Calibri"/>
              </a:endParaRPr>
            </a:p>
          </p:txBody>
        </p:sp>
        <p:sp>
          <p:nvSpPr>
            <p:cNvPr id="25" name="object 25"/>
            <p:cNvSpPr/>
            <p:nvPr/>
          </p:nvSpPr>
          <p:spPr>
            <a:xfrm>
              <a:off x="173736" y="8732520"/>
              <a:ext cx="1424939" cy="451104"/>
            </a:xfrm>
            <a:prstGeom prst="rect">
              <a:avLst/>
            </a:prstGeom>
            <a:blipFill>
              <a:blip r:embed="rId10" cstate="print"/>
              <a:stretch>
                <a:fillRect/>
              </a:stretch>
            </a:blipFill>
          </p:spPr>
          <p:txBody>
            <a:bodyPr wrap="square" lIns="0" tIns="0" rIns="0" bIns="0" rtlCol="0"/>
            <a:lstStyle/>
            <a:p>
              <a:pPr algn="l" defTabSz="633039" rtl="0">
                <a:lnSpc>
                  <a:spcPct val="100000"/>
                </a:lnSpc>
              </a:pPr>
              <a:endParaRPr sz="1246" kern="1200">
                <a:solidFill>
                  <a:prstClr val="black"/>
                </a:solidFill>
                <a:latin typeface="Calibri"/>
              </a:endParaRPr>
            </a:p>
          </p:txBody>
        </p:sp>
        <p:sp>
          <p:nvSpPr>
            <p:cNvPr id="26" name="object 26"/>
            <p:cNvSpPr/>
            <p:nvPr/>
          </p:nvSpPr>
          <p:spPr>
            <a:xfrm>
              <a:off x="2327147" y="4343399"/>
              <a:ext cx="4037076" cy="3028188"/>
            </a:xfrm>
            <a:prstGeom prst="rect">
              <a:avLst/>
            </a:prstGeom>
            <a:blipFill>
              <a:blip r:embed="rId11" cstate="print"/>
              <a:stretch>
                <a:fillRect/>
              </a:stretch>
            </a:blipFill>
          </p:spPr>
          <p:txBody>
            <a:bodyPr wrap="square" lIns="0" tIns="0" rIns="0" bIns="0" rtlCol="0"/>
            <a:lstStyle/>
            <a:p>
              <a:pPr algn="l" defTabSz="633039" rtl="0">
                <a:lnSpc>
                  <a:spcPct val="100000"/>
                </a:lnSpc>
              </a:pPr>
              <a:endParaRPr sz="1246" kern="1200">
                <a:solidFill>
                  <a:prstClr val="black"/>
                </a:solidFill>
                <a:latin typeface="Calibri"/>
              </a:endParaRPr>
            </a:p>
          </p:txBody>
        </p:sp>
      </p:gr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B0CE475-93A3-4E8A-97F5-5E66E478BC2C}"/>
              </a:ext>
            </a:extLst>
          </p:cNvPr>
          <p:cNvPicPr>
            <a:picLocks noChangeAspect="1"/>
          </p:cNvPicPr>
          <p:nvPr/>
        </p:nvPicPr>
        <p:blipFill>
          <a:blip r:embed="rId2"/>
          <a:stretch>
            <a:fillRect/>
          </a:stretch>
        </p:blipFill>
        <p:spPr>
          <a:xfrm>
            <a:off x="962967" y="847268"/>
            <a:ext cx="6885633" cy="5163463"/>
          </a:xfrm>
          <a:prstGeom prst="rect">
            <a:avLst/>
          </a:prstGeom>
        </p:spPr>
      </p:pic>
      <p:sp>
        <p:nvSpPr>
          <p:cNvPr id="5" name="Freccia destra con strisce 4">
            <a:extLst>
              <a:ext uri="{FF2B5EF4-FFF2-40B4-BE49-F238E27FC236}">
                <a16:creationId xmlns:a16="http://schemas.microsoft.com/office/drawing/2014/main" id="{5039834B-3612-4084-A80D-7A690CC57FAE}"/>
              </a:ext>
            </a:extLst>
          </p:cNvPr>
          <p:cNvSpPr/>
          <p:nvPr/>
        </p:nvSpPr>
        <p:spPr>
          <a:xfrm>
            <a:off x="1504950" y="3581400"/>
            <a:ext cx="45719" cy="45719"/>
          </a:xfrm>
          <a:prstGeom prst="stripedRightArrow">
            <a:avLst/>
          </a:prstGeom>
          <a:solidFill>
            <a:srgbClr val="FFFFFF"/>
          </a:solidFill>
          <a:ln w="25400" cap="flat">
            <a:solidFill>
              <a:srgbClr val="5B9BD5"/>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49262" rtl="0" fontAlgn="auto" latinLnBrk="1" hangingPunct="0">
              <a:lnSpc>
                <a:spcPct val="93000"/>
              </a:lnSpc>
              <a:spcBef>
                <a:spcPts val="0"/>
              </a:spcBef>
              <a:spcAft>
                <a:spcPts val="0"/>
              </a:spcAft>
              <a:buClrTx/>
              <a:buSzTx/>
              <a:buFontTx/>
              <a:buNone/>
              <a:tabLst/>
            </a:pPr>
            <a:endParaRPr kumimoji="0" lang="it-IT" sz="1800" b="0" i="0" u="none" strike="noStrike" cap="none" spc="0" normalizeH="0" baseline="0">
              <a:ln>
                <a:noFill/>
              </a:ln>
              <a:solidFill>
                <a:srgbClr val="000000"/>
              </a:solidFill>
              <a:effectLst/>
              <a:uFillTx/>
              <a:latin typeface="+mn-lt"/>
              <a:ea typeface="+mn-ea"/>
              <a:cs typeface="+mn-cs"/>
              <a:sym typeface="Helvetica"/>
            </a:endParaRPr>
          </a:p>
        </p:txBody>
      </p:sp>
      <p:sp>
        <p:nvSpPr>
          <p:cNvPr id="6" name="Freccia destra con strisce 5">
            <a:extLst>
              <a:ext uri="{FF2B5EF4-FFF2-40B4-BE49-F238E27FC236}">
                <a16:creationId xmlns:a16="http://schemas.microsoft.com/office/drawing/2014/main" id="{27CE40B2-37E9-4D46-97EB-7672B9ABF9F6}"/>
              </a:ext>
            </a:extLst>
          </p:cNvPr>
          <p:cNvSpPr/>
          <p:nvPr/>
        </p:nvSpPr>
        <p:spPr>
          <a:xfrm>
            <a:off x="1" y="2445134"/>
            <a:ext cx="1979296" cy="695189"/>
          </a:xfrm>
          <a:prstGeom prst="stripedRightArrow">
            <a:avLst/>
          </a:prstGeom>
          <a:solidFill>
            <a:srgbClr val="002060"/>
          </a:solidFill>
          <a:ln w="25400" cap="flat">
            <a:solidFill>
              <a:srgbClr val="5B9BD5"/>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49262" rtl="0" fontAlgn="auto" latinLnBrk="1" hangingPunct="0">
              <a:lnSpc>
                <a:spcPct val="93000"/>
              </a:lnSpc>
              <a:spcBef>
                <a:spcPts val="0"/>
              </a:spcBef>
              <a:spcAft>
                <a:spcPts val="0"/>
              </a:spcAft>
              <a:buClrTx/>
              <a:buSzTx/>
              <a:buFontTx/>
              <a:buNone/>
              <a:tabLst/>
            </a:pPr>
            <a:endParaRPr kumimoji="0" lang="it-IT" sz="1800" i="0" u="none" strike="noStrike" normalizeH="0" baseline="0">
              <a:ln w="0">
                <a:solidFill>
                  <a:schemeClr val="tx1"/>
                </a:solidFill>
              </a:ln>
              <a:solidFill>
                <a:schemeClr val="tx1"/>
              </a:solidFill>
              <a:effectLst>
                <a:outerShdw blurRad="38100" dist="19050" dir="2700000" algn="tl" rotWithShape="0">
                  <a:schemeClr val="dk1">
                    <a:alpha val="40000"/>
                  </a:schemeClr>
                </a:outerShdw>
              </a:effectLst>
              <a:uFillTx/>
              <a:latin typeface="+mn-lt"/>
              <a:ea typeface="+mn-ea"/>
              <a:cs typeface="+mn-cs"/>
              <a:sym typeface="Helvetica"/>
            </a:endParaRPr>
          </a:p>
        </p:txBody>
      </p:sp>
    </p:spTree>
    <p:extLst>
      <p:ext uri="{BB962C8B-B14F-4D97-AF65-F5344CB8AC3E}">
        <p14:creationId xmlns:p14="http://schemas.microsoft.com/office/powerpoint/2010/main" val="188828436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0070" name="Text Box 6">
            <a:extLst>
              <a:ext uri="{FF2B5EF4-FFF2-40B4-BE49-F238E27FC236}">
                <a16:creationId xmlns:a16="http://schemas.microsoft.com/office/drawing/2014/main" id="{D4A6BDE7-2DC6-4C58-BB22-52D5502C5929}"/>
              </a:ext>
            </a:extLst>
          </p:cNvPr>
          <p:cNvSpPr txBox="1">
            <a:spLocks noChangeArrowheads="1"/>
          </p:cNvSpPr>
          <p:nvPr/>
        </p:nvSpPr>
        <p:spPr bwMode="auto">
          <a:xfrm>
            <a:off x="0" y="1882780"/>
            <a:ext cx="9144000" cy="4076693"/>
          </a:xfrm>
          <a:prstGeom prst="rect">
            <a:avLst/>
          </a:prstGeom>
          <a:noFill/>
          <a:ln>
            <a:noFill/>
          </a:ln>
          <a:effectLst>
            <a:outerShdw dist="25399" dir="2700000" algn="ctr" rotWithShape="0">
              <a:schemeClr val="tx1">
                <a:alpha val="84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nchorCtr="1">
            <a:spAutoFit/>
          </a:bodyPr>
          <a:lstStyle>
            <a:lvl1pPr marL="287338" indent="-287338">
              <a:spcBef>
                <a:spcPct val="20000"/>
              </a:spcBef>
              <a:buChar char="•"/>
              <a:tabLst>
                <a:tab pos="5529263" algn="l"/>
              </a:tabLst>
              <a:defRPr sz="3200">
                <a:solidFill>
                  <a:schemeClr val="bg1"/>
                </a:solidFill>
                <a:latin typeface="Arial" panose="020B0604020202020204" pitchFamily="34" charset="0"/>
              </a:defRPr>
            </a:lvl1pPr>
            <a:lvl2pPr marL="1123950" indent="-457200">
              <a:spcBef>
                <a:spcPct val="20000"/>
              </a:spcBef>
              <a:buChar char="–"/>
              <a:tabLst>
                <a:tab pos="5529263" algn="l"/>
              </a:tabLst>
              <a:defRPr sz="2800">
                <a:solidFill>
                  <a:schemeClr val="bg1"/>
                </a:solidFill>
                <a:latin typeface="Arial" panose="020B0604020202020204" pitchFamily="34" charset="0"/>
              </a:defRPr>
            </a:lvl2pPr>
            <a:lvl3pPr marL="1771650" indent="-457200">
              <a:spcBef>
                <a:spcPct val="20000"/>
              </a:spcBef>
              <a:buChar char="•"/>
              <a:tabLst>
                <a:tab pos="5529263" algn="l"/>
              </a:tabLst>
              <a:defRPr sz="2400">
                <a:solidFill>
                  <a:schemeClr val="bg1"/>
                </a:solidFill>
                <a:latin typeface="Arial" panose="020B0604020202020204" pitchFamily="34" charset="0"/>
              </a:defRPr>
            </a:lvl3pPr>
            <a:lvl4pPr marL="2419350" indent="-457200">
              <a:spcBef>
                <a:spcPct val="20000"/>
              </a:spcBef>
              <a:buChar char="–"/>
              <a:tabLst>
                <a:tab pos="5529263" algn="l"/>
              </a:tabLst>
              <a:defRPr sz="2000">
                <a:solidFill>
                  <a:schemeClr val="bg1"/>
                </a:solidFill>
                <a:latin typeface="Arial" panose="020B0604020202020204" pitchFamily="34" charset="0"/>
              </a:defRPr>
            </a:lvl4pPr>
            <a:lvl5pPr marL="3067050" indent="-457200">
              <a:spcBef>
                <a:spcPct val="20000"/>
              </a:spcBef>
              <a:buChar char="»"/>
              <a:tabLst>
                <a:tab pos="5529263" algn="l"/>
              </a:tabLst>
              <a:defRPr sz="2000">
                <a:solidFill>
                  <a:schemeClr val="bg1"/>
                </a:solidFill>
                <a:latin typeface="Arial" panose="020B0604020202020204" pitchFamily="34" charset="0"/>
              </a:defRPr>
            </a:lvl5pPr>
            <a:lvl6pPr marL="3524250" indent="-457200" eaLnBrk="0" fontAlgn="base" hangingPunct="0">
              <a:spcBef>
                <a:spcPct val="20000"/>
              </a:spcBef>
              <a:spcAft>
                <a:spcPct val="0"/>
              </a:spcAft>
              <a:buChar char="»"/>
              <a:tabLst>
                <a:tab pos="5529263" algn="l"/>
              </a:tabLst>
              <a:defRPr sz="2000">
                <a:solidFill>
                  <a:schemeClr val="bg1"/>
                </a:solidFill>
                <a:latin typeface="Arial" panose="020B0604020202020204" pitchFamily="34" charset="0"/>
              </a:defRPr>
            </a:lvl6pPr>
            <a:lvl7pPr marL="3981450" indent="-457200" eaLnBrk="0" fontAlgn="base" hangingPunct="0">
              <a:spcBef>
                <a:spcPct val="20000"/>
              </a:spcBef>
              <a:spcAft>
                <a:spcPct val="0"/>
              </a:spcAft>
              <a:buChar char="»"/>
              <a:tabLst>
                <a:tab pos="5529263" algn="l"/>
              </a:tabLst>
              <a:defRPr sz="2000">
                <a:solidFill>
                  <a:schemeClr val="bg1"/>
                </a:solidFill>
                <a:latin typeface="Arial" panose="020B0604020202020204" pitchFamily="34" charset="0"/>
              </a:defRPr>
            </a:lvl7pPr>
            <a:lvl8pPr marL="4438650" indent="-457200" eaLnBrk="0" fontAlgn="base" hangingPunct="0">
              <a:spcBef>
                <a:spcPct val="20000"/>
              </a:spcBef>
              <a:spcAft>
                <a:spcPct val="0"/>
              </a:spcAft>
              <a:buChar char="»"/>
              <a:tabLst>
                <a:tab pos="5529263" algn="l"/>
              </a:tabLst>
              <a:defRPr sz="2000">
                <a:solidFill>
                  <a:schemeClr val="bg1"/>
                </a:solidFill>
                <a:latin typeface="Arial" panose="020B0604020202020204" pitchFamily="34" charset="0"/>
              </a:defRPr>
            </a:lvl8pPr>
            <a:lvl9pPr marL="4895850" indent="-457200" eaLnBrk="0" fontAlgn="base" hangingPunct="0">
              <a:spcBef>
                <a:spcPct val="20000"/>
              </a:spcBef>
              <a:spcAft>
                <a:spcPct val="0"/>
              </a:spcAft>
              <a:buChar char="»"/>
              <a:tabLst>
                <a:tab pos="5529263" algn="l"/>
              </a:tabLst>
              <a:defRPr sz="2000">
                <a:solidFill>
                  <a:schemeClr val="bg1"/>
                </a:solidFill>
                <a:latin typeface="Arial" panose="020B0604020202020204" pitchFamily="34" charset="0"/>
              </a:defRPr>
            </a:lvl9pPr>
          </a:lstStyle>
          <a:p>
            <a:pPr marL="287338" marR="0" lvl="0" indent="-287338" algn="ctr" defTabSz="914400" rtl="0" eaLnBrk="0" fontAlgn="base" latinLnBrk="0" hangingPunct="0">
              <a:lnSpc>
                <a:spcPts val="3000"/>
              </a:lnSpc>
              <a:spcBef>
                <a:spcPts val="1000"/>
              </a:spcBef>
              <a:spcAft>
                <a:spcPct val="0"/>
              </a:spcAft>
              <a:buClr>
                <a:srgbClr val="FFFF00"/>
              </a:buClr>
              <a:buSzPct val="150000"/>
              <a:buFont typeface="Times" panose="02020603050405020304" pitchFamily="18" charset="0"/>
              <a:buNone/>
              <a:tabLst>
                <a:tab pos="5529263" algn="l"/>
              </a:tabLst>
              <a:defRPr/>
            </a:pPr>
            <a:r>
              <a:rPr kumimoji="0" lang="en-GB" altLang="it-IT" sz="3300" b="1"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Obiettivi</a:t>
            </a:r>
            <a:r>
              <a:rPr kumimoji="0" lang="en-GB" altLang="it-IT" sz="33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del </a:t>
            </a:r>
            <a:r>
              <a:rPr kumimoji="0" lang="en-GB" altLang="it-IT" sz="3300" b="1"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trattamento</a:t>
            </a:r>
            <a:endParaRPr kumimoji="0" lang="en-GB" altLang="it-IT" sz="33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287338" marR="0" lvl="0" indent="-287338" algn="l" defTabSz="914400" rtl="0" eaLnBrk="0" fontAlgn="base" latinLnBrk="0" hangingPunct="0">
              <a:lnSpc>
                <a:spcPts val="3000"/>
              </a:lnSpc>
              <a:spcBef>
                <a:spcPts val="1000"/>
              </a:spcBef>
              <a:spcAft>
                <a:spcPct val="0"/>
              </a:spcAft>
              <a:buClr>
                <a:srgbClr val="FFFF00"/>
              </a:buClr>
              <a:buSzPct val="150000"/>
              <a:buFont typeface="Times" panose="02020603050405020304" pitchFamily="18" charset="0"/>
              <a:buNone/>
              <a:tabLst>
                <a:tab pos="5529263" algn="l"/>
              </a:tabLst>
              <a:defRPr/>
            </a:pPr>
            <a:r>
              <a:rPr kumimoji="0" lang="it-IT" altLang="it-IT" sz="2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a:p>
            <a:pPr marL="287338" marR="0" lvl="0" indent="-287338" algn="l" defTabSz="914400" rtl="0" eaLnBrk="0" fontAlgn="base" latinLnBrk="0" hangingPunct="0">
              <a:lnSpc>
                <a:spcPts val="3000"/>
              </a:lnSpc>
              <a:spcBef>
                <a:spcPts val="1000"/>
              </a:spcBef>
              <a:spcAft>
                <a:spcPct val="0"/>
              </a:spcAft>
              <a:buClr>
                <a:srgbClr val="FFFF00"/>
              </a:buClr>
              <a:buSzPct val="150000"/>
              <a:buFont typeface="Times" panose="02020603050405020304" pitchFamily="18" charset="0"/>
              <a:buNone/>
              <a:tabLst>
                <a:tab pos="5529263" algn="l"/>
              </a:tabLst>
              <a:defRPr/>
            </a:pPr>
            <a:r>
              <a:rPr kumimoji="0" lang="it-IT" altLang="it-IT" sz="2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r>
              <a:rPr kumimoji="0" lang="de-DE" altLang="it-IT" sz="2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Ipertensione</a:t>
            </a:r>
            <a:r>
              <a:rPr kumimoji="0" lang="de-DE" altLang="it-IT"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non </a:t>
            </a:r>
            <a:r>
              <a:rPr kumimoji="0" lang="de-DE" altLang="it-IT" sz="2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complicata</a:t>
            </a:r>
            <a:r>
              <a:rPr kumimoji="0" lang="de-DE" altLang="it-IT"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a:t>
            </a:r>
            <a:r>
              <a:rPr kumimoji="0" lang="de-DE" altLang="it-IT" sz="2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de-DE" altLang="it-IT"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&lt;140/90</a:t>
            </a:r>
          </a:p>
          <a:p>
            <a:pPr marL="287338" marR="0" lvl="0" indent="-287338" algn="l" defTabSz="914400" rtl="0" eaLnBrk="0" fontAlgn="base" latinLnBrk="0" hangingPunct="0">
              <a:lnSpc>
                <a:spcPts val="3000"/>
              </a:lnSpc>
              <a:spcBef>
                <a:spcPts val="1000"/>
              </a:spcBef>
              <a:spcAft>
                <a:spcPct val="0"/>
              </a:spcAft>
              <a:buClr>
                <a:srgbClr val="FFFF00"/>
              </a:buClr>
              <a:buSzPct val="150000"/>
              <a:buFont typeface="Times" panose="02020603050405020304" pitchFamily="18" charset="0"/>
              <a:buNone/>
              <a:tabLst>
                <a:tab pos="5529263" algn="l"/>
              </a:tabLst>
              <a:defRPr/>
            </a:pPr>
            <a:endParaRPr kumimoji="0" lang="de-DE" altLang="it-IT" sz="2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287338" marR="0" lvl="0" indent="-287338" algn="l" defTabSz="914400" rtl="0" eaLnBrk="0" fontAlgn="base" latinLnBrk="0" hangingPunct="0">
              <a:lnSpc>
                <a:spcPts val="3000"/>
              </a:lnSpc>
              <a:spcBef>
                <a:spcPts val="1000"/>
              </a:spcBef>
              <a:spcAft>
                <a:spcPct val="0"/>
              </a:spcAft>
              <a:buClr>
                <a:srgbClr val="FFFF00"/>
              </a:buClr>
              <a:buSzPct val="150000"/>
              <a:buFont typeface="Times" panose="02020603050405020304" pitchFamily="18" charset="0"/>
              <a:buNone/>
              <a:tabLst>
                <a:tab pos="5529263" algn="l"/>
              </a:tabLst>
              <a:defRPr/>
            </a:pPr>
            <a:endParaRPr kumimoji="0" lang="de-DE" altLang="it-IT"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a:p>
            <a:pPr marL="287338" marR="0" lvl="0" indent="-287338" algn="l" defTabSz="914400" rtl="0" eaLnBrk="0" fontAlgn="base" latinLnBrk="0" hangingPunct="0">
              <a:lnSpc>
                <a:spcPts val="3000"/>
              </a:lnSpc>
              <a:spcBef>
                <a:spcPts val="1000"/>
              </a:spcBef>
              <a:spcAft>
                <a:spcPct val="0"/>
              </a:spcAft>
              <a:buClr>
                <a:srgbClr val="FFFF00"/>
              </a:buClr>
              <a:buSzPct val="150000"/>
              <a:buFont typeface="Times" panose="02020603050405020304" pitchFamily="18" charset="0"/>
              <a:buNone/>
              <a:tabLst>
                <a:tab pos="5529263" algn="l"/>
              </a:tabLst>
              <a:defRPr/>
            </a:pPr>
            <a:r>
              <a:rPr kumimoji="0" lang="de-DE" altLang="it-IT"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a:t>
            </a:r>
            <a:r>
              <a:rPr kumimoji="0" lang="de-DE" altLang="it-IT" sz="2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Ipertensione</a:t>
            </a:r>
            <a:r>
              <a:rPr kumimoji="0" lang="de-DE" altLang="it-IT"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 </a:t>
            </a:r>
            <a:r>
              <a:rPr kumimoji="0" lang="de-DE" altLang="it-IT" sz="2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diabete</a:t>
            </a:r>
            <a:r>
              <a:rPr kumimoji="0" lang="de-DE" altLang="it-IT"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kumimoji="0" lang="de-DE" altLang="it-IT" sz="2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stroke</a:t>
            </a:r>
            <a:r>
              <a:rPr kumimoji="0" lang="de-DE" altLang="it-IT"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IMA, IRC, </a:t>
            </a:r>
            <a:r>
              <a:rPr kumimoji="0" lang="de-DE" altLang="it-IT" sz="2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proteinuria</a:t>
            </a:r>
            <a:r>
              <a:rPr kumimoji="0" lang="de-DE" altLang="it-IT" sz="24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kumimoji="0" lang="de-DE" altLang="it-IT"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&lt;130/80</a:t>
            </a:r>
          </a:p>
          <a:p>
            <a:pPr marL="287338" marR="0" lvl="0" indent="-287338" algn="l" defTabSz="914400" rtl="0" eaLnBrk="0" fontAlgn="base" latinLnBrk="0" hangingPunct="0">
              <a:lnSpc>
                <a:spcPts val="3000"/>
              </a:lnSpc>
              <a:spcBef>
                <a:spcPts val="1000"/>
              </a:spcBef>
              <a:spcAft>
                <a:spcPct val="0"/>
              </a:spcAft>
              <a:buClr>
                <a:srgbClr val="FFFF00"/>
              </a:buClr>
              <a:buSzPct val="150000"/>
              <a:buFont typeface="Times" panose="02020603050405020304" pitchFamily="18" charset="0"/>
              <a:buNone/>
              <a:tabLst>
                <a:tab pos="5529263" algn="l"/>
              </a:tabLst>
              <a:defRPr/>
            </a:pPr>
            <a:endParaRPr lang="de-DE" altLang="it-IT" sz="2000" b="1" kern="1200" dirty="0">
              <a:solidFill>
                <a:srgbClr val="FF0000"/>
              </a:solidFill>
            </a:endParaRPr>
          </a:p>
          <a:p>
            <a:pPr marL="287338" marR="0" lvl="0" indent="-287338" algn="ctr" defTabSz="914400" rtl="0" eaLnBrk="0" fontAlgn="base" latinLnBrk="0" hangingPunct="0">
              <a:lnSpc>
                <a:spcPts val="3000"/>
              </a:lnSpc>
              <a:spcBef>
                <a:spcPts val="1000"/>
              </a:spcBef>
              <a:spcAft>
                <a:spcPct val="0"/>
              </a:spcAft>
              <a:buClr>
                <a:srgbClr val="FFFF00"/>
              </a:buClr>
              <a:buSzPct val="150000"/>
              <a:buFont typeface="Times" panose="02020603050405020304" pitchFamily="18" charset="0"/>
              <a:buNone/>
              <a:tabLst>
                <a:tab pos="5529263" algn="l"/>
              </a:tabLst>
              <a:defRPr/>
            </a:pPr>
            <a:r>
              <a:rPr kumimoji="0" lang="de-DE" altLang="it-IT" sz="4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&lt; 120 </a:t>
            </a:r>
            <a:r>
              <a:rPr kumimoji="0" lang="de-DE" altLang="it-IT" sz="4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mmHg</a:t>
            </a:r>
            <a:r>
              <a:rPr kumimoji="0" lang="en-GB" altLang="it-IT" sz="2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de-DE" altLang="it-IT" sz="2200" b="1" i="0" u="none" strike="noStrike" kern="1200" cap="none" spc="0" normalizeH="0" baseline="0" noProof="0" dirty="0">
                <a:ln>
                  <a:noFill/>
                </a:ln>
                <a:solidFill>
                  <a:srgbClr val="00FF00"/>
                </a:solidFill>
                <a:effectLst/>
                <a:uLnTx/>
                <a:uFillTx/>
                <a:latin typeface="Arial" panose="020B0604020202020204" pitchFamily="34" charset="0"/>
                <a:ea typeface="+mn-ea"/>
                <a:cs typeface="+mn-cs"/>
              </a:rPr>
              <a:t> </a:t>
            </a:r>
            <a:endParaRPr kumimoji="0" lang="it-IT" altLang="it-IT" sz="2200" b="1" i="0" u="none" strike="noStrike" kern="1200" cap="none" spc="0" normalizeH="0" baseline="0" noProof="0" dirty="0">
              <a:ln>
                <a:noFill/>
              </a:ln>
              <a:solidFill>
                <a:srgbClr val="00FF00"/>
              </a:solidFill>
              <a:effectLst/>
              <a:uLnTx/>
              <a:uFillTx/>
              <a:latin typeface="Arial" panose="020B0604020202020204" pitchFamily="34" charset="0"/>
              <a:ea typeface="+mn-ea"/>
              <a:cs typeface="+mn-cs"/>
            </a:endParaRPr>
          </a:p>
        </p:txBody>
      </p:sp>
      <p:sp>
        <p:nvSpPr>
          <p:cNvPr id="600071" name="Text Box 7">
            <a:extLst>
              <a:ext uri="{FF2B5EF4-FFF2-40B4-BE49-F238E27FC236}">
                <a16:creationId xmlns:a16="http://schemas.microsoft.com/office/drawing/2014/main" id="{86C4ECED-24DB-4DA4-B6DA-EF4953091049}"/>
              </a:ext>
            </a:extLst>
          </p:cNvPr>
          <p:cNvSpPr txBox="1">
            <a:spLocks noChangeArrowheads="1"/>
          </p:cNvSpPr>
          <p:nvPr/>
        </p:nvSpPr>
        <p:spPr bwMode="auto">
          <a:xfrm>
            <a:off x="234950" y="406400"/>
            <a:ext cx="8629650" cy="415925"/>
          </a:xfrm>
          <a:prstGeom prst="rect">
            <a:avLst/>
          </a:prstGeom>
          <a:noFill/>
          <a:ln>
            <a:noFill/>
          </a:ln>
          <a:effectLst>
            <a:outerShdw blurRad="76200" dist="25399" dir="1439866" algn="ctr" rotWithShape="0">
              <a:schemeClr val="tx1"/>
            </a:outerShdw>
          </a:effec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it-IT" sz="2600" b="1"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Linee</a:t>
            </a:r>
            <a:r>
              <a:rPr kumimoji="0" lang="en-GB" altLang="it-IT" sz="26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kumimoji="0" lang="en-GB" altLang="it-IT" sz="2600" b="1"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guida</a:t>
            </a:r>
            <a:r>
              <a:rPr kumimoji="0" lang="en-GB" altLang="it-IT" sz="26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ESH/ESC 2018 </a:t>
            </a:r>
            <a:endParaRPr kumimoji="0" lang="it-IT" altLang="it-IT"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2" name="Immagine 1">
            <a:extLst>
              <a:ext uri="{FF2B5EF4-FFF2-40B4-BE49-F238E27FC236}">
                <a16:creationId xmlns:a16="http://schemas.microsoft.com/office/drawing/2014/main" id="{C60F5097-2A7E-428B-AAEB-573D8A2D1822}"/>
              </a:ext>
            </a:extLst>
          </p:cNvPr>
          <p:cNvPicPr>
            <a:picLocks noChangeAspect="1"/>
          </p:cNvPicPr>
          <p:nvPr/>
        </p:nvPicPr>
        <p:blipFill>
          <a:blip r:embed="rId3"/>
          <a:stretch>
            <a:fillRect/>
          </a:stretch>
        </p:blipFill>
        <p:spPr>
          <a:xfrm>
            <a:off x="1316775" y="4999487"/>
            <a:ext cx="1352281" cy="117711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600070">
                                            <p:txEl>
                                              <p:pRg st="2" end="2"/>
                                            </p:txEl>
                                          </p:spTgt>
                                        </p:tgtEl>
                                        <p:attrNameLst>
                                          <p:attrName>style.visibility</p:attrName>
                                        </p:attrNameLst>
                                      </p:cBhvr>
                                      <p:to>
                                        <p:strVal val="visible"/>
                                      </p:to>
                                    </p:set>
                                    <p:anim calcmode="discrete" valueType="clr">
                                      <p:cBhvr override="childStyle">
                                        <p:cTn id="7" dur="80"/>
                                        <p:tgtEl>
                                          <p:spTgt spid="600070">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00070">
                                            <p:txEl>
                                              <p:pRg st="2" end="2"/>
                                            </p:txEl>
                                          </p:spTgt>
                                        </p:tgtEl>
                                        <p:attrNameLst>
                                          <p:attrName>fillcolor</p:attrName>
                                        </p:attrNameLst>
                                      </p:cBhvr>
                                      <p:tavLst>
                                        <p:tav tm="0">
                                          <p:val>
                                            <p:clrVal>
                                              <a:schemeClr val="accent2"/>
                                            </p:clrVal>
                                          </p:val>
                                        </p:tav>
                                        <p:tav tm="50000">
                                          <p:val>
                                            <p:clrVal>
                                              <a:schemeClr val="hlink"/>
                                            </p:clrVal>
                                          </p:val>
                                        </p:tav>
                                      </p:tavLst>
                                    </p:anim>
                                    <p:set>
                                      <p:cBhvr>
                                        <p:cTn id="9" dur="80"/>
                                        <p:tgtEl>
                                          <p:spTgt spid="600070">
                                            <p:txEl>
                                              <p:pRg st="2" end="2"/>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600070">
                                            <p:txEl>
                                              <p:pRg st="5" end="5"/>
                                            </p:txEl>
                                          </p:spTgt>
                                        </p:tgtEl>
                                        <p:attrNameLst>
                                          <p:attrName>style.visibility</p:attrName>
                                        </p:attrNameLst>
                                      </p:cBhvr>
                                      <p:to>
                                        <p:strVal val="visible"/>
                                      </p:to>
                                    </p:set>
                                    <p:anim calcmode="discrete" valueType="clr">
                                      <p:cBhvr override="childStyle">
                                        <p:cTn id="14" dur="80"/>
                                        <p:tgtEl>
                                          <p:spTgt spid="600070">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00070">
                                            <p:txEl>
                                              <p:pRg st="5" end="5"/>
                                            </p:txEl>
                                          </p:spTgt>
                                        </p:tgtEl>
                                        <p:attrNameLst>
                                          <p:attrName>fillcolor</p:attrName>
                                        </p:attrNameLst>
                                      </p:cBhvr>
                                      <p:tavLst>
                                        <p:tav tm="0">
                                          <p:val>
                                            <p:clrVal>
                                              <a:schemeClr val="accent2"/>
                                            </p:clrVal>
                                          </p:val>
                                        </p:tav>
                                        <p:tav tm="50000">
                                          <p:val>
                                            <p:clrVal>
                                              <a:schemeClr val="hlink"/>
                                            </p:clrVal>
                                          </p:val>
                                        </p:tav>
                                      </p:tavLst>
                                    </p:anim>
                                    <p:set>
                                      <p:cBhvr>
                                        <p:cTn id="16" dur="80"/>
                                        <p:tgtEl>
                                          <p:spTgt spid="600070">
                                            <p:txEl>
                                              <p:pRg st="5" end="5"/>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600070">
                                            <p:txEl>
                                              <p:pRg st="7" end="7"/>
                                            </p:txEl>
                                          </p:spTgt>
                                        </p:tgtEl>
                                        <p:attrNameLst>
                                          <p:attrName>style.visibility</p:attrName>
                                        </p:attrNameLst>
                                      </p:cBhvr>
                                      <p:to>
                                        <p:strVal val="visible"/>
                                      </p:to>
                                    </p:set>
                                    <p:anim calcmode="discrete" valueType="clr">
                                      <p:cBhvr override="childStyle">
                                        <p:cTn id="21" dur="80"/>
                                        <p:tgtEl>
                                          <p:spTgt spid="600070">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00070">
                                            <p:txEl>
                                              <p:pRg st="7" end="7"/>
                                            </p:txEl>
                                          </p:spTgt>
                                        </p:tgtEl>
                                        <p:attrNameLst>
                                          <p:attrName>fillcolor</p:attrName>
                                        </p:attrNameLst>
                                      </p:cBhvr>
                                      <p:tavLst>
                                        <p:tav tm="0">
                                          <p:val>
                                            <p:clrVal>
                                              <a:schemeClr val="accent2"/>
                                            </p:clrVal>
                                          </p:val>
                                        </p:tav>
                                        <p:tav tm="50000">
                                          <p:val>
                                            <p:clrVal>
                                              <a:schemeClr val="hlink"/>
                                            </p:clrVal>
                                          </p:val>
                                        </p:tav>
                                      </p:tavLst>
                                    </p:anim>
                                    <p:set>
                                      <p:cBhvr>
                                        <p:cTn id="23" dur="80"/>
                                        <p:tgtEl>
                                          <p:spTgt spid="600070">
                                            <p:txEl>
                                              <p:pRg st="7" end="7"/>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12149" y="5716474"/>
            <a:ext cx="165735" cy="166071"/>
          </a:xfrm>
          <a:prstGeom prst="rect">
            <a:avLst/>
          </a:prstGeom>
        </p:spPr>
        <p:txBody>
          <a:bodyPr vert="horz" wrap="square" lIns="0" tIns="12065" rIns="0" bIns="0" rtlCol="0">
            <a:spAutoFit/>
          </a:bodyPr>
          <a:lstStyle/>
          <a:p>
            <a:pPr marL="12700" algn="l" defTabSz="914400" rtl="0">
              <a:lnSpc>
                <a:spcPct val="100000"/>
              </a:lnSpc>
              <a:spcBef>
                <a:spcPts val="95"/>
              </a:spcBef>
            </a:pPr>
            <a:r>
              <a:rPr sz="1000" b="1" kern="1200" spc="-165" dirty="0">
                <a:solidFill>
                  <a:srgbClr val="FFFFFF"/>
                </a:solidFill>
                <a:latin typeface="Verdana"/>
                <a:ea typeface="+mn-ea"/>
                <a:cs typeface="Verdana"/>
              </a:rPr>
              <a:t>13</a:t>
            </a:r>
            <a:endParaRPr sz="1000" kern="1200">
              <a:solidFill>
                <a:prstClr val="black"/>
              </a:solidFill>
              <a:latin typeface="Verdana"/>
              <a:ea typeface="+mn-ea"/>
              <a:cs typeface="Verdana"/>
            </a:endParaRPr>
          </a:p>
        </p:txBody>
      </p:sp>
      <p:sp>
        <p:nvSpPr>
          <p:cNvPr id="4" name="object 4"/>
          <p:cNvSpPr/>
          <p:nvPr/>
        </p:nvSpPr>
        <p:spPr>
          <a:xfrm>
            <a:off x="5542153" y="3396234"/>
            <a:ext cx="1620012" cy="617219"/>
          </a:xfrm>
          <a:prstGeom prst="rect">
            <a:avLst/>
          </a:prstGeom>
          <a:blipFill>
            <a:blip r:embed="rId2" cstate="print"/>
            <a:stretch>
              <a:fillRect/>
            </a:stretch>
          </a:blipFill>
        </p:spPr>
        <p:txBody>
          <a:bodyPr wrap="square" lIns="0" tIns="0" rIns="0" bIns="0" rtlCol="0"/>
          <a:lstStyle/>
          <a:p>
            <a:pPr algn="l" defTabSz="914400" rtl="0">
              <a:lnSpc>
                <a:spcPct val="100000"/>
              </a:lnSpc>
            </a:pPr>
            <a:endParaRPr kern="1200">
              <a:solidFill>
                <a:prstClr val="black"/>
              </a:solidFill>
              <a:ea typeface="+mn-ea"/>
              <a:cs typeface="+mn-cs"/>
            </a:endParaRPr>
          </a:p>
        </p:txBody>
      </p:sp>
      <p:sp>
        <p:nvSpPr>
          <p:cNvPr id="5" name="object 5"/>
          <p:cNvSpPr/>
          <p:nvPr/>
        </p:nvSpPr>
        <p:spPr>
          <a:xfrm>
            <a:off x="2483486" y="4013454"/>
            <a:ext cx="3058667" cy="1097330"/>
          </a:xfrm>
          <a:prstGeom prst="rect">
            <a:avLst/>
          </a:prstGeom>
          <a:blipFill>
            <a:blip r:embed="rId3" cstate="print"/>
            <a:stretch>
              <a:fillRect/>
            </a:stretch>
          </a:blipFill>
        </p:spPr>
        <p:txBody>
          <a:bodyPr wrap="square" lIns="0" tIns="0" rIns="0" bIns="0" rtlCol="0"/>
          <a:lstStyle/>
          <a:p>
            <a:pPr algn="l" defTabSz="914400" rtl="0">
              <a:lnSpc>
                <a:spcPct val="100000"/>
              </a:lnSpc>
            </a:pPr>
            <a:endParaRPr kern="1200">
              <a:solidFill>
                <a:prstClr val="black"/>
              </a:solidFill>
              <a:ea typeface="+mn-ea"/>
              <a:cs typeface="+mn-cs"/>
            </a:endParaRPr>
          </a:p>
        </p:txBody>
      </p:sp>
      <p:sp>
        <p:nvSpPr>
          <p:cNvPr id="6" name="object 6"/>
          <p:cNvSpPr/>
          <p:nvPr/>
        </p:nvSpPr>
        <p:spPr>
          <a:xfrm>
            <a:off x="7162166" y="4630725"/>
            <a:ext cx="1620011" cy="480059"/>
          </a:xfrm>
          <a:prstGeom prst="rect">
            <a:avLst/>
          </a:prstGeom>
          <a:blipFill>
            <a:blip r:embed="rId4" cstate="print"/>
            <a:stretch>
              <a:fillRect/>
            </a:stretch>
          </a:blipFill>
        </p:spPr>
        <p:txBody>
          <a:bodyPr wrap="square" lIns="0" tIns="0" rIns="0" bIns="0" rtlCol="0"/>
          <a:lstStyle/>
          <a:p>
            <a:pPr algn="l" defTabSz="914400" rtl="0">
              <a:lnSpc>
                <a:spcPct val="100000"/>
              </a:lnSpc>
            </a:pPr>
            <a:endParaRPr kern="1200">
              <a:solidFill>
                <a:prstClr val="black"/>
              </a:solidFill>
              <a:ea typeface="+mn-ea"/>
              <a:cs typeface="+mn-cs"/>
            </a:endParaRPr>
          </a:p>
        </p:txBody>
      </p:sp>
      <p:sp>
        <p:nvSpPr>
          <p:cNvPr id="7" name="object 7"/>
          <p:cNvSpPr/>
          <p:nvPr/>
        </p:nvSpPr>
        <p:spPr>
          <a:xfrm>
            <a:off x="2482850" y="2253233"/>
            <a:ext cx="6300470" cy="0"/>
          </a:xfrm>
          <a:custGeom>
            <a:avLst/>
            <a:gdLst/>
            <a:ahLst/>
            <a:cxnLst/>
            <a:rect l="l" t="t" r="r" b="b"/>
            <a:pathLst>
              <a:path w="6300470">
                <a:moveTo>
                  <a:pt x="0" y="0"/>
                </a:moveTo>
                <a:lnTo>
                  <a:pt x="6299961" y="0"/>
                </a:lnTo>
              </a:path>
            </a:pathLst>
          </a:custGeom>
          <a:ln w="28575">
            <a:solidFill>
              <a:srgbClr val="465EA3"/>
            </a:solidFill>
          </a:ln>
        </p:spPr>
        <p:txBody>
          <a:bodyPr wrap="square" lIns="0" tIns="0" rIns="0" bIns="0" rtlCol="0"/>
          <a:lstStyle/>
          <a:p>
            <a:pPr algn="l" defTabSz="914400" rtl="0">
              <a:lnSpc>
                <a:spcPct val="100000"/>
              </a:lnSpc>
            </a:pPr>
            <a:endParaRPr kern="1200">
              <a:solidFill>
                <a:prstClr val="black"/>
              </a:solidFill>
              <a:ea typeface="+mn-ea"/>
              <a:cs typeface="+mn-cs"/>
            </a:endParaRPr>
          </a:p>
        </p:txBody>
      </p:sp>
      <p:sp>
        <p:nvSpPr>
          <p:cNvPr id="8" name="object 8"/>
          <p:cNvSpPr/>
          <p:nvPr/>
        </p:nvSpPr>
        <p:spPr>
          <a:xfrm>
            <a:off x="250826" y="2032253"/>
            <a:ext cx="8532495" cy="0"/>
          </a:xfrm>
          <a:custGeom>
            <a:avLst/>
            <a:gdLst/>
            <a:ahLst/>
            <a:cxnLst/>
            <a:rect l="l" t="t" r="r" b="b"/>
            <a:pathLst>
              <a:path w="8532495">
                <a:moveTo>
                  <a:pt x="0" y="0"/>
                </a:moveTo>
                <a:lnTo>
                  <a:pt x="8531987" y="0"/>
                </a:lnTo>
              </a:path>
            </a:pathLst>
          </a:custGeom>
          <a:ln w="28575">
            <a:solidFill>
              <a:srgbClr val="465EA3"/>
            </a:solidFill>
          </a:ln>
        </p:spPr>
        <p:txBody>
          <a:bodyPr wrap="square" lIns="0" tIns="0" rIns="0" bIns="0" rtlCol="0"/>
          <a:lstStyle/>
          <a:p>
            <a:pPr algn="l" defTabSz="914400" rtl="0">
              <a:lnSpc>
                <a:spcPct val="100000"/>
              </a:lnSpc>
            </a:pPr>
            <a:endParaRPr kern="1200">
              <a:solidFill>
                <a:prstClr val="black"/>
              </a:solidFill>
              <a:ea typeface="+mn-ea"/>
              <a:cs typeface="+mn-cs"/>
            </a:endParaRPr>
          </a:p>
        </p:txBody>
      </p:sp>
      <p:sp>
        <p:nvSpPr>
          <p:cNvPr id="9" name="object 9"/>
          <p:cNvSpPr txBox="1"/>
          <p:nvPr/>
        </p:nvSpPr>
        <p:spPr>
          <a:xfrm>
            <a:off x="329590" y="2239644"/>
            <a:ext cx="2011680" cy="330200"/>
          </a:xfrm>
          <a:prstGeom prst="rect">
            <a:avLst/>
          </a:prstGeom>
        </p:spPr>
        <p:txBody>
          <a:bodyPr vert="horz" wrap="square" lIns="0" tIns="12065" rIns="0" bIns="0" rtlCol="0">
            <a:spAutoFit/>
          </a:bodyPr>
          <a:lstStyle/>
          <a:p>
            <a:pPr marL="12700" marR="5080" algn="l" defTabSz="914400" rtl="0">
              <a:lnSpc>
                <a:spcPct val="100000"/>
              </a:lnSpc>
              <a:spcBef>
                <a:spcPts val="95"/>
              </a:spcBef>
            </a:pPr>
            <a:r>
              <a:rPr sz="1000" b="1" kern="1200" spc="-100" dirty="0">
                <a:solidFill>
                  <a:srgbClr val="465EA3"/>
                </a:solidFill>
                <a:latin typeface="Verdana"/>
                <a:ea typeface="+mn-ea"/>
                <a:cs typeface="Verdana"/>
              </a:rPr>
              <a:t>Other </a:t>
            </a:r>
            <a:r>
              <a:rPr sz="1000" b="1" kern="1200" spc="-135" dirty="0">
                <a:solidFill>
                  <a:srgbClr val="465EA3"/>
                </a:solidFill>
                <a:latin typeface="Verdana"/>
                <a:ea typeface="+mn-ea"/>
                <a:cs typeface="Verdana"/>
              </a:rPr>
              <a:t>risk </a:t>
            </a:r>
            <a:r>
              <a:rPr sz="1000" b="1" kern="1200" spc="-95" dirty="0">
                <a:solidFill>
                  <a:srgbClr val="465EA3"/>
                </a:solidFill>
                <a:latin typeface="Verdana"/>
                <a:ea typeface="+mn-ea"/>
                <a:cs typeface="Verdana"/>
              </a:rPr>
              <a:t>factors, </a:t>
            </a:r>
            <a:r>
              <a:rPr sz="1000" b="1" kern="1200" spc="-85" dirty="0">
                <a:solidFill>
                  <a:srgbClr val="465EA3"/>
                </a:solidFill>
                <a:latin typeface="Verdana"/>
                <a:ea typeface="+mn-ea"/>
                <a:cs typeface="Verdana"/>
              </a:rPr>
              <a:t>asymptomatic  organ </a:t>
            </a:r>
            <a:r>
              <a:rPr sz="1000" b="1" kern="1200" spc="-45" dirty="0">
                <a:solidFill>
                  <a:srgbClr val="465EA3"/>
                </a:solidFill>
                <a:latin typeface="Verdana"/>
                <a:ea typeface="+mn-ea"/>
                <a:cs typeface="Verdana"/>
              </a:rPr>
              <a:t>damage </a:t>
            </a:r>
            <a:r>
              <a:rPr sz="1000" b="1" kern="1200" spc="-120" dirty="0">
                <a:solidFill>
                  <a:srgbClr val="465EA3"/>
                </a:solidFill>
                <a:latin typeface="Verdana"/>
                <a:ea typeface="+mn-ea"/>
                <a:cs typeface="Verdana"/>
              </a:rPr>
              <a:t>or</a:t>
            </a:r>
            <a:r>
              <a:rPr sz="1000" b="1" kern="1200" spc="-55" dirty="0">
                <a:solidFill>
                  <a:srgbClr val="465EA3"/>
                </a:solidFill>
                <a:latin typeface="Verdana"/>
                <a:ea typeface="+mn-ea"/>
                <a:cs typeface="Verdana"/>
              </a:rPr>
              <a:t> </a:t>
            </a:r>
            <a:r>
              <a:rPr sz="1000" b="1" kern="1200" spc="-75" dirty="0">
                <a:solidFill>
                  <a:srgbClr val="465EA3"/>
                </a:solidFill>
                <a:latin typeface="Verdana"/>
                <a:ea typeface="+mn-ea"/>
                <a:cs typeface="Verdana"/>
              </a:rPr>
              <a:t>disease</a:t>
            </a:r>
            <a:endParaRPr sz="1000" kern="1200">
              <a:solidFill>
                <a:prstClr val="black"/>
              </a:solidFill>
              <a:latin typeface="Verdana"/>
              <a:ea typeface="+mn-ea"/>
              <a:cs typeface="Verdana"/>
            </a:endParaRPr>
          </a:p>
        </p:txBody>
      </p:sp>
      <p:sp>
        <p:nvSpPr>
          <p:cNvPr id="10" name="object 10"/>
          <p:cNvSpPr txBox="1"/>
          <p:nvPr/>
        </p:nvSpPr>
        <p:spPr>
          <a:xfrm>
            <a:off x="2812796" y="2273808"/>
            <a:ext cx="781685" cy="482600"/>
          </a:xfrm>
          <a:prstGeom prst="rect">
            <a:avLst/>
          </a:prstGeom>
        </p:spPr>
        <p:txBody>
          <a:bodyPr vert="horz" wrap="square" lIns="0" tIns="12065" rIns="0" bIns="0" rtlCol="0">
            <a:spAutoFit/>
          </a:bodyPr>
          <a:lstStyle/>
          <a:p>
            <a:pPr marL="20320" algn="l" defTabSz="914400" rtl="0">
              <a:lnSpc>
                <a:spcPct val="100000"/>
              </a:lnSpc>
              <a:spcBef>
                <a:spcPts val="95"/>
              </a:spcBef>
            </a:pPr>
            <a:r>
              <a:rPr sz="1000" kern="1200" spc="-35" dirty="0">
                <a:solidFill>
                  <a:srgbClr val="465EA3"/>
                </a:solidFill>
                <a:latin typeface="Verdana"/>
                <a:ea typeface="+mn-ea"/>
                <a:cs typeface="Verdana"/>
              </a:rPr>
              <a:t>High</a:t>
            </a:r>
            <a:r>
              <a:rPr sz="1000" kern="1200" spc="-150" dirty="0">
                <a:solidFill>
                  <a:srgbClr val="465EA3"/>
                </a:solidFill>
                <a:latin typeface="Verdana"/>
                <a:ea typeface="+mn-ea"/>
                <a:cs typeface="Verdana"/>
              </a:rPr>
              <a:t> </a:t>
            </a:r>
            <a:r>
              <a:rPr sz="1000" kern="1200" spc="-25" dirty="0">
                <a:solidFill>
                  <a:srgbClr val="465EA3"/>
                </a:solidFill>
                <a:latin typeface="Verdana"/>
                <a:ea typeface="+mn-ea"/>
                <a:cs typeface="Verdana"/>
              </a:rPr>
              <a:t>normal</a:t>
            </a:r>
            <a:endParaRPr sz="1000" kern="1200">
              <a:solidFill>
                <a:prstClr val="black"/>
              </a:solidFill>
              <a:latin typeface="Verdana"/>
              <a:ea typeface="+mn-ea"/>
              <a:cs typeface="Verdana"/>
            </a:endParaRPr>
          </a:p>
          <a:p>
            <a:pPr marL="35560" algn="l" defTabSz="914400" rtl="0">
              <a:lnSpc>
                <a:spcPct val="100000"/>
              </a:lnSpc>
            </a:pPr>
            <a:r>
              <a:rPr sz="1000" kern="1200" spc="-110" dirty="0">
                <a:solidFill>
                  <a:srgbClr val="465EA3"/>
                </a:solidFill>
                <a:latin typeface="Verdana"/>
                <a:ea typeface="+mn-ea"/>
                <a:cs typeface="Verdana"/>
              </a:rPr>
              <a:t>SBP</a:t>
            </a:r>
            <a:r>
              <a:rPr sz="1000" kern="1200" spc="-155" dirty="0">
                <a:solidFill>
                  <a:srgbClr val="465EA3"/>
                </a:solidFill>
                <a:latin typeface="Verdana"/>
                <a:ea typeface="+mn-ea"/>
                <a:cs typeface="Verdana"/>
              </a:rPr>
              <a:t> </a:t>
            </a:r>
            <a:r>
              <a:rPr sz="1000" kern="1200" spc="-95" dirty="0">
                <a:solidFill>
                  <a:srgbClr val="465EA3"/>
                </a:solidFill>
                <a:latin typeface="Verdana"/>
                <a:ea typeface="+mn-ea"/>
                <a:cs typeface="Verdana"/>
              </a:rPr>
              <a:t>130-139</a:t>
            </a:r>
            <a:endParaRPr sz="1000" kern="1200">
              <a:solidFill>
                <a:prstClr val="black"/>
              </a:solidFill>
              <a:latin typeface="Verdana"/>
              <a:ea typeface="+mn-ea"/>
              <a:cs typeface="Verdana"/>
            </a:endParaRPr>
          </a:p>
          <a:p>
            <a:pPr marL="12700" algn="l" defTabSz="914400" rtl="0">
              <a:lnSpc>
                <a:spcPct val="100000"/>
              </a:lnSpc>
            </a:pPr>
            <a:r>
              <a:rPr sz="1000" kern="1200" spc="-45" dirty="0">
                <a:solidFill>
                  <a:srgbClr val="465EA3"/>
                </a:solidFill>
                <a:latin typeface="Verdana"/>
                <a:ea typeface="+mn-ea"/>
                <a:cs typeface="Verdana"/>
              </a:rPr>
              <a:t>or </a:t>
            </a:r>
            <a:r>
              <a:rPr sz="1000" kern="1200" spc="-55" dirty="0">
                <a:solidFill>
                  <a:srgbClr val="465EA3"/>
                </a:solidFill>
                <a:latin typeface="Verdana"/>
                <a:ea typeface="+mn-ea"/>
                <a:cs typeface="Verdana"/>
              </a:rPr>
              <a:t>DBP</a:t>
            </a:r>
            <a:r>
              <a:rPr sz="1000" kern="1200" spc="-175" dirty="0">
                <a:solidFill>
                  <a:srgbClr val="465EA3"/>
                </a:solidFill>
                <a:latin typeface="Verdana"/>
                <a:ea typeface="+mn-ea"/>
                <a:cs typeface="Verdana"/>
              </a:rPr>
              <a:t> </a:t>
            </a:r>
            <a:r>
              <a:rPr sz="1000" kern="1200" spc="-95" dirty="0">
                <a:solidFill>
                  <a:srgbClr val="465EA3"/>
                </a:solidFill>
                <a:latin typeface="Verdana"/>
                <a:ea typeface="+mn-ea"/>
                <a:cs typeface="Verdana"/>
              </a:rPr>
              <a:t>85-89</a:t>
            </a:r>
            <a:endParaRPr sz="1000" kern="1200">
              <a:solidFill>
                <a:prstClr val="black"/>
              </a:solidFill>
              <a:latin typeface="Verdana"/>
              <a:ea typeface="+mn-ea"/>
              <a:cs typeface="Verdana"/>
            </a:endParaRPr>
          </a:p>
        </p:txBody>
      </p:sp>
      <p:sp>
        <p:nvSpPr>
          <p:cNvPr id="11" name="object 11"/>
          <p:cNvSpPr txBox="1"/>
          <p:nvPr/>
        </p:nvSpPr>
        <p:spPr>
          <a:xfrm>
            <a:off x="4342258" y="2273808"/>
            <a:ext cx="781685" cy="482600"/>
          </a:xfrm>
          <a:prstGeom prst="rect">
            <a:avLst/>
          </a:prstGeom>
        </p:spPr>
        <p:txBody>
          <a:bodyPr vert="horz" wrap="square" lIns="0" tIns="12065" rIns="0" bIns="0" rtlCol="0">
            <a:spAutoFit/>
          </a:bodyPr>
          <a:lstStyle/>
          <a:p>
            <a:pPr marL="68580" algn="l" defTabSz="914400" rtl="0">
              <a:lnSpc>
                <a:spcPct val="100000"/>
              </a:lnSpc>
              <a:spcBef>
                <a:spcPts val="95"/>
              </a:spcBef>
            </a:pPr>
            <a:r>
              <a:rPr sz="1000" kern="1200" spc="25" dirty="0">
                <a:solidFill>
                  <a:srgbClr val="465EA3"/>
                </a:solidFill>
                <a:latin typeface="Verdana"/>
                <a:ea typeface="+mn-ea"/>
                <a:cs typeface="Verdana"/>
              </a:rPr>
              <a:t>Grade </a:t>
            </a:r>
            <a:r>
              <a:rPr sz="1000" kern="1200" spc="-200" dirty="0">
                <a:solidFill>
                  <a:srgbClr val="465EA3"/>
                </a:solidFill>
                <a:latin typeface="Verdana"/>
                <a:ea typeface="+mn-ea"/>
                <a:cs typeface="Verdana"/>
              </a:rPr>
              <a:t>I</a:t>
            </a:r>
            <a:r>
              <a:rPr sz="1000" kern="1200" spc="-204" dirty="0">
                <a:solidFill>
                  <a:srgbClr val="465EA3"/>
                </a:solidFill>
                <a:latin typeface="Verdana"/>
                <a:ea typeface="+mn-ea"/>
                <a:cs typeface="Verdana"/>
              </a:rPr>
              <a:t> </a:t>
            </a:r>
            <a:r>
              <a:rPr sz="1000" kern="1200" spc="-135" dirty="0">
                <a:solidFill>
                  <a:srgbClr val="465EA3"/>
                </a:solidFill>
                <a:latin typeface="Verdana"/>
                <a:ea typeface="+mn-ea"/>
                <a:cs typeface="Verdana"/>
              </a:rPr>
              <a:t>HT</a:t>
            </a:r>
            <a:endParaRPr sz="1000" kern="1200">
              <a:solidFill>
                <a:prstClr val="black"/>
              </a:solidFill>
              <a:latin typeface="Verdana"/>
              <a:ea typeface="+mn-ea"/>
              <a:cs typeface="Verdana"/>
            </a:endParaRPr>
          </a:p>
          <a:p>
            <a:pPr marL="36830" algn="l" defTabSz="914400" rtl="0">
              <a:lnSpc>
                <a:spcPct val="100000"/>
              </a:lnSpc>
            </a:pPr>
            <a:r>
              <a:rPr sz="1000" kern="1200" spc="-110" dirty="0">
                <a:solidFill>
                  <a:srgbClr val="465EA3"/>
                </a:solidFill>
                <a:latin typeface="Verdana"/>
                <a:ea typeface="+mn-ea"/>
                <a:cs typeface="Verdana"/>
              </a:rPr>
              <a:t>SBP</a:t>
            </a:r>
            <a:r>
              <a:rPr sz="1000" kern="1200" spc="-155" dirty="0">
                <a:solidFill>
                  <a:srgbClr val="465EA3"/>
                </a:solidFill>
                <a:latin typeface="Verdana"/>
                <a:ea typeface="+mn-ea"/>
                <a:cs typeface="Verdana"/>
              </a:rPr>
              <a:t> </a:t>
            </a:r>
            <a:r>
              <a:rPr sz="1000" kern="1200" spc="-95" dirty="0">
                <a:solidFill>
                  <a:srgbClr val="465EA3"/>
                </a:solidFill>
                <a:latin typeface="Verdana"/>
                <a:ea typeface="+mn-ea"/>
                <a:cs typeface="Verdana"/>
              </a:rPr>
              <a:t>140-159</a:t>
            </a:r>
            <a:endParaRPr sz="1000" kern="1200">
              <a:solidFill>
                <a:prstClr val="black"/>
              </a:solidFill>
              <a:latin typeface="Verdana"/>
              <a:ea typeface="+mn-ea"/>
              <a:cs typeface="Verdana"/>
            </a:endParaRPr>
          </a:p>
          <a:p>
            <a:pPr marL="12700" algn="l" defTabSz="914400" rtl="0">
              <a:lnSpc>
                <a:spcPct val="100000"/>
              </a:lnSpc>
            </a:pPr>
            <a:r>
              <a:rPr sz="1000" kern="1200" spc="-45" dirty="0">
                <a:solidFill>
                  <a:srgbClr val="465EA3"/>
                </a:solidFill>
                <a:latin typeface="Verdana"/>
                <a:ea typeface="+mn-ea"/>
                <a:cs typeface="Verdana"/>
              </a:rPr>
              <a:t>or </a:t>
            </a:r>
            <a:r>
              <a:rPr sz="1000" kern="1200" spc="-55" dirty="0">
                <a:solidFill>
                  <a:srgbClr val="465EA3"/>
                </a:solidFill>
                <a:latin typeface="Verdana"/>
                <a:ea typeface="+mn-ea"/>
                <a:cs typeface="Verdana"/>
              </a:rPr>
              <a:t>DBP</a:t>
            </a:r>
            <a:r>
              <a:rPr sz="1000" kern="1200" spc="-190" dirty="0">
                <a:solidFill>
                  <a:srgbClr val="465EA3"/>
                </a:solidFill>
                <a:latin typeface="Verdana"/>
                <a:ea typeface="+mn-ea"/>
                <a:cs typeface="Verdana"/>
              </a:rPr>
              <a:t> </a:t>
            </a:r>
            <a:r>
              <a:rPr sz="1000" kern="1200" spc="-95" dirty="0">
                <a:solidFill>
                  <a:srgbClr val="465EA3"/>
                </a:solidFill>
                <a:latin typeface="Verdana"/>
                <a:ea typeface="+mn-ea"/>
                <a:cs typeface="Verdana"/>
              </a:rPr>
              <a:t>90-99</a:t>
            </a:r>
            <a:endParaRPr sz="1000" kern="1200">
              <a:solidFill>
                <a:prstClr val="black"/>
              </a:solidFill>
              <a:latin typeface="Verdana"/>
              <a:ea typeface="+mn-ea"/>
              <a:cs typeface="Verdana"/>
            </a:endParaRPr>
          </a:p>
        </p:txBody>
      </p:sp>
      <p:sp>
        <p:nvSpPr>
          <p:cNvPr id="12" name="object 12"/>
          <p:cNvSpPr txBox="1"/>
          <p:nvPr/>
        </p:nvSpPr>
        <p:spPr>
          <a:xfrm>
            <a:off x="5892547" y="2273808"/>
            <a:ext cx="922019" cy="482600"/>
          </a:xfrm>
          <a:prstGeom prst="rect">
            <a:avLst/>
          </a:prstGeom>
        </p:spPr>
        <p:txBody>
          <a:bodyPr vert="horz" wrap="square" lIns="0" tIns="12065" rIns="0" bIns="0" rtlCol="0">
            <a:spAutoFit/>
          </a:bodyPr>
          <a:lstStyle/>
          <a:p>
            <a:pPr algn="ctr" defTabSz="914400" rtl="0">
              <a:lnSpc>
                <a:spcPct val="100000"/>
              </a:lnSpc>
              <a:spcBef>
                <a:spcPts val="95"/>
              </a:spcBef>
            </a:pPr>
            <a:r>
              <a:rPr sz="1000" kern="1200" spc="25" dirty="0">
                <a:solidFill>
                  <a:srgbClr val="465EA3"/>
                </a:solidFill>
                <a:latin typeface="Verdana"/>
                <a:ea typeface="+mn-ea"/>
                <a:cs typeface="Verdana"/>
              </a:rPr>
              <a:t>Grade </a:t>
            </a:r>
            <a:r>
              <a:rPr sz="1000" kern="1200" spc="-85" dirty="0">
                <a:solidFill>
                  <a:srgbClr val="465EA3"/>
                </a:solidFill>
                <a:latin typeface="Verdana"/>
                <a:ea typeface="+mn-ea"/>
                <a:cs typeface="Verdana"/>
              </a:rPr>
              <a:t>2</a:t>
            </a:r>
            <a:r>
              <a:rPr sz="1000" kern="1200" spc="-245" dirty="0">
                <a:solidFill>
                  <a:srgbClr val="465EA3"/>
                </a:solidFill>
                <a:latin typeface="Verdana"/>
                <a:ea typeface="+mn-ea"/>
                <a:cs typeface="Verdana"/>
              </a:rPr>
              <a:t> </a:t>
            </a:r>
            <a:r>
              <a:rPr sz="1000" kern="1200" spc="-135" dirty="0">
                <a:solidFill>
                  <a:srgbClr val="465EA3"/>
                </a:solidFill>
                <a:latin typeface="Verdana"/>
                <a:ea typeface="+mn-ea"/>
                <a:cs typeface="Verdana"/>
              </a:rPr>
              <a:t>HT</a:t>
            </a:r>
            <a:endParaRPr sz="1000" kern="1200">
              <a:solidFill>
                <a:prstClr val="black"/>
              </a:solidFill>
              <a:latin typeface="Verdana"/>
              <a:ea typeface="+mn-ea"/>
              <a:cs typeface="Verdana"/>
            </a:endParaRPr>
          </a:p>
          <a:p>
            <a:pPr marL="1270" algn="ctr" defTabSz="914400" rtl="0">
              <a:lnSpc>
                <a:spcPct val="100000"/>
              </a:lnSpc>
            </a:pPr>
            <a:r>
              <a:rPr sz="1000" kern="1200" spc="-110" dirty="0">
                <a:solidFill>
                  <a:srgbClr val="465EA3"/>
                </a:solidFill>
                <a:latin typeface="Verdana"/>
                <a:ea typeface="+mn-ea"/>
                <a:cs typeface="Verdana"/>
              </a:rPr>
              <a:t>SBP</a:t>
            </a:r>
            <a:r>
              <a:rPr sz="1000" kern="1200" spc="-155" dirty="0">
                <a:solidFill>
                  <a:srgbClr val="465EA3"/>
                </a:solidFill>
                <a:latin typeface="Verdana"/>
                <a:ea typeface="+mn-ea"/>
                <a:cs typeface="Verdana"/>
              </a:rPr>
              <a:t> </a:t>
            </a:r>
            <a:r>
              <a:rPr sz="1000" kern="1200" spc="-95" dirty="0">
                <a:solidFill>
                  <a:srgbClr val="465EA3"/>
                </a:solidFill>
                <a:latin typeface="Verdana"/>
                <a:ea typeface="+mn-ea"/>
                <a:cs typeface="Verdana"/>
              </a:rPr>
              <a:t>160-179</a:t>
            </a:r>
            <a:endParaRPr sz="1000" kern="1200">
              <a:solidFill>
                <a:prstClr val="black"/>
              </a:solidFill>
              <a:latin typeface="Verdana"/>
              <a:ea typeface="+mn-ea"/>
              <a:cs typeface="Verdana"/>
            </a:endParaRPr>
          </a:p>
          <a:p>
            <a:pPr algn="ctr" defTabSz="914400" rtl="0">
              <a:lnSpc>
                <a:spcPct val="100000"/>
              </a:lnSpc>
            </a:pPr>
            <a:r>
              <a:rPr sz="1000" kern="1200" spc="-45" dirty="0">
                <a:solidFill>
                  <a:srgbClr val="465EA3"/>
                </a:solidFill>
                <a:latin typeface="Verdana"/>
                <a:ea typeface="+mn-ea"/>
                <a:cs typeface="Verdana"/>
              </a:rPr>
              <a:t>or </a:t>
            </a:r>
            <a:r>
              <a:rPr sz="1000" kern="1200" spc="-55" dirty="0">
                <a:solidFill>
                  <a:srgbClr val="465EA3"/>
                </a:solidFill>
                <a:latin typeface="Verdana"/>
                <a:ea typeface="+mn-ea"/>
                <a:cs typeface="Verdana"/>
              </a:rPr>
              <a:t>DBP</a:t>
            </a:r>
            <a:r>
              <a:rPr sz="1000" kern="1200" spc="-160" dirty="0">
                <a:solidFill>
                  <a:srgbClr val="465EA3"/>
                </a:solidFill>
                <a:latin typeface="Verdana"/>
                <a:ea typeface="+mn-ea"/>
                <a:cs typeface="Verdana"/>
              </a:rPr>
              <a:t> </a:t>
            </a:r>
            <a:r>
              <a:rPr sz="1000" kern="1200" spc="-95" dirty="0">
                <a:solidFill>
                  <a:srgbClr val="465EA3"/>
                </a:solidFill>
                <a:latin typeface="Verdana"/>
                <a:ea typeface="+mn-ea"/>
                <a:cs typeface="Verdana"/>
              </a:rPr>
              <a:t>100-109</a:t>
            </a:r>
            <a:endParaRPr sz="1000" kern="1200">
              <a:solidFill>
                <a:prstClr val="black"/>
              </a:solidFill>
              <a:latin typeface="Verdana"/>
              <a:ea typeface="+mn-ea"/>
              <a:cs typeface="Verdana"/>
            </a:endParaRPr>
          </a:p>
        </p:txBody>
      </p:sp>
      <p:sp>
        <p:nvSpPr>
          <p:cNvPr id="13" name="object 13"/>
          <p:cNvSpPr txBox="1"/>
          <p:nvPr/>
        </p:nvSpPr>
        <p:spPr>
          <a:xfrm>
            <a:off x="7587488" y="2273808"/>
            <a:ext cx="773430" cy="482600"/>
          </a:xfrm>
          <a:prstGeom prst="rect">
            <a:avLst/>
          </a:prstGeom>
        </p:spPr>
        <p:txBody>
          <a:bodyPr vert="horz" wrap="square" lIns="0" tIns="12065" rIns="0" bIns="0" rtlCol="0">
            <a:spAutoFit/>
          </a:bodyPr>
          <a:lstStyle/>
          <a:p>
            <a:pPr algn="ctr" defTabSz="914400" rtl="0">
              <a:lnSpc>
                <a:spcPct val="100000"/>
              </a:lnSpc>
              <a:spcBef>
                <a:spcPts val="95"/>
              </a:spcBef>
            </a:pPr>
            <a:r>
              <a:rPr sz="1000" kern="1200" spc="25" dirty="0">
                <a:solidFill>
                  <a:srgbClr val="465EA3"/>
                </a:solidFill>
                <a:latin typeface="Verdana"/>
                <a:ea typeface="+mn-ea"/>
                <a:cs typeface="Verdana"/>
              </a:rPr>
              <a:t>Grade </a:t>
            </a:r>
            <a:r>
              <a:rPr sz="1000" kern="1200" spc="-85" dirty="0">
                <a:solidFill>
                  <a:srgbClr val="465EA3"/>
                </a:solidFill>
                <a:latin typeface="Verdana"/>
                <a:ea typeface="+mn-ea"/>
                <a:cs typeface="Verdana"/>
              </a:rPr>
              <a:t>3</a:t>
            </a:r>
            <a:r>
              <a:rPr sz="1000" kern="1200" spc="-215" dirty="0">
                <a:solidFill>
                  <a:srgbClr val="465EA3"/>
                </a:solidFill>
                <a:latin typeface="Verdana"/>
                <a:ea typeface="+mn-ea"/>
                <a:cs typeface="Verdana"/>
              </a:rPr>
              <a:t> </a:t>
            </a:r>
            <a:r>
              <a:rPr sz="1000" kern="1200" spc="-135" dirty="0">
                <a:solidFill>
                  <a:srgbClr val="465EA3"/>
                </a:solidFill>
                <a:latin typeface="Verdana"/>
                <a:ea typeface="+mn-ea"/>
                <a:cs typeface="Verdana"/>
              </a:rPr>
              <a:t>HT</a:t>
            </a:r>
            <a:endParaRPr sz="1000" kern="1200">
              <a:solidFill>
                <a:prstClr val="black"/>
              </a:solidFill>
              <a:latin typeface="Verdana"/>
              <a:ea typeface="+mn-ea"/>
              <a:cs typeface="Verdana"/>
            </a:endParaRPr>
          </a:p>
          <a:p>
            <a:pPr algn="ctr" defTabSz="914400" rtl="0">
              <a:lnSpc>
                <a:spcPct val="100000"/>
              </a:lnSpc>
            </a:pPr>
            <a:r>
              <a:rPr sz="1000" kern="1200" spc="-170" dirty="0">
                <a:solidFill>
                  <a:srgbClr val="465EA3"/>
                </a:solidFill>
                <a:latin typeface="Verdana"/>
                <a:ea typeface="+mn-ea"/>
                <a:cs typeface="Verdana"/>
              </a:rPr>
              <a:t>SBT</a:t>
            </a:r>
            <a:r>
              <a:rPr sz="1000" kern="1200" spc="-90" dirty="0">
                <a:solidFill>
                  <a:srgbClr val="465EA3"/>
                </a:solidFill>
                <a:latin typeface="Verdana"/>
                <a:ea typeface="+mn-ea"/>
                <a:cs typeface="Verdana"/>
              </a:rPr>
              <a:t> </a:t>
            </a:r>
            <a:r>
              <a:rPr sz="1000" kern="1200" spc="-135" dirty="0">
                <a:solidFill>
                  <a:srgbClr val="465EA3"/>
                </a:solidFill>
                <a:latin typeface="Verdana"/>
                <a:ea typeface="+mn-ea"/>
                <a:cs typeface="Verdana"/>
              </a:rPr>
              <a:t>≥180</a:t>
            </a:r>
            <a:endParaRPr sz="1000" kern="1200">
              <a:solidFill>
                <a:prstClr val="black"/>
              </a:solidFill>
              <a:latin typeface="Verdana"/>
              <a:ea typeface="+mn-ea"/>
              <a:cs typeface="Verdana"/>
            </a:endParaRPr>
          </a:p>
          <a:p>
            <a:pPr algn="ctr" defTabSz="914400" rtl="0">
              <a:lnSpc>
                <a:spcPct val="100000"/>
              </a:lnSpc>
            </a:pPr>
            <a:r>
              <a:rPr sz="1000" kern="1200" spc="-45" dirty="0">
                <a:solidFill>
                  <a:srgbClr val="465EA3"/>
                </a:solidFill>
                <a:latin typeface="Verdana"/>
                <a:ea typeface="+mn-ea"/>
                <a:cs typeface="Verdana"/>
              </a:rPr>
              <a:t>or </a:t>
            </a:r>
            <a:r>
              <a:rPr sz="1000" kern="1200" spc="-55" dirty="0">
                <a:solidFill>
                  <a:srgbClr val="465EA3"/>
                </a:solidFill>
                <a:latin typeface="Verdana"/>
                <a:ea typeface="+mn-ea"/>
                <a:cs typeface="Verdana"/>
              </a:rPr>
              <a:t>DBP</a:t>
            </a:r>
            <a:r>
              <a:rPr sz="1000" kern="1200" spc="-225" dirty="0">
                <a:solidFill>
                  <a:srgbClr val="465EA3"/>
                </a:solidFill>
                <a:latin typeface="Verdana"/>
                <a:ea typeface="+mn-ea"/>
                <a:cs typeface="Verdana"/>
              </a:rPr>
              <a:t> </a:t>
            </a:r>
            <a:r>
              <a:rPr sz="1000" kern="1200" spc="-135" dirty="0">
                <a:solidFill>
                  <a:srgbClr val="465EA3"/>
                </a:solidFill>
                <a:latin typeface="Verdana"/>
                <a:ea typeface="+mn-ea"/>
                <a:cs typeface="Verdana"/>
              </a:rPr>
              <a:t>≥110</a:t>
            </a:r>
            <a:endParaRPr sz="1000" kern="1200">
              <a:solidFill>
                <a:prstClr val="black"/>
              </a:solidFill>
              <a:latin typeface="Verdana"/>
              <a:ea typeface="+mn-ea"/>
              <a:cs typeface="Verdana"/>
            </a:endParaRPr>
          </a:p>
        </p:txBody>
      </p:sp>
      <p:graphicFrame>
        <p:nvGraphicFramePr>
          <p:cNvPr id="14" name="object 14"/>
          <p:cNvGraphicFramePr>
            <a:graphicFrameLocks noGrp="1"/>
          </p:cNvGraphicFramePr>
          <p:nvPr/>
        </p:nvGraphicFramePr>
        <p:xfrm>
          <a:off x="250826" y="2759965"/>
          <a:ext cx="8508364" cy="2809874"/>
        </p:xfrm>
        <a:graphic>
          <a:graphicData uri="http://schemas.openxmlformats.org/drawingml/2006/table">
            <a:tbl>
              <a:tblPr firstRow="1" bandRow="1">
                <a:tableStyleId>{2D5ABB26-0587-4C30-8999-92F81FD0307C}</a:tableStyleId>
              </a:tblPr>
              <a:tblGrid>
                <a:gridCol w="2232025">
                  <a:extLst>
                    <a:ext uri="{9D8B030D-6E8A-4147-A177-3AD203B41FA5}">
                      <a16:colId xmlns:a16="http://schemas.microsoft.com/office/drawing/2014/main" val="20000"/>
                    </a:ext>
                  </a:extLst>
                </a:gridCol>
                <a:gridCol w="1452879">
                  <a:extLst>
                    <a:ext uri="{9D8B030D-6E8A-4147-A177-3AD203B41FA5}">
                      <a16:colId xmlns:a16="http://schemas.microsoft.com/office/drawing/2014/main" val="20001"/>
                    </a:ext>
                  </a:extLst>
                </a:gridCol>
                <a:gridCol w="1607185">
                  <a:extLst>
                    <a:ext uri="{9D8B030D-6E8A-4147-A177-3AD203B41FA5}">
                      <a16:colId xmlns:a16="http://schemas.microsoft.com/office/drawing/2014/main" val="20002"/>
                    </a:ext>
                  </a:extLst>
                </a:gridCol>
                <a:gridCol w="1619885">
                  <a:extLst>
                    <a:ext uri="{9D8B030D-6E8A-4147-A177-3AD203B41FA5}">
                      <a16:colId xmlns:a16="http://schemas.microsoft.com/office/drawing/2014/main" val="20003"/>
                    </a:ext>
                  </a:extLst>
                </a:gridCol>
                <a:gridCol w="1596390">
                  <a:extLst>
                    <a:ext uri="{9D8B030D-6E8A-4147-A177-3AD203B41FA5}">
                      <a16:colId xmlns:a16="http://schemas.microsoft.com/office/drawing/2014/main" val="20004"/>
                    </a:ext>
                  </a:extLst>
                </a:gridCol>
              </a:tblGrid>
              <a:tr h="616585">
                <a:tc>
                  <a:txBody>
                    <a:bodyPr/>
                    <a:lstStyle/>
                    <a:p>
                      <a:pPr>
                        <a:lnSpc>
                          <a:spcPct val="100000"/>
                        </a:lnSpc>
                        <a:spcBef>
                          <a:spcPts val="30"/>
                        </a:spcBef>
                      </a:pPr>
                      <a:endParaRPr sz="1600">
                        <a:latin typeface="Times New Roman"/>
                        <a:cs typeface="Times New Roman"/>
                      </a:endParaRPr>
                    </a:p>
                    <a:p>
                      <a:pPr marL="91440">
                        <a:lnSpc>
                          <a:spcPct val="100000"/>
                        </a:lnSpc>
                      </a:pPr>
                      <a:r>
                        <a:rPr sz="900" spc="10" dirty="0">
                          <a:latin typeface="Verdana"/>
                          <a:cs typeface="Verdana"/>
                        </a:rPr>
                        <a:t>No </a:t>
                      </a:r>
                      <a:r>
                        <a:rPr sz="900" spc="-25" dirty="0">
                          <a:latin typeface="Verdana"/>
                          <a:cs typeface="Verdana"/>
                        </a:rPr>
                        <a:t>other</a:t>
                      </a:r>
                      <a:r>
                        <a:rPr sz="900" spc="-155" dirty="0">
                          <a:latin typeface="Verdana"/>
                          <a:cs typeface="Verdana"/>
                        </a:rPr>
                        <a:t> </a:t>
                      </a:r>
                      <a:r>
                        <a:rPr sz="900" spc="-80" dirty="0">
                          <a:latin typeface="Verdana"/>
                          <a:cs typeface="Verdana"/>
                        </a:rPr>
                        <a:t>RF</a:t>
                      </a:r>
                      <a:endParaRPr sz="900">
                        <a:latin typeface="Verdana"/>
                        <a:cs typeface="Verdana"/>
                      </a:endParaRPr>
                    </a:p>
                  </a:txBody>
                  <a:tcPr marL="0" marR="0" marT="3810" marB="0">
                    <a:lnR w="9525">
                      <a:solidFill>
                        <a:srgbClr val="8A9CCD"/>
                      </a:solidFill>
                      <a:prstDash val="solid"/>
                    </a:lnR>
                    <a:lnB w="9525">
                      <a:solidFill>
                        <a:srgbClr val="8A9CCD"/>
                      </a:solidFill>
                      <a:prstDash val="solid"/>
                    </a:lnB>
                  </a:tcPr>
                </a:tc>
                <a:tc>
                  <a:txBody>
                    <a:bodyPr/>
                    <a:lstStyle/>
                    <a:p>
                      <a:pPr>
                        <a:lnSpc>
                          <a:spcPct val="100000"/>
                        </a:lnSpc>
                        <a:spcBef>
                          <a:spcPts val="30"/>
                        </a:spcBef>
                      </a:pPr>
                      <a:endParaRPr sz="1600">
                        <a:latin typeface="Times New Roman"/>
                        <a:cs typeface="Times New Roman"/>
                      </a:endParaRPr>
                    </a:p>
                    <a:p>
                      <a:pPr marL="179705" indent="-88265">
                        <a:lnSpc>
                          <a:spcPct val="100000"/>
                        </a:lnSpc>
                        <a:buFont typeface="Arial"/>
                        <a:buChar char="•"/>
                        <a:tabLst>
                          <a:tab pos="180340" algn="l"/>
                        </a:tabLst>
                      </a:pPr>
                      <a:r>
                        <a:rPr sz="900" spc="25" dirty="0">
                          <a:latin typeface="Verdana"/>
                          <a:cs typeface="Verdana"/>
                        </a:rPr>
                        <a:t>NO </a:t>
                      </a:r>
                      <a:r>
                        <a:rPr sz="900" spc="-60" dirty="0">
                          <a:latin typeface="Verdana"/>
                          <a:cs typeface="Verdana"/>
                        </a:rPr>
                        <a:t>BP</a:t>
                      </a:r>
                      <a:r>
                        <a:rPr sz="900" spc="-165" dirty="0">
                          <a:latin typeface="Verdana"/>
                          <a:cs typeface="Verdana"/>
                        </a:rPr>
                        <a:t> </a:t>
                      </a:r>
                      <a:r>
                        <a:rPr sz="900" spc="-30" dirty="0">
                          <a:latin typeface="Verdana"/>
                          <a:cs typeface="Verdana"/>
                        </a:rPr>
                        <a:t>intervention</a:t>
                      </a:r>
                      <a:endParaRPr sz="900">
                        <a:latin typeface="Verdana"/>
                        <a:cs typeface="Verdana"/>
                      </a:endParaRPr>
                    </a:p>
                  </a:txBody>
                  <a:tcPr marL="0" marR="0" marT="3810" marB="0">
                    <a:lnL w="9525">
                      <a:solidFill>
                        <a:srgbClr val="8A9CCD"/>
                      </a:solidFill>
                      <a:prstDash val="solid"/>
                    </a:lnL>
                    <a:lnR w="38100">
                      <a:solidFill>
                        <a:srgbClr val="E10015"/>
                      </a:solidFill>
                      <a:prstDash val="solid"/>
                    </a:lnR>
                    <a:lnB w="9525">
                      <a:solidFill>
                        <a:srgbClr val="FFFFFF"/>
                      </a:solidFill>
                      <a:prstDash val="solid"/>
                    </a:lnB>
                  </a:tcPr>
                </a:tc>
                <a:tc>
                  <a:txBody>
                    <a:bodyPr/>
                    <a:lstStyle/>
                    <a:p>
                      <a:pPr marL="170180" marR="304165" indent="-91440">
                        <a:lnSpc>
                          <a:spcPct val="100000"/>
                        </a:lnSpc>
                        <a:spcBef>
                          <a:spcPts val="250"/>
                        </a:spcBef>
                        <a:buFont typeface="Arial"/>
                        <a:buChar char="•"/>
                        <a:tabLst>
                          <a:tab pos="170815" algn="l"/>
                        </a:tabLst>
                      </a:pPr>
                      <a:r>
                        <a:rPr sz="900" spc="-45" dirty="0">
                          <a:latin typeface="Verdana"/>
                          <a:cs typeface="Verdana"/>
                        </a:rPr>
                        <a:t>Lifestyle </a:t>
                      </a:r>
                      <a:r>
                        <a:rPr sz="900" spc="15" dirty="0">
                          <a:latin typeface="Verdana"/>
                          <a:cs typeface="Verdana"/>
                        </a:rPr>
                        <a:t>changes</a:t>
                      </a:r>
                      <a:r>
                        <a:rPr sz="900" spc="-180" dirty="0">
                          <a:latin typeface="Verdana"/>
                          <a:cs typeface="Verdana"/>
                        </a:rPr>
                        <a:t> </a:t>
                      </a:r>
                      <a:r>
                        <a:rPr sz="900" spc="-35" dirty="0">
                          <a:latin typeface="Verdana"/>
                          <a:cs typeface="Verdana"/>
                        </a:rPr>
                        <a:t>for  </a:t>
                      </a:r>
                      <a:r>
                        <a:rPr sz="900" spc="-30" dirty="0">
                          <a:latin typeface="Verdana"/>
                          <a:cs typeface="Verdana"/>
                        </a:rPr>
                        <a:t>several</a:t>
                      </a:r>
                      <a:r>
                        <a:rPr sz="900" spc="-75" dirty="0">
                          <a:latin typeface="Verdana"/>
                          <a:cs typeface="Verdana"/>
                        </a:rPr>
                        <a:t> </a:t>
                      </a:r>
                      <a:r>
                        <a:rPr sz="900" spc="-40" dirty="0">
                          <a:latin typeface="Verdana"/>
                          <a:cs typeface="Verdana"/>
                        </a:rPr>
                        <a:t>months</a:t>
                      </a:r>
                      <a:endParaRPr sz="900">
                        <a:latin typeface="Verdana"/>
                        <a:cs typeface="Verdana"/>
                      </a:endParaRPr>
                    </a:p>
                    <a:p>
                      <a:pPr marL="170180" marR="400050" indent="-91440">
                        <a:lnSpc>
                          <a:spcPct val="100000"/>
                        </a:lnSpc>
                        <a:buFont typeface="Arial"/>
                        <a:buChar char="•"/>
                        <a:tabLst>
                          <a:tab pos="170815" algn="l"/>
                        </a:tabLst>
                      </a:pPr>
                      <a:r>
                        <a:rPr sz="900" spc="-45" dirty="0">
                          <a:latin typeface="Verdana"/>
                          <a:cs typeface="Verdana"/>
                        </a:rPr>
                        <a:t>Then </a:t>
                      </a:r>
                      <a:r>
                        <a:rPr sz="900" spc="55" dirty="0">
                          <a:latin typeface="Verdana"/>
                          <a:cs typeface="Verdana"/>
                        </a:rPr>
                        <a:t>add</a:t>
                      </a:r>
                      <a:r>
                        <a:rPr sz="900" spc="-155" dirty="0">
                          <a:latin typeface="Verdana"/>
                          <a:cs typeface="Verdana"/>
                        </a:rPr>
                        <a:t> </a:t>
                      </a:r>
                      <a:r>
                        <a:rPr sz="900" spc="-60" dirty="0">
                          <a:latin typeface="Verdana"/>
                          <a:cs typeface="Verdana"/>
                        </a:rPr>
                        <a:t>BP </a:t>
                      </a:r>
                      <a:r>
                        <a:rPr sz="900" spc="-35" dirty="0">
                          <a:latin typeface="Verdana"/>
                          <a:cs typeface="Verdana"/>
                        </a:rPr>
                        <a:t>drugs  </a:t>
                      </a:r>
                      <a:r>
                        <a:rPr sz="900" spc="-15" dirty="0">
                          <a:latin typeface="Verdana"/>
                          <a:cs typeface="Verdana"/>
                        </a:rPr>
                        <a:t>targeting</a:t>
                      </a:r>
                      <a:r>
                        <a:rPr sz="900" spc="-110" dirty="0">
                          <a:latin typeface="Verdana"/>
                          <a:cs typeface="Verdana"/>
                        </a:rPr>
                        <a:t> </a:t>
                      </a:r>
                      <a:r>
                        <a:rPr sz="900" spc="-85" dirty="0">
                          <a:latin typeface="Verdana"/>
                          <a:cs typeface="Verdana"/>
                        </a:rPr>
                        <a:t>&lt;140/90</a:t>
                      </a:r>
                      <a:endParaRPr sz="900">
                        <a:latin typeface="Verdana"/>
                        <a:cs typeface="Verdana"/>
                      </a:endParaRPr>
                    </a:p>
                  </a:txBody>
                  <a:tcPr marL="0" marR="0" marT="31750" marB="0">
                    <a:lnL w="38100">
                      <a:solidFill>
                        <a:srgbClr val="E10015"/>
                      </a:solidFill>
                      <a:prstDash val="solid"/>
                    </a:lnL>
                    <a:lnR w="9525">
                      <a:solidFill>
                        <a:srgbClr val="FFFFFF"/>
                      </a:solidFill>
                      <a:prstDash val="solid"/>
                    </a:lnR>
                    <a:lnT w="38100">
                      <a:solidFill>
                        <a:srgbClr val="E10015"/>
                      </a:solidFill>
                      <a:prstDash val="solid"/>
                    </a:lnT>
                    <a:lnB w="9525">
                      <a:solidFill>
                        <a:srgbClr val="FFFFFF"/>
                      </a:solidFill>
                      <a:prstDash val="solid"/>
                    </a:lnB>
                    <a:solidFill>
                      <a:srgbClr val="92D050"/>
                    </a:solidFill>
                  </a:tcPr>
                </a:tc>
                <a:tc>
                  <a:txBody>
                    <a:bodyPr/>
                    <a:lstStyle/>
                    <a:p>
                      <a:pPr marL="183515" marR="303530" indent="-91440">
                        <a:lnSpc>
                          <a:spcPct val="100000"/>
                        </a:lnSpc>
                        <a:spcBef>
                          <a:spcPts val="250"/>
                        </a:spcBef>
                        <a:buFont typeface="Arial"/>
                        <a:buChar char="•"/>
                        <a:tabLst>
                          <a:tab pos="184150" algn="l"/>
                        </a:tabLst>
                      </a:pPr>
                      <a:r>
                        <a:rPr sz="900" spc="-45" dirty="0">
                          <a:latin typeface="Verdana"/>
                          <a:cs typeface="Verdana"/>
                        </a:rPr>
                        <a:t>Lifestyle </a:t>
                      </a:r>
                      <a:r>
                        <a:rPr sz="900" spc="15" dirty="0">
                          <a:latin typeface="Verdana"/>
                          <a:cs typeface="Verdana"/>
                        </a:rPr>
                        <a:t>changes</a:t>
                      </a:r>
                      <a:r>
                        <a:rPr sz="900" spc="-175" dirty="0">
                          <a:latin typeface="Verdana"/>
                          <a:cs typeface="Verdana"/>
                        </a:rPr>
                        <a:t> </a:t>
                      </a:r>
                      <a:r>
                        <a:rPr sz="900" spc="-35" dirty="0">
                          <a:latin typeface="Verdana"/>
                          <a:cs typeface="Verdana"/>
                        </a:rPr>
                        <a:t>for  </a:t>
                      </a:r>
                      <a:r>
                        <a:rPr sz="900" spc="-30" dirty="0">
                          <a:latin typeface="Verdana"/>
                          <a:cs typeface="Verdana"/>
                        </a:rPr>
                        <a:t>several</a:t>
                      </a:r>
                      <a:r>
                        <a:rPr sz="900" spc="-75" dirty="0">
                          <a:latin typeface="Verdana"/>
                          <a:cs typeface="Verdana"/>
                        </a:rPr>
                        <a:t> </a:t>
                      </a:r>
                      <a:r>
                        <a:rPr sz="900" spc="-20" dirty="0">
                          <a:latin typeface="Verdana"/>
                          <a:cs typeface="Verdana"/>
                        </a:rPr>
                        <a:t>weeks</a:t>
                      </a:r>
                      <a:endParaRPr sz="900">
                        <a:latin typeface="Verdana"/>
                        <a:cs typeface="Verdana"/>
                      </a:endParaRPr>
                    </a:p>
                    <a:p>
                      <a:pPr marL="183515" marR="399415" indent="-91440">
                        <a:lnSpc>
                          <a:spcPct val="100000"/>
                        </a:lnSpc>
                        <a:buFont typeface="Arial"/>
                        <a:buChar char="•"/>
                        <a:tabLst>
                          <a:tab pos="184150" algn="l"/>
                        </a:tabLst>
                      </a:pPr>
                      <a:r>
                        <a:rPr sz="900" spc="-45" dirty="0">
                          <a:latin typeface="Verdana"/>
                          <a:cs typeface="Verdana"/>
                        </a:rPr>
                        <a:t>Then </a:t>
                      </a:r>
                      <a:r>
                        <a:rPr sz="900" spc="55" dirty="0">
                          <a:latin typeface="Verdana"/>
                          <a:cs typeface="Verdana"/>
                        </a:rPr>
                        <a:t>add</a:t>
                      </a:r>
                      <a:r>
                        <a:rPr sz="900" spc="-160" dirty="0">
                          <a:latin typeface="Verdana"/>
                          <a:cs typeface="Verdana"/>
                        </a:rPr>
                        <a:t> </a:t>
                      </a:r>
                      <a:r>
                        <a:rPr sz="900" spc="-60" dirty="0">
                          <a:latin typeface="Verdana"/>
                          <a:cs typeface="Verdana"/>
                        </a:rPr>
                        <a:t>BP </a:t>
                      </a:r>
                      <a:r>
                        <a:rPr sz="900" spc="-35" dirty="0">
                          <a:latin typeface="Verdana"/>
                          <a:cs typeface="Verdana"/>
                        </a:rPr>
                        <a:t>drugs  </a:t>
                      </a:r>
                      <a:r>
                        <a:rPr sz="900" spc="-15" dirty="0">
                          <a:latin typeface="Verdana"/>
                          <a:cs typeface="Verdana"/>
                        </a:rPr>
                        <a:t>targeting</a:t>
                      </a:r>
                      <a:r>
                        <a:rPr sz="900" spc="-110" dirty="0">
                          <a:latin typeface="Verdana"/>
                          <a:cs typeface="Verdana"/>
                        </a:rPr>
                        <a:t> </a:t>
                      </a:r>
                      <a:r>
                        <a:rPr sz="900" spc="-85" dirty="0">
                          <a:latin typeface="Verdana"/>
                          <a:cs typeface="Verdana"/>
                        </a:rPr>
                        <a:t>&lt;140/90</a:t>
                      </a:r>
                      <a:endParaRPr sz="900">
                        <a:latin typeface="Verdana"/>
                        <a:cs typeface="Verdana"/>
                      </a:endParaRPr>
                    </a:p>
                  </a:txBody>
                  <a:tcPr marL="0" marR="0" marT="31750" marB="0">
                    <a:lnL w="9525">
                      <a:solidFill>
                        <a:srgbClr val="FFFFFF"/>
                      </a:solidFill>
                      <a:prstDash val="solid"/>
                    </a:lnL>
                    <a:lnR w="9525">
                      <a:solidFill>
                        <a:srgbClr val="FFFFFF"/>
                      </a:solidFill>
                      <a:prstDash val="solid"/>
                    </a:lnR>
                    <a:lnT w="38100">
                      <a:solidFill>
                        <a:srgbClr val="E10015"/>
                      </a:solidFill>
                      <a:prstDash val="solid"/>
                    </a:lnT>
                    <a:lnB w="9525">
                      <a:solidFill>
                        <a:srgbClr val="FFFFFF"/>
                      </a:solidFill>
                      <a:prstDash val="solid"/>
                    </a:lnB>
                    <a:solidFill>
                      <a:srgbClr val="FFFD3E"/>
                    </a:solidFill>
                  </a:tcPr>
                </a:tc>
                <a:tc>
                  <a:txBody>
                    <a:bodyPr/>
                    <a:lstStyle/>
                    <a:p>
                      <a:pPr marL="184150" indent="-91440">
                        <a:lnSpc>
                          <a:spcPct val="100000"/>
                        </a:lnSpc>
                        <a:spcBef>
                          <a:spcPts val="790"/>
                        </a:spcBef>
                        <a:buFont typeface="Arial"/>
                        <a:buChar char="•"/>
                        <a:tabLst>
                          <a:tab pos="184150" algn="l"/>
                        </a:tabLst>
                      </a:pPr>
                      <a:r>
                        <a:rPr sz="900" spc="-45" dirty="0">
                          <a:solidFill>
                            <a:srgbClr val="FFFFFF"/>
                          </a:solidFill>
                          <a:latin typeface="Verdana"/>
                          <a:cs typeface="Verdana"/>
                        </a:rPr>
                        <a:t>Lifestyle</a:t>
                      </a:r>
                      <a:r>
                        <a:rPr sz="900" spc="-90" dirty="0">
                          <a:solidFill>
                            <a:srgbClr val="FFFFFF"/>
                          </a:solidFill>
                          <a:latin typeface="Verdana"/>
                          <a:cs typeface="Verdana"/>
                        </a:rPr>
                        <a:t> </a:t>
                      </a:r>
                      <a:r>
                        <a:rPr sz="900" spc="15" dirty="0">
                          <a:solidFill>
                            <a:srgbClr val="FFFFFF"/>
                          </a:solidFill>
                          <a:latin typeface="Verdana"/>
                          <a:cs typeface="Verdana"/>
                        </a:rPr>
                        <a:t>changes</a:t>
                      </a:r>
                      <a:endParaRPr sz="900">
                        <a:latin typeface="Verdana"/>
                        <a:cs typeface="Verdana"/>
                      </a:endParaRPr>
                    </a:p>
                    <a:p>
                      <a:pPr marL="184150" marR="297815" indent="-91440">
                        <a:lnSpc>
                          <a:spcPct val="100000"/>
                        </a:lnSpc>
                        <a:buFont typeface="Arial"/>
                        <a:buChar char="•"/>
                        <a:tabLst>
                          <a:tab pos="184150" algn="l"/>
                        </a:tabLst>
                      </a:pPr>
                      <a:r>
                        <a:rPr sz="900" spc="-20" dirty="0">
                          <a:solidFill>
                            <a:srgbClr val="FFFFFF"/>
                          </a:solidFill>
                          <a:latin typeface="Verdana"/>
                          <a:cs typeface="Verdana"/>
                        </a:rPr>
                        <a:t>Immediate </a:t>
                      </a:r>
                      <a:r>
                        <a:rPr sz="900" spc="-60" dirty="0">
                          <a:solidFill>
                            <a:srgbClr val="FFFFFF"/>
                          </a:solidFill>
                          <a:latin typeface="Verdana"/>
                          <a:cs typeface="Verdana"/>
                        </a:rPr>
                        <a:t>BP</a:t>
                      </a:r>
                      <a:r>
                        <a:rPr sz="900" spc="-175" dirty="0">
                          <a:solidFill>
                            <a:srgbClr val="FFFFFF"/>
                          </a:solidFill>
                          <a:latin typeface="Verdana"/>
                          <a:cs typeface="Verdana"/>
                        </a:rPr>
                        <a:t> </a:t>
                      </a:r>
                      <a:r>
                        <a:rPr sz="900" spc="-35" dirty="0">
                          <a:solidFill>
                            <a:srgbClr val="FFFFFF"/>
                          </a:solidFill>
                          <a:latin typeface="Verdana"/>
                          <a:cs typeface="Verdana"/>
                        </a:rPr>
                        <a:t>drugs  </a:t>
                      </a:r>
                      <a:r>
                        <a:rPr sz="900" spc="-15" dirty="0">
                          <a:solidFill>
                            <a:srgbClr val="FFFFFF"/>
                          </a:solidFill>
                          <a:latin typeface="Verdana"/>
                          <a:cs typeface="Verdana"/>
                        </a:rPr>
                        <a:t>targeting</a:t>
                      </a:r>
                      <a:r>
                        <a:rPr sz="900" spc="-105" dirty="0">
                          <a:solidFill>
                            <a:srgbClr val="FFFFFF"/>
                          </a:solidFill>
                          <a:latin typeface="Verdana"/>
                          <a:cs typeface="Verdana"/>
                        </a:rPr>
                        <a:t> </a:t>
                      </a:r>
                      <a:r>
                        <a:rPr sz="900" spc="-85" dirty="0">
                          <a:solidFill>
                            <a:srgbClr val="FFFFFF"/>
                          </a:solidFill>
                          <a:latin typeface="Verdana"/>
                          <a:cs typeface="Verdana"/>
                        </a:rPr>
                        <a:t>&lt;140/90</a:t>
                      </a:r>
                      <a:endParaRPr sz="900">
                        <a:latin typeface="Verdana"/>
                        <a:cs typeface="Verdana"/>
                      </a:endParaRPr>
                    </a:p>
                  </a:txBody>
                  <a:tcPr marL="0" marR="0" marT="100330" marB="0">
                    <a:lnL w="9525">
                      <a:solidFill>
                        <a:srgbClr val="FFFFFF"/>
                      </a:solidFill>
                      <a:prstDash val="solid"/>
                    </a:lnL>
                    <a:lnR w="38100">
                      <a:solidFill>
                        <a:srgbClr val="E10015"/>
                      </a:solidFill>
                      <a:prstDash val="solid"/>
                    </a:lnR>
                    <a:lnT w="38100">
                      <a:solidFill>
                        <a:srgbClr val="E10015"/>
                      </a:solidFill>
                      <a:prstDash val="solid"/>
                    </a:lnT>
                    <a:lnB w="9525">
                      <a:solidFill>
                        <a:srgbClr val="FFFFFF"/>
                      </a:solidFill>
                      <a:prstDash val="solid"/>
                    </a:lnB>
                    <a:solidFill>
                      <a:srgbClr val="FF9900"/>
                    </a:solidFill>
                  </a:tcPr>
                </a:tc>
                <a:extLst>
                  <a:ext uri="{0D108BD9-81ED-4DB2-BD59-A6C34878D82A}">
                    <a16:rowId xmlns:a16="http://schemas.microsoft.com/office/drawing/2014/main" val="10000"/>
                  </a:ext>
                </a:extLst>
              </a:tr>
              <a:tr h="617220">
                <a:tc>
                  <a:txBody>
                    <a:bodyPr/>
                    <a:lstStyle/>
                    <a:p>
                      <a:pPr>
                        <a:lnSpc>
                          <a:spcPct val="100000"/>
                        </a:lnSpc>
                        <a:spcBef>
                          <a:spcPts val="30"/>
                        </a:spcBef>
                      </a:pPr>
                      <a:endParaRPr sz="1600">
                        <a:latin typeface="Times New Roman"/>
                        <a:cs typeface="Times New Roman"/>
                      </a:endParaRPr>
                    </a:p>
                    <a:p>
                      <a:pPr marL="91440">
                        <a:lnSpc>
                          <a:spcPct val="100000"/>
                        </a:lnSpc>
                        <a:spcBef>
                          <a:spcPts val="5"/>
                        </a:spcBef>
                      </a:pPr>
                      <a:r>
                        <a:rPr sz="900" spc="-85" dirty="0">
                          <a:latin typeface="Verdana"/>
                          <a:cs typeface="Verdana"/>
                        </a:rPr>
                        <a:t>1-2</a:t>
                      </a:r>
                      <a:r>
                        <a:rPr sz="900" spc="-80" dirty="0">
                          <a:latin typeface="Verdana"/>
                          <a:cs typeface="Verdana"/>
                        </a:rPr>
                        <a:t> </a:t>
                      </a:r>
                      <a:r>
                        <a:rPr sz="900" spc="-85" dirty="0">
                          <a:latin typeface="Verdana"/>
                          <a:cs typeface="Verdana"/>
                        </a:rPr>
                        <a:t>RF</a:t>
                      </a:r>
                      <a:endParaRPr sz="900">
                        <a:latin typeface="Verdana"/>
                        <a:cs typeface="Verdana"/>
                      </a:endParaRPr>
                    </a:p>
                  </a:txBody>
                  <a:tcPr marL="0" marR="0" marT="3810" marB="0">
                    <a:lnT w="9525">
                      <a:solidFill>
                        <a:srgbClr val="8A9CCD"/>
                      </a:solidFill>
                      <a:prstDash val="solid"/>
                    </a:lnT>
                    <a:lnB w="9525">
                      <a:solidFill>
                        <a:srgbClr val="8A9CCD"/>
                      </a:solidFill>
                      <a:prstDash val="solid"/>
                    </a:lnB>
                  </a:tcPr>
                </a:tc>
                <a:tc>
                  <a:txBody>
                    <a:bodyPr/>
                    <a:lstStyle/>
                    <a:p>
                      <a:pPr>
                        <a:lnSpc>
                          <a:spcPct val="100000"/>
                        </a:lnSpc>
                        <a:spcBef>
                          <a:spcPts val="5"/>
                        </a:spcBef>
                      </a:pPr>
                      <a:endParaRPr sz="1150">
                        <a:latin typeface="Times New Roman"/>
                        <a:cs typeface="Times New Roman"/>
                      </a:endParaRPr>
                    </a:p>
                    <a:p>
                      <a:pPr marL="182880" indent="-91440">
                        <a:lnSpc>
                          <a:spcPct val="100000"/>
                        </a:lnSpc>
                        <a:spcBef>
                          <a:spcPts val="5"/>
                        </a:spcBef>
                        <a:buFont typeface="Arial"/>
                        <a:buChar char="•"/>
                        <a:tabLst>
                          <a:tab pos="183515" algn="l"/>
                        </a:tabLst>
                      </a:pPr>
                      <a:r>
                        <a:rPr sz="900" spc="-45" dirty="0">
                          <a:latin typeface="Verdana"/>
                          <a:cs typeface="Verdana"/>
                        </a:rPr>
                        <a:t>Lifestyle</a:t>
                      </a:r>
                      <a:r>
                        <a:rPr sz="900" spc="-90" dirty="0">
                          <a:latin typeface="Verdana"/>
                          <a:cs typeface="Verdana"/>
                        </a:rPr>
                        <a:t> </a:t>
                      </a:r>
                      <a:r>
                        <a:rPr sz="900" spc="15" dirty="0">
                          <a:latin typeface="Verdana"/>
                          <a:cs typeface="Verdana"/>
                        </a:rPr>
                        <a:t>changes</a:t>
                      </a:r>
                      <a:endParaRPr sz="900">
                        <a:latin typeface="Verdana"/>
                        <a:cs typeface="Verdana"/>
                      </a:endParaRPr>
                    </a:p>
                    <a:p>
                      <a:pPr marL="182880" indent="-91440">
                        <a:lnSpc>
                          <a:spcPct val="100000"/>
                        </a:lnSpc>
                        <a:buFont typeface="Arial"/>
                        <a:buChar char="•"/>
                        <a:tabLst>
                          <a:tab pos="183515" algn="l"/>
                        </a:tabLst>
                      </a:pPr>
                      <a:r>
                        <a:rPr sz="900" spc="10" dirty="0">
                          <a:latin typeface="Verdana"/>
                          <a:cs typeface="Verdana"/>
                        </a:rPr>
                        <a:t>No </a:t>
                      </a:r>
                      <a:r>
                        <a:rPr sz="900" spc="-60" dirty="0">
                          <a:latin typeface="Verdana"/>
                          <a:cs typeface="Verdana"/>
                        </a:rPr>
                        <a:t>BP</a:t>
                      </a:r>
                      <a:r>
                        <a:rPr sz="900" spc="-160" dirty="0">
                          <a:latin typeface="Verdana"/>
                          <a:cs typeface="Verdana"/>
                        </a:rPr>
                        <a:t> </a:t>
                      </a:r>
                      <a:r>
                        <a:rPr sz="900" spc="-30" dirty="0">
                          <a:latin typeface="Verdana"/>
                          <a:cs typeface="Verdana"/>
                        </a:rPr>
                        <a:t>intervention</a:t>
                      </a:r>
                      <a:endParaRPr sz="900">
                        <a:latin typeface="Verdana"/>
                        <a:cs typeface="Verdana"/>
                      </a:endParaRPr>
                    </a:p>
                  </a:txBody>
                  <a:tcPr marL="0" marR="0" marT="635" marB="0">
                    <a:lnR w="38100">
                      <a:solidFill>
                        <a:srgbClr val="E10015"/>
                      </a:solidFill>
                      <a:prstDash val="solid"/>
                    </a:lnR>
                    <a:lnT w="9525">
                      <a:solidFill>
                        <a:srgbClr val="FFFFFF"/>
                      </a:solidFill>
                      <a:prstDash val="solid"/>
                    </a:lnT>
                    <a:solidFill>
                      <a:srgbClr val="92D050"/>
                    </a:solidFill>
                  </a:tcPr>
                </a:tc>
                <a:tc>
                  <a:txBody>
                    <a:bodyPr/>
                    <a:lstStyle/>
                    <a:p>
                      <a:pPr marL="170180" indent="-91440">
                        <a:lnSpc>
                          <a:spcPct val="100000"/>
                        </a:lnSpc>
                        <a:spcBef>
                          <a:spcPts val="250"/>
                        </a:spcBef>
                        <a:buFont typeface="Arial"/>
                        <a:buChar char="•"/>
                        <a:tabLst>
                          <a:tab pos="170815" algn="l"/>
                        </a:tabLst>
                      </a:pPr>
                      <a:r>
                        <a:rPr sz="900" spc="-45" dirty="0">
                          <a:latin typeface="Verdana"/>
                          <a:cs typeface="Verdana"/>
                        </a:rPr>
                        <a:t>Lifestyle </a:t>
                      </a:r>
                      <a:r>
                        <a:rPr sz="900" spc="15" dirty="0">
                          <a:latin typeface="Verdana"/>
                          <a:cs typeface="Verdana"/>
                        </a:rPr>
                        <a:t>changes</a:t>
                      </a:r>
                      <a:r>
                        <a:rPr sz="900" spc="-120" dirty="0">
                          <a:latin typeface="Verdana"/>
                          <a:cs typeface="Verdana"/>
                        </a:rPr>
                        <a:t> </a:t>
                      </a:r>
                      <a:r>
                        <a:rPr sz="900" spc="-35" dirty="0">
                          <a:latin typeface="Verdana"/>
                          <a:cs typeface="Verdana"/>
                        </a:rPr>
                        <a:t>for</a:t>
                      </a:r>
                      <a:endParaRPr sz="900">
                        <a:latin typeface="Verdana"/>
                        <a:cs typeface="Verdana"/>
                      </a:endParaRPr>
                    </a:p>
                    <a:p>
                      <a:pPr marL="170180">
                        <a:lnSpc>
                          <a:spcPct val="100000"/>
                        </a:lnSpc>
                      </a:pPr>
                      <a:r>
                        <a:rPr sz="900" spc="-30" dirty="0">
                          <a:latin typeface="Verdana"/>
                          <a:cs typeface="Verdana"/>
                        </a:rPr>
                        <a:t>several</a:t>
                      </a:r>
                      <a:r>
                        <a:rPr sz="900" spc="-70" dirty="0">
                          <a:latin typeface="Verdana"/>
                          <a:cs typeface="Verdana"/>
                        </a:rPr>
                        <a:t> </a:t>
                      </a:r>
                      <a:r>
                        <a:rPr sz="900" spc="-20" dirty="0">
                          <a:latin typeface="Verdana"/>
                          <a:cs typeface="Verdana"/>
                        </a:rPr>
                        <a:t>weeks</a:t>
                      </a:r>
                      <a:endParaRPr sz="900">
                        <a:latin typeface="Verdana"/>
                        <a:cs typeface="Verdana"/>
                      </a:endParaRPr>
                    </a:p>
                    <a:p>
                      <a:pPr marL="170180" marR="400050" indent="-91440">
                        <a:lnSpc>
                          <a:spcPct val="100000"/>
                        </a:lnSpc>
                        <a:buFont typeface="Arial"/>
                        <a:buChar char="•"/>
                        <a:tabLst>
                          <a:tab pos="170815" algn="l"/>
                        </a:tabLst>
                      </a:pPr>
                      <a:r>
                        <a:rPr sz="900" spc="-45" dirty="0">
                          <a:latin typeface="Verdana"/>
                          <a:cs typeface="Verdana"/>
                        </a:rPr>
                        <a:t>Then </a:t>
                      </a:r>
                      <a:r>
                        <a:rPr sz="900" spc="55" dirty="0">
                          <a:latin typeface="Verdana"/>
                          <a:cs typeface="Verdana"/>
                        </a:rPr>
                        <a:t>add</a:t>
                      </a:r>
                      <a:r>
                        <a:rPr sz="900" spc="-155" dirty="0">
                          <a:latin typeface="Verdana"/>
                          <a:cs typeface="Verdana"/>
                        </a:rPr>
                        <a:t> </a:t>
                      </a:r>
                      <a:r>
                        <a:rPr sz="900" spc="-60" dirty="0">
                          <a:latin typeface="Verdana"/>
                          <a:cs typeface="Verdana"/>
                        </a:rPr>
                        <a:t>BP </a:t>
                      </a:r>
                      <a:r>
                        <a:rPr sz="900" spc="-35" dirty="0">
                          <a:latin typeface="Verdana"/>
                          <a:cs typeface="Verdana"/>
                        </a:rPr>
                        <a:t>drugs  </a:t>
                      </a:r>
                      <a:r>
                        <a:rPr sz="900" spc="-15" dirty="0">
                          <a:latin typeface="Verdana"/>
                          <a:cs typeface="Verdana"/>
                        </a:rPr>
                        <a:t>targeting</a:t>
                      </a:r>
                      <a:r>
                        <a:rPr sz="900" spc="-110" dirty="0">
                          <a:latin typeface="Verdana"/>
                          <a:cs typeface="Verdana"/>
                        </a:rPr>
                        <a:t> </a:t>
                      </a:r>
                      <a:r>
                        <a:rPr sz="900" spc="-85" dirty="0">
                          <a:latin typeface="Verdana"/>
                          <a:cs typeface="Verdana"/>
                        </a:rPr>
                        <a:t>&lt;140/90</a:t>
                      </a:r>
                      <a:endParaRPr sz="900">
                        <a:latin typeface="Verdana"/>
                        <a:cs typeface="Verdana"/>
                      </a:endParaRPr>
                    </a:p>
                  </a:txBody>
                  <a:tcPr marL="0" marR="0" marT="31750" marB="0">
                    <a:lnL w="38100">
                      <a:solidFill>
                        <a:srgbClr val="E10015"/>
                      </a:solidFill>
                      <a:prstDash val="solid"/>
                    </a:lnL>
                    <a:lnR w="9525">
                      <a:solidFill>
                        <a:srgbClr val="FFFFFF"/>
                      </a:solidFill>
                      <a:prstDash val="solid"/>
                    </a:lnR>
                    <a:lnT w="9525">
                      <a:solidFill>
                        <a:srgbClr val="FFFFFF"/>
                      </a:solidFill>
                      <a:prstDash val="solid"/>
                    </a:lnT>
                    <a:solidFill>
                      <a:srgbClr val="FFFD3E"/>
                    </a:solidFill>
                  </a:tcPr>
                </a:tc>
                <a:tc>
                  <a:txBody>
                    <a:bodyPr/>
                    <a:lstStyle/>
                    <a:p>
                      <a:pPr marL="183515" indent="-91440">
                        <a:lnSpc>
                          <a:spcPct val="100000"/>
                        </a:lnSpc>
                        <a:spcBef>
                          <a:spcPts val="250"/>
                        </a:spcBef>
                        <a:buFont typeface="Arial"/>
                        <a:buChar char="•"/>
                        <a:tabLst>
                          <a:tab pos="184150" algn="l"/>
                        </a:tabLst>
                      </a:pPr>
                      <a:r>
                        <a:rPr sz="900" spc="-45" dirty="0">
                          <a:latin typeface="Verdana"/>
                          <a:cs typeface="Verdana"/>
                        </a:rPr>
                        <a:t>Lifestyle </a:t>
                      </a:r>
                      <a:r>
                        <a:rPr sz="900" spc="15" dirty="0">
                          <a:latin typeface="Verdana"/>
                          <a:cs typeface="Verdana"/>
                        </a:rPr>
                        <a:t>changes</a:t>
                      </a:r>
                      <a:r>
                        <a:rPr sz="900" spc="-114" dirty="0">
                          <a:latin typeface="Verdana"/>
                          <a:cs typeface="Verdana"/>
                        </a:rPr>
                        <a:t> </a:t>
                      </a:r>
                      <a:r>
                        <a:rPr sz="900" spc="-35" dirty="0">
                          <a:latin typeface="Verdana"/>
                          <a:cs typeface="Verdana"/>
                        </a:rPr>
                        <a:t>for</a:t>
                      </a:r>
                      <a:endParaRPr sz="900">
                        <a:latin typeface="Verdana"/>
                        <a:cs typeface="Verdana"/>
                      </a:endParaRPr>
                    </a:p>
                    <a:p>
                      <a:pPr marL="183515">
                        <a:lnSpc>
                          <a:spcPct val="100000"/>
                        </a:lnSpc>
                      </a:pPr>
                      <a:r>
                        <a:rPr sz="900" spc="-30" dirty="0">
                          <a:latin typeface="Verdana"/>
                          <a:cs typeface="Verdana"/>
                        </a:rPr>
                        <a:t>several</a:t>
                      </a:r>
                      <a:r>
                        <a:rPr sz="900" spc="-70" dirty="0">
                          <a:latin typeface="Verdana"/>
                          <a:cs typeface="Verdana"/>
                        </a:rPr>
                        <a:t> </a:t>
                      </a:r>
                      <a:r>
                        <a:rPr sz="900" spc="-20" dirty="0">
                          <a:latin typeface="Verdana"/>
                          <a:cs typeface="Verdana"/>
                        </a:rPr>
                        <a:t>weeks</a:t>
                      </a:r>
                      <a:endParaRPr sz="900">
                        <a:latin typeface="Verdana"/>
                        <a:cs typeface="Verdana"/>
                      </a:endParaRPr>
                    </a:p>
                    <a:p>
                      <a:pPr marL="183515" marR="377825" indent="-91440">
                        <a:lnSpc>
                          <a:spcPct val="100000"/>
                        </a:lnSpc>
                        <a:buFont typeface="Arial"/>
                        <a:buChar char="•"/>
                        <a:tabLst>
                          <a:tab pos="184150" algn="l"/>
                        </a:tabLst>
                      </a:pPr>
                      <a:r>
                        <a:rPr sz="900" spc="-20" dirty="0">
                          <a:latin typeface="Verdana"/>
                          <a:cs typeface="Verdana"/>
                        </a:rPr>
                        <a:t>Rhen </a:t>
                      </a:r>
                      <a:r>
                        <a:rPr sz="900" spc="55" dirty="0">
                          <a:latin typeface="Verdana"/>
                          <a:cs typeface="Verdana"/>
                        </a:rPr>
                        <a:t>add</a:t>
                      </a:r>
                      <a:r>
                        <a:rPr sz="900" spc="-190" dirty="0">
                          <a:latin typeface="Verdana"/>
                          <a:cs typeface="Verdana"/>
                        </a:rPr>
                        <a:t> </a:t>
                      </a:r>
                      <a:r>
                        <a:rPr sz="900" spc="-60" dirty="0">
                          <a:latin typeface="Verdana"/>
                          <a:cs typeface="Verdana"/>
                        </a:rPr>
                        <a:t>BP </a:t>
                      </a:r>
                      <a:r>
                        <a:rPr sz="900" spc="-35" dirty="0">
                          <a:latin typeface="Verdana"/>
                          <a:cs typeface="Verdana"/>
                        </a:rPr>
                        <a:t>drugs  </a:t>
                      </a:r>
                      <a:r>
                        <a:rPr sz="900" spc="-15" dirty="0">
                          <a:latin typeface="Verdana"/>
                          <a:cs typeface="Verdana"/>
                        </a:rPr>
                        <a:t>targeting</a:t>
                      </a:r>
                      <a:r>
                        <a:rPr sz="900" spc="-110" dirty="0">
                          <a:latin typeface="Verdana"/>
                          <a:cs typeface="Verdana"/>
                        </a:rPr>
                        <a:t> </a:t>
                      </a:r>
                      <a:r>
                        <a:rPr sz="900" spc="-85" dirty="0">
                          <a:latin typeface="Verdana"/>
                          <a:cs typeface="Verdana"/>
                        </a:rPr>
                        <a:t>&lt;140/90</a:t>
                      </a:r>
                      <a:endParaRPr sz="900">
                        <a:latin typeface="Verdana"/>
                        <a:cs typeface="Verdana"/>
                      </a:endParaRPr>
                    </a:p>
                  </a:txBody>
                  <a:tcPr marL="0" marR="0" marT="31750" marB="0">
                    <a:lnL w="9525">
                      <a:solidFill>
                        <a:srgbClr val="FFFFFF"/>
                      </a:solidFill>
                      <a:prstDash val="solid"/>
                    </a:lnL>
                    <a:lnR w="9525">
                      <a:solidFill>
                        <a:srgbClr val="FFFFFF"/>
                      </a:solidFill>
                      <a:prstDash val="solid"/>
                    </a:lnR>
                    <a:lnT w="9525">
                      <a:solidFill>
                        <a:srgbClr val="FFFFFF"/>
                      </a:solidFill>
                      <a:prstDash val="solid"/>
                    </a:lnT>
                  </a:tcPr>
                </a:tc>
                <a:tc>
                  <a:txBody>
                    <a:bodyPr/>
                    <a:lstStyle/>
                    <a:p>
                      <a:pPr marL="184150" indent="-91440">
                        <a:lnSpc>
                          <a:spcPct val="100000"/>
                        </a:lnSpc>
                        <a:spcBef>
                          <a:spcPts val="790"/>
                        </a:spcBef>
                        <a:buFont typeface="Arial"/>
                        <a:buChar char="•"/>
                        <a:tabLst>
                          <a:tab pos="184150" algn="l"/>
                        </a:tabLst>
                      </a:pPr>
                      <a:r>
                        <a:rPr sz="900" spc="-45" dirty="0">
                          <a:solidFill>
                            <a:srgbClr val="FFFFFF"/>
                          </a:solidFill>
                          <a:latin typeface="Verdana"/>
                          <a:cs typeface="Verdana"/>
                        </a:rPr>
                        <a:t>Lifestyle</a:t>
                      </a:r>
                      <a:r>
                        <a:rPr sz="900" spc="-90" dirty="0">
                          <a:solidFill>
                            <a:srgbClr val="FFFFFF"/>
                          </a:solidFill>
                          <a:latin typeface="Verdana"/>
                          <a:cs typeface="Verdana"/>
                        </a:rPr>
                        <a:t> </a:t>
                      </a:r>
                      <a:r>
                        <a:rPr sz="900" spc="15" dirty="0">
                          <a:solidFill>
                            <a:srgbClr val="FFFFFF"/>
                          </a:solidFill>
                          <a:latin typeface="Verdana"/>
                          <a:cs typeface="Verdana"/>
                        </a:rPr>
                        <a:t>changes</a:t>
                      </a:r>
                      <a:endParaRPr sz="900">
                        <a:latin typeface="Verdana"/>
                        <a:cs typeface="Verdana"/>
                      </a:endParaRPr>
                    </a:p>
                    <a:p>
                      <a:pPr marL="184150" marR="297815" indent="-91440">
                        <a:lnSpc>
                          <a:spcPct val="100000"/>
                        </a:lnSpc>
                        <a:spcBef>
                          <a:spcPts val="5"/>
                        </a:spcBef>
                        <a:buFont typeface="Arial"/>
                        <a:buChar char="•"/>
                        <a:tabLst>
                          <a:tab pos="184150" algn="l"/>
                        </a:tabLst>
                      </a:pPr>
                      <a:r>
                        <a:rPr sz="900" spc="-20" dirty="0">
                          <a:solidFill>
                            <a:srgbClr val="FFFFFF"/>
                          </a:solidFill>
                          <a:latin typeface="Verdana"/>
                          <a:cs typeface="Verdana"/>
                        </a:rPr>
                        <a:t>Immediate </a:t>
                      </a:r>
                      <a:r>
                        <a:rPr sz="900" spc="-60" dirty="0">
                          <a:solidFill>
                            <a:srgbClr val="FFFFFF"/>
                          </a:solidFill>
                          <a:latin typeface="Verdana"/>
                          <a:cs typeface="Verdana"/>
                        </a:rPr>
                        <a:t>BP</a:t>
                      </a:r>
                      <a:r>
                        <a:rPr sz="900" spc="-175" dirty="0">
                          <a:solidFill>
                            <a:srgbClr val="FFFFFF"/>
                          </a:solidFill>
                          <a:latin typeface="Verdana"/>
                          <a:cs typeface="Verdana"/>
                        </a:rPr>
                        <a:t> </a:t>
                      </a:r>
                      <a:r>
                        <a:rPr sz="900" spc="-35" dirty="0">
                          <a:solidFill>
                            <a:srgbClr val="FFFFFF"/>
                          </a:solidFill>
                          <a:latin typeface="Verdana"/>
                          <a:cs typeface="Verdana"/>
                        </a:rPr>
                        <a:t>drugs  </a:t>
                      </a:r>
                      <a:r>
                        <a:rPr sz="900" spc="-15" dirty="0">
                          <a:solidFill>
                            <a:srgbClr val="FFFFFF"/>
                          </a:solidFill>
                          <a:latin typeface="Verdana"/>
                          <a:cs typeface="Verdana"/>
                        </a:rPr>
                        <a:t>targeting</a:t>
                      </a:r>
                      <a:r>
                        <a:rPr sz="900" spc="-105" dirty="0">
                          <a:solidFill>
                            <a:srgbClr val="FFFFFF"/>
                          </a:solidFill>
                          <a:latin typeface="Verdana"/>
                          <a:cs typeface="Verdana"/>
                        </a:rPr>
                        <a:t> </a:t>
                      </a:r>
                      <a:r>
                        <a:rPr sz="900" spc="-85" dirty="0">
                          <a:solidFill>
                            <a:srgbClr val="FFFFFF"/>
                          </a:solidFill>
                          <a:latin typeface="Verdana"/>
                          <a:cs typeface="Verdana"/>
                        </a:rPr>
                        <a:t>&lt;140/90</a:t>
                      </a:r>
                      <a:endParaRPr sz="900">
                        <a:latin typeface="Verdana"/>
                        <a:cs typeface="Verdana"/>
                      </a:endParaRPr>
                    </a:p>
                  </a:txBody>
                  <a:tcPr marL="0" marR="0" marT="100330" marB="0">
                    <a:lnL w="9525">
                      <a:solidFill>
                        <a:srgbClr val="FFFFFF"/>
                      </a:solidFill>
                      <a:prstDash val="solid"/>
                    </a:lnL>
                    <a:lnR w="38100">
                      <a:solidFill>
                        <a:srgbClr val="E10015"/>
                      </a:solidFill>
                      <a:prstDash val="solid"/>
                    </a:lnR>
                    <a:lnT w="9525">
                      <a:solidFill>
                        <a:srgbClr val="FFFFFF"/>
                      </a:solidFill>
                      <a:prstDash val="solid"/>
                    </a:lnT>
                    <a:solidFill>
                      <a:srgbClr val="FF9900"/>
                    </a:solidFill>
                  </a:tcPr>
                </a:tc>
                <a:extLst>
                  <a:ext uri="{0D108BD9-81ED-4DB2-BD59-A6C34878D82A}">
                    <a16:rowId xmlns:a16="http://schemas.microsoft.com/office/drawing/2014/main" val="10001"/>
                  </a:ext>
                </a:extLst>
              </a:tr>
              <a:tr h="616585">
                <a:tc>
                  <a:txBody>
                    <a:bodyPr/>
                    <a:lstStyle/>
                    <a:p>
                      <a:pPr>
                        <a:lnSpc>
                          <a:spcPct val="100000"/>
                        </a:lnSpc>
                        <a:spcBef>
                          <a:spcPts val="30"/>
                        </a:spcBef>
                      </a:pPr>
                      <a:endParaRPr sz="1600">
                        <a:latin typeface="Times New Roman"/>
                        <a:cs typeface="Times New Roman"/>
                      </a:endParaRPr>
                    </a:p>
                    <a:p>
                      <a:pPr marL="91440">
                        <a:lnSpc>
                          <a:spcPct val="100000"/>
                        </a:lnSpc>
                        <a:spcBef>
                          <a:spcPts val="5"/>
                        </a:spcBef>
                      </a:pPr>
                      <a:r>
                        <a:rPr sz="900" spc="-160" dirty="0">
                          <a:latin typeface="Verdana"/>
                          <a:cs typeface="Verdana"/>
                        </a:rPr>
                        <a:t>≥3</a:t>
                      </a:r>
                      <a:r>
                        <a:rPr sz="900" spc="-70" dirty="0">
                          <a:latin typeface="Verdana"/>
                          <a:cs typeface="Verdana"/>
                        </a:rPr>
                        <a:t> </a:t>
                      </a:r>
                      <a:r>
                        <a:rPr sz="900" spc="-80" dirty="0">
                          <a:latin typeface="Verdana"/>
                          <a:cs typeface="Verdana"/>
                        </a:rPr>
                        <a:t>RF</a:t>
                      </a:r>
                      <a:endParaRPr sz="900">
                        <a:latin typeface="Verdana"/>
                        <a:cs typeface="Verdana"/>
                      </a:endParaRPr>
                    </a:p>
                  </a:txBody>
                  <a:tcPr marL="0" marR="0" marT="3810" marB="0">
                    <a:lnT w="9525">
                      <a:solidFill>
                        <a:srgbClr val="8A9CCD"/>
                      </a:solidFill>
                      <a:prstDash val="solid"/>
                    </a:lnT>
                    <a:lnB w="9525">
                      <a:solidFill>
                        <a:srgbClr val="8A9CCD"/>
                      </a:solidFill>
                      <a:prstDash val="solid"/>
                    </a:lnB>
                  </a:tcPr>
                </a:tc>
                <a:tc>
                  <a:txBody>
                    <a:bodyPr/>
                    <a:lstStyle/>
                    <a:p>
                      <a:pPr>
                        <a:lnSpc>
                          <a:spcPct val="100000"/>
                        </a:lnSpc>
                        <a:spcBef>
                          <a:spcPts val="10"/>
                        </a:spcBef>
                      </a:pPr>
                      <a:endParaRPr sz="1150">
                        <a:latin typeface="Times New Roman"/>
                        <a:cs typeface="Times New Roman"/>
                      </a:endParaRPr>
                    </a:p>
                    <a:p>
                      <a:pPr marL="182880" indent="-91440">
                        <a:lnSpc>
                          <a:spcPct val="100000"/>
                        </a:lnSpc>
                        <a:buFont typeface="Arial"/>
                        <a:buChar char="•"/>
                        <a:tabLst>
                          <a:tab pos="183515" algn="l"/>
                        </a:tabLst>
                      </a:pPr>
                      <a:r>
                        <a:rPr sz="900" spc="-45" dirty="0">
                          <a:latin typeface="Verdana"/>
                          <a:cs typeface="Verdana"/>
                        </a:rPr>
                        <a:t>Lifestyle</a:t>
                      </a:r>
                      <a:r>
                        <a:rPr sz="900" spc="-95" dirty="0">
                          <a:latin typeface="Verdana"/>
                          <a:cs typeface="Verdana"/>
                        </a:rPr>
                        <a:t> </a:t>
                      </a:r>
                      <a:r>
                        <a:rPr sz="900" spc="15" dirty="0">
                          <a:latin typeface="Verdana"/>
                          <a:cs typeface="Verdana"/>
                        </a:rPr>
                        <a:t>changes</a:t>
                      </a:r>
                      <a:endParaRPr sz="900">
                        <a:latin typeface="Verdana"/>
                        <a:cs typeface="Verdana"/>
                      </a:endParaRPr>
                    </a:p>
                    <a:p>
                      <a:pPr marL="182880" indent="-91440">
                        <a:lnSpc>
                          <a:spcPct val="100000"/>
                        </a:lnSpc>
                        <a:buFont typeface="Arial"/>
                        <a:buChar char="•"/>
                        <a:tabLst>
                          <a:tab pos="183515" algn="l"/>
                        </a:tabLst>
                      </a:pPr>
                      <a:r>
                        <a:rPr sz="900" spc="10" dirty="0">
                          <a:latin typeface="Verdana"/>
                          <a:cs typeface="Verdana"/>
                        </a:rPr>
                        <a:t>No </a:t>
                      </a:r>
                      <a:r>
                        <a:rPr sz="900" spc="-60" dirty="0">
                          <a:latin typeface="Verdana"/>
                          <a:cs typeface="Verdana"/>
                        </a:rPr>
                        <a:t>BP</a:t>
                      </a:r>
                      <a:r>
                        <a:rPr sz="900" spc="-160" dirty="0">
                          <a:latin typeface="Verdana"/>
                          <a:cs typeface="Verdana"/>
                        </a:rPr>
                        <a:t> </a:t>
                      </a:r>
                      <a:r>
                        <a:rPr sz="900" spc="-30" dirty="0">
                          <a:latin typeface="Verdana"/>
                          <a:cs typeface="Verdana"/>
                        </a:rPr>
                        <a:t>intervention</a:t>
                      </a:r>
                      <a:endParaRPr sz="900">
                        <a:latin typeface="Verdana"/>
                        <a:cs typeface="Verdana"/>
                      </a:endParaRPr>
                    </a:p>
                  </a:txBody>
                  <a:tcPr marL="0" marR="0" marT="1270" marB="0">
                    <a:lnR w="38100">
                      <a:solidFill>
                        <a:srgbClr val="E10015"/>
                      </a:solidFill>
                      <a:prstDash val="solid"/>
                    </a:lnR>
                  </a:tcPr>
                </a:tc>
                <a:tc>
                  <a:txBody>
                    <a:bodyPr/>
                    <a:lstStyle/>
                    <a:p>
                      <a:pPr marL="170180" marR="304165" indent="-91440">
                        <a:lnSpc>
                          <a:spcPct val="100000"/>
                        </a:lnSpc>
                        <a:spcBef>
                          <a:spcPts val="250"/>
                        </a:spcBef>
                        <a:buFont typeface="Arial"/>
                        <a:buChar char="•"/>
                        <a:tabLst>
                          <a:tab pos="170815" algn="l"/>
                        </a:tabLst>
                      </a:pPr>
                      <a:r>
                        <a:rPr sz="900" spc="-45" dirty="0">
                          <a:latin typeface="Verdana"/>
                          <a:cs typeface="Verdana"/>
                        </a:rPr>
                        <a:t>Lifestyle </a:t>
                      </a:r>
                      <a:r>
                        <a:rPr sz="900" spc="15" dirty="0">
                          <a:latin typeface="Verdana"/>
                          <a:cs typeface="Verdana"/>
                        </a:rPr>
                        <a:t>changes</a:t>
                      </a:r>
                      <a:r>
                        <a:rPr sz="900" spc="-180" dirty="0">
                          <a:latin typeface="Verdana"/>
                          <a:cs typeface="Verdana"/>
                        </a:rPr>
                        <a:t> </a:t>
                      </a:r>
                      <a:r>
                        <a:rPr sz="900" spc="-35" dirty="0">
                          <a:latin typeface="Verdana"/>
                          <a:cs typeface="Verdana"/>
                        </a:rPr>
                        <a:t>for  </a:t>
                      </a:r>
                      <a:r>
                        <a:rPr sz="900" spc="-30" dirty="0">
                          <a:latin typeface="Verdana"/>
                          <a:cs typeface="Verdana"/>
                        </a:rPr>
                        <a:t>several</a:t>
                      </a:r>
                      <a:r>
                        <a:rPr sz="900" spc="-75" dirty="0">
                          <a:latin typeface="Verdana"/>
                          <a:cs typeface="Verdana"/>
                        </a:rPr>
                        <a:t> </a:t>
                      </a:r>
                      <a:r>
                        <a:rPr sz="900" spc="-20" dirty="0">
                          <a:latin typeface="Verdana"/>
                          <a:cs typeface="Verdana"/>
                        </a:rPr>
                        <a:t>weeks</a:t>
                      </a:r>
                      <a:endParaRPr sz="900">
                        <a:latin typeface="Verdana"/>
                        <a:cs typeface="Verdana"/>
                      </a:endParaRPr>
                    </a:p>
                    <a:p>
                      <a:pPr marL="170180" marR="400050" indent="-91440">
                        <a:lnSpc>
                          <a:spcPct val="100000"/>
                        </a:lnSpc>
                        <a:spcBef>
                          <a:spcPts val="5"/>
                        </a:spcBef>
                        <a:buFont typeface="Arial"/>
                        <a:buChar char="•"/>
                        <a:tabLst>
                          <a:tab pos="170815" algn="l"/>
                        </a:tabLst>
                      </a:pPr>
                      <a:r>
                        <a:rPr sz="900" spc="-45" dirty="0">
                          <a:latin typeface="Verdana"/>
                          <a:cs typeface="Verdana"/>
                        </a:rPr>
                        <a:t>Then </a:t>
                      </a:r>
                      <a:r>
                        <a:rPr sz="900" spc="55" dirty="0">
                          <a:latin typeface="Verdana"/>
                          <a:cs typeface="Verdana"/>
                        </a:rPr>
                        <a:t>add</a:t>
                      </a:r>
                      <a:r>
                        <a:rPr sz="900" spc="-155" dirty="0">
                          <a:latin typeface="Verdana"/>
                          <a:cs typeface="Verdana"/>
                        </a:rPr>
                        <a:t> </a:t>
                      </a:r>
                      <a:r>
                        <a:rPr sz="900" spc="-60" dirty="0">
                          <a:latin typeface="Verdana"/>
                          <a:cs typeface="Verdana"/>
                        </a:rPr>
                        <a:t>BP </a:t>
                      </a:r>
                      <a:r>
                        <a:rPr sz="900" spc="-35" dirty="0">
                          <a:latin typeface="Verdana"/>
                          <a:cs typeface="Verdana"/>
                        </a:rPr>
                        <a:t>drugs  </a:t>
                      </a:r>
                      <a:r>
                        <a:rPr sz="900" spc="-15" dirty="0">
                          <a:latin typeface="Verdana"/>
                          <a:cs typeface="Verdana"/>
                        </a:rPr>
                        <a:t>targeting</a:t>
                      </a:r>
                      <a:r>
                        <a:rPr sz="900" spc="-110" dirty="0">
                          <a:latin typeface="Verdana"/>
                          <a:cs typeface="Verdana"/>
                        </a:rPr>
                        <a:t> </a:t>
                      </a:r>
                      <a:r>
                        <a:rPr sz="900" spc="-85" dirty="0">
                          <a:latin typeface="Verdana"/>
                          <a:cs typeface="Verdana"/>
                        </a:rPr>
                        <a:t>&lt;140/90</a:t>
                      </a:r>
                      <a:endParaRPr sz="900">
                        <a:latin typeface="Verdana"/>
                        <a:cs typeface="Verdana"/>
                      </a:endParaRPr>
                    </a:p>
                  </a:txBody>
                  <a:tcPr marL="0" marR="0" marT="31750" marB="0">
                    <a:lnL w="38100">
                      <a:solidFill>
                        <a:srgbClr val="E10015"/>
                      </a:solidFill>
                      <a:prstDash val="solid"/>
                    </a:lnL>
                    <a:lnR w="9525">
                      <a:solidFill>
                        <a:srgbClr val="FFFFFF"/>
                      </a:solidFill>
                      <a:prstDash val="solid"/>
                    </a:lnR>
                  </a:tcPr>
                </a:tc>
                <a:tc>
                  <a:txBody>
                    <a:bodyPr/>
                    <a:lstStyle/>
                    <a:p>
                      <a:pPr marL="183515" indent="-91440">
                        <a:lnSpc>
                          <a:spcPct val="100000"/>
                        </a:lnSpc>
                        <a:spcBef>
                          <a:spcPts val="795"/>
                        </a:spcBef>
                        <a:buFont typeface="Arial"/>
                        <a:buChar char="•"/>
                        <a:tabLst>
                          <a:tab pos="184150" algn="l"/>
                        </a:tabLst>
                      </a:pPr>
                      <a:r>
                        <a:rPr sz="900" spc="-45" dirty="0">
                          <a:latin typeface="Verdana"/>
                          <a:cs typeface="Verdana"/>
                        </a:rPr>
                        <a:t>Lifestyle</a:t>
                      </a:r>
                      <a:r>
                        <a:rPr sz="900" spc="-90" dirty="0">
                          <a:latin typeface="Verdana"/>
                          <a:cs typeface="Verdana"/>
                        </a:rPr>
                        <a:t> </a:t>
                      </a:r>
                      <a:r>
                        <a:rPr sz="900" spc="15" dirty="0">
                          <a:latin typeface="Verdana"/>
                          <a:cs typeface="Verdana"/>
                        </a:rPr>
                        <a:t>changes</a:t>
                      </a:r>
                      <a:endParaRPr sz="900">
                        <a:latin typeface="Verdana"/>
                        <a:cs typeface="Verdana"/>
                      </a:endParaRPr>
                    </a:p>
                    <a:p>
                      <a:pPr marL="183515" indent="-91440">
                        <a:lnSpc>
                          <a:spcPct val="100000"/>
                        </a:lnSpc>
                        <a:buFont typeface="Arial"/>
                        <a:buChar char="•"/>
                        <a:tabLst>
                          <a:tab pos="184150" algn="l"/>
                        </a:tabLst>
                      </a:pPr>
                      <a:r>
                        <a:rPr sz="900" spc="-60" dirty="0">
                          <a:latin typeface="Verdana"/>
                          <a:cs typeface="Verdana"/>
                        </a:rPr>
                        <a:t>BP </a:t>
                      </a:r>
                      <a:r>
                        <a:rPr sz="900" spc="-35" dirty="0">
                          <a:latin typeface="Verdana"/>
                          <a:cs typeface="Verdana"/>
                        </a:rPr>
                        <a:t>drugs</a:t>
                      </a:r>
                      <a:r>
                        <a:rPr sz="900" spc="-85" dirty="0">
                          <a:latin typeface="Verdana"/>
                          <a:cs typeface="Verdana"/>
                        </a:rPr>
                        <a:t> </a:t>
                      </a:r>
                      <a:r>
                        <a:rPr sz="900" spc="-15" dirty="0">
                          <a:latin typeface="Verdana"/>
                          <a:cs typeface="Verdana"/>
                        </a:rPr>
                        <a:t>targeting</a:t>
                      </a:r>
                      <a:endParaRPr sz="900">
                        <a:latin typeface="Verdana"/>
                        <a:cs typeface="Verdana"/>
                      </a:endParaRPr>
                    </a:p>
                    <a:p>
                      <a:pPr marL="183515">
                        <a:lnSpc>
                          <a:spcPct val="100000"/>
                        </a:lnSpc>
                      </a:pPr>
                      <a:r>
                        <a:rPr sz="900" spc="-85" dirty="0">
                          <a:latin typeface="Verdana"/>
                          <a:cs typeface="Verdana"/>
                        </a:rPr>
                        <a:t>&lt;140/90</a:t>
                      </a:r>
                      <a:endParaRPr sz="900">
                        <a:latin typeface="Verdana"/>
                        <a:cs typeface="Verdana"/>
                      </a:endParaRPr>
                    </a:p>
                  </a:txBody>
                  <a:tcPr marL="0" marR="0" marT="100965" marB="0">
                    <a:lnL w="9525">
                      <a:solidFill>
                        <a:srgbClr val="FFFFFF"/>
                      </a:solidFill>
                      <a:prstDash val="solid"/>
                    </a:lnL>
                    <a:lnR w="9525">
                      <a:solidFill>
                        <a:srgbClr val="FFFFFF"/>
                      </a:solidFill>
                      <a:prstDash val="solid"/>
                    </a:lnR>
                    <a:solidFill>
                      <a:srgbClr val="FF9900"/>
                    </a:solidFill>
                  </a:tcPr>
                </a:tc>
                <a:tc>
                  <a:txBody>
                    <a:bodyPr/>
                    <a:lstStyle/>
                    <a:p>
                      <a:pPr marL="184150" indent="-91440">
                        <a:lnSpc>
                          <a:spcPct val="100000"/>
                        </a:lnSpc>
                        <a:spcBef>
                          <a:spcPts val="795"/>
                        </a:spcBef>
                        <a:buFont typeface="Arial"/>
                        <a:buChar char="•"/>
                        <a:tabLst>
                          <a:tab pos="184150" algn="l"/>
                        </a:tabLst>
                      </a:pPr>
                      <a:r>
                        <a:rPr sz="900" spc="-45" dirty="0">
                          <a:solidFill>
                            <a:srgbClr val="FFFFFF"/>
                          </a:solidFill>
                          <a:latin typeface="Verdana"/>
                          <a:cs typeface="Verdana"/>
                        </a:rPr>
                        <a:t>Lifestyle</a:t>
                      </a:r>
                      <a:r>
                        <a:rPr sz="900" spc="-90" dirty="0">
                          <a:solidFill>
                            <a:srgbClr val="FFFFFF"/>
                          </a:solidFill>
                          <a:latin typeface="Verdana"/>
                          <a:cs typeface="Verdana"/>
                        </a:rPr>
                        <a:t> </a:t>
                      </a:r>
                      <a:r>
                        <a:rPr sz="900" spc="15" dirty="0">
                          <a:solidFill>
                            <a:srgbClr val="FFFFFF"/>
                          </a:solidFill>
                          <a:latin typeface="Verdana"/>
                          <a:cs typeface="Verdana"/>
                        </a:rPr>
                        <a:t>changes</a:t>
                      </a:r>
                      <a:endParaRPr sz="900">
                        <a:latin typeface="Verdana"/>
                        <a:cs typeface="Verdana"/>
                      </a:endParaRPr>
                    </a:p>
                    <a:p>
                      <a:pPr marL="184150" marR="297815" indent="-91440">
                        <a:lnSpc>
                          <a:spcPct val="100000"/>
                        </a:lnSpc>
                        <a:buFont typeface="Arial"/>
                        <a:buChar char="•"/>
                        <a:tabLst>
                          <a:tab pos="184150" algn="l"/>
                        </a:tabLst>
                      </a:pPr>
                      <a:r>
                        <a:rPr sz="900" spc="-20" dirty="0">
                          <a:solidFill>
                            <a:srgbClr val="FFFFFF"/>
                          </a:solidFill>
                          <a:latin typeface="Verdana"/>
                          <a:cs typeface="Verdana"/>
                        </a:rPr>
                        <a:t>Immediate </a:t>
                      </a:r>
                      <a:r>
                        <a:rPr sz="900" spc="-60" dirty="0">
                          <a:solidFill>
                            <a:srgbClr val="FFFFFF"/>
                          </a:solidFill>
                          <a:latin typeface="Verdana"/>
                          <a:cs typeface="Verdana"/>
                        </a:rPr>
                        <a:t>BP</a:t>
                      </a:r>
                      <a:r>
                        <a:rPr sz="900" spc="-175" dirty="0">
                          <a:solidFill>
                            <a:srgbClr val="FFFFFF"/>
                          </a:solidFill>
                          <a:latin typeface="Verdana"/>
                          <a:cs typeface="Verdana"/>
                        </a:rPr>
                        <a:t> </a:t>
                      </a:r>
                      <a:r>
                        <a:rPr sz="900" spc="-35" dirty="0">
                          <a:solidFill>
                            <a:srgbClr val="FFFFFF"/>
                          </a:solidFill>
                          <a:latin typeface="Verdana"/>
                          <a:cs typeface="Verdana"/>
                        </a:rPr>
                        <a:t>drugs  </a:t>
                      </a:r>
                      <a:r>
                        <a:rPr sz="900" spc="-15" dirty="0">
                          <a:solidFill>
                            <a:srgbClr val="FFFFFF"/>
                          </a:solidFill>
                          <a:latin typeface="Verdana"/>
                          <a:cs typeface="Verdana"/>
                        </a:rPr>
                        <a:t>targeting</a:t>
                      </a:r>
                      <a:r>
                        <a:rPr sz="900" spc="-105" dirty="0">
                          <a:solidFill>
                            <a:srgbClr val="FFFFFF"/>
                          </a:solidFill>
                          <a:latin typeface="Verdana"/>
                          <a:cs typeface="Verdana"/>
                        </a:rPr>
                        <a:t> </a:t>
                      </a:r>
                      <a:r>
                        <a:rPr sz="900" spc="-85" dirty="0">
                          <a:solidFill>
                            <a:srgbClr val="FFFFFF"/>
                          </a:solidFill>
                          <a:latin typeface="Verdana"/>
                          <a:cs typeface="Verdana"/>
                        </a:rPr>
                        <a:t>&lt;140/90</a:t>
                      </a:r>
                      <a:endParaRPr sz="900">
                        <a:latin typeface="Verdana"/>
                        <a:cs typeface="Verdana"/>
                      </a:endParaRPr>
                    </a:p>
                  </a:txBody>
                  <a:tcPr marL="0" marR="0" marT="100965" marB="0">
                    <a:lnL w="9525">
                      <a:solidFill>
                        <a:srgbClr val="FFFFFF"/>
                      </a:solidFill>
                      <a:prstDash val="solid"/>
                    </a:lnL>
                    <a:lnR w="38100">
                      <a:solidFill>
                        <a:srgbClr val="E10015"/>
                      </a:solidFill>
                      <a:prstDash val="solid"/>
                    </a:lnR>
                    <a:solidFill>
                      <a:srgbClr val="FF9900"/>
                    </a:solidFill>
                  </a:tcPr>
                </a:tc>
                <a:extLst>
                  <a:ext uri="{0D108BD9-81ED-4DB2-BD59-A6C34878D82A}">
                    <a16:rowId xmlns:a16="http://schemas.microsoft.com/office/drawing/2014/main" val="10002"/>
                  </a:ext>
                </a:extLst>
              </a:tr>
              <a:tr h="480059">
                <a:tc>
                  <a:txBody>
                    <a:bodyPr/>
                    <a:lstStyle/>
                    <a:p>
                      <a:pPr>
                        <a:lnSpc>
                          <a:spcPct val="100000"/>
                        </a:lnSpc>
                        <a:spcBef>
                          <a:spcPts val="10"/>
                        </a:spcBef>
                      </a:pPr>
                      <a:endParaRPr sz="1150">
                        <a:latin typeface="Times New Roman"/>
                        <a:cs typeface="Times New Roman"/>
                      </a:endParaRPr>
                    </a:p>
                    <a:p>
                      <a:pPr marL="91440">
                        <a:lnSpc>
                          <a:spcPct val="100000"/>
                        </a:lnSpc>
                        <a:spcBef>
                          <a:spcPts val="5"/>
                        </a:spcBef>
                      </a:pPr>
                      <a:r>
                        <a:rPr sz="900" spc="-15" dirty="0">
                          <a:latin typeface="Verdana"/>
                          <a:cs typeface="Verdana"/>
                        </a:rPr>
                        <a:t>OD, </a:t>
                      </a:r>
                      <a:r>
                        <a:rPr sz="900" spc="-10" dirty="0">
                          <a:latin typeface="Verdana"/>
                          <a:cs typeface="Verdana"/>
                        </a:rPr>
                        <a:t>CKD stage </a:t>
                      </a:r>
                      <a:r>
                        <a:rPr sz="900" spc="-75" dirty="0">
                          <a:latin typeface="Verdana"/>
                          <a:cs typeface="Verdana"/>
                        </a:rPr>
                        <a:t>3 </a:t>
                      </a:r>
                      <a:r>
                        <a:rPr sz="900" spc="-40" dirty="0">
                          <a:latin typeface="Verdana"/>
                          <a:cs typeface="Verdana"/>
                        </a:rPr>
                        <a:t>or</a:t>
                      </a:r>
                      <a:r>
                        <a:rPr sz="900" spc="-200" dirty="0">
                          <a:latin typeface="Verdana"/>
                          <a:cs typeface="Verdana"/>
                        </a:rPr>
                        <a:t> </a:t>
                      </a:r>
                      <a:r>
                        <a:rPr sz="900" dirty="0">
                          <a:latin typeface="Verdana"/>
                          <a:cs typeface="Verdana"/>
                        </a:rPr>
                        <a:t>diabetes</a:t>
                      </a:r>
                      <a:endParaRPr sz="900">
                        <a:latin typeface="Verdana"/>
                        <a:cs typeface="Verdana"/>
                      </a:endParaRPr>
                    </a:p>
                  </a:txBody>
                  <a:tcPr marL="0" marR="0" marT="1270" marB="0">
                    <a:lnT w="9525">
                      <a:solidFill>
                        <a:srgbClr val="8A9CCD"/>
                      </a:solidFill>
                      <a:prstDash val="solid"/>
                    </a:lnT>
                    <a:lnB w="9525">
                      <a:solidFill>
                        <a:srgbClr val="8A9CCD"/>
                      </a:solidFill>
                      <a:prstDash val="solid"/>
                    </a:lnB>
                  </a:tcPr>
                </a:tc>
                <a:tc>
                  <a:txBody>
                    <a:bodyPr/>
                    <a:lstStyle/>
                    <a:p>
                      <a:pPr marL="182880" indent="-91440">
                        <a:lnSpc>
                          <a:spcPct val="100000"/>
                        </a:lnSpc>
                        <a:spcBef>
                          <a:spcPts val="795"/>
                        </a:spcBef>
                        <a:buFont typeface="Arial"/>
                        <a:buChar char="•"/>
                        <a:tabLst>
                          <a:tab pos="183515" algn="l"/>
                        </a:tabLst>
                      </a:pPr>
                      <a:r>
                        <a:rPr sz="900" spc="-45" dirty="0">
                          <a:latin typeface="Verdana"/>
                          <a:cs typeface="Verdana"/>
                        </a:rPr>
                        <a:t>Lifestyle</a:t>
                      </a:r>
                      <a:r>
                        <a:rPr sz="900" spc="-95" dirty="0">
                          <a:latin typeface="Verdana"/>
                          <a:cs typeface="Verdana"/>
                        </a:rPr>
                        <a:t> </a:t>
                      </a:r>
                      <a:r>
                        <a:rPr sz="900" spc="15" dirty="0">
                          <a:latin typeface="Verdana"/>
                          <a:cs typeface="Verdana"/>
                        </a:rPr>
                        <a:t>changes</a:t>
                      </a:r>
                      <a:endParaRPr sz="900">
                        <a:latin typeface="Verdana"/>
                        <a:cs typeface="Verdana"/>
                      </a:endParaRPr>
                    </a:p>
                    <a:p>
                      <a:pPr marL="182880" indent="-91440">
                        <a:lnSpc>
                          <a:spcPct val="100000"/>
                        </a:lnSpc>
                        <a:buFont typeface="Arial"/>
                        <a:buChar char="•"/>
                        <a:tabLst>
                          <a:tab pos="183515" algn="l"/>
                        </a:tabLst>
                      </a:pPr>
                      <a:r>
                        <a:rPr sz="900" spc="10" dirty="0">
                          <a:latin typeface="Verdana"/>
                          <a:cs typeface="Verdana"/>
                        </a:rPr>
                        <a:t>No </a:t>
                      </a:r>
                      <a:r>
                        <a:rPr sz="900" spc="-60" dirty="0">
                          <a:latin typeface="Verdana"/>
                          <a:cs typeface="Verdana"/>
                        </a:rPr>
                        <a:t>BP</a:t>
                      </a:r>
                      <a:r>
                        <a:rPr sz="900" spc="-160" dirty="0">
                          <a:latin typeface="Verdana"/>
                          <a:cs typeface="Verdana"/>
                        </a:rPr>
                        <a:t> </a:t>
                      </a:r>
                      <a:r>
                        <a:rPr sz="900" spc="-30" dirty="0">
                          <a:latin typeface="Verdana"/>
                          <a:cs typeface="Verdana"/>
                        </a:rPr>
                        <a:t>intervention</a:t>
                      </a:r>
                      <a:endParaRPr sz="900">
                        <a:latin typeface="Verdana"/>
                        <a:cs typeface="Verdana"/>
                      </a:endParaRPr>
                    </a:p>
                  </a:txBody>
                  <a:tcPr marL="0" marR="0" marT="100965" marB="0">
                    <a:lnR w="38100">
                      <a:solidFill>
                        <a:srgbClr val="E10015"/>
                      </a:solidFill>
                      <a:prstDash val="solid"/>
                    </a:lnR>
                  </a:tcPr>
                </a:tc>
                <a:tc>
                  <a:txBody>
                    <a:bodyPr/>
                    <a:lstStyle/>
                    <a:p>
                      <a:pPr marL="170180" indent="-91440">
                        <a:lnSpc>
                          <a:spcPct val="100000"/>
                        </a:lnSpc>
                        <a:spcBef>
                          <a:spcPts val="254"/>
                        </a:spcBef>
                        <a:buFont typeface="Arial"/>
                        <a:buChar char="•"/>
                        <a:tabLst>
                          <a:tab pos="170815" algn="l"/>
                        </a:tabLst>
                      </a:pPr>
                      <a:r>
                        <a:rPr sz="900" spc="-45" dirty="0">
                          <a:latin typeface="Verdana"/>
                          <a:cs typeface="Verdana"/>
                        </a:rPr>
                        <a:t>Lifestyle</a:t>
                      </a:r>
                      <a:r>
                        <a:rPr sz="900" spc="-90" dirty="0">
                          <a:latin typeface="Verdana"/>
                          <a:cs typeface="Verdana"/>
                        </a:rPr>
                        <a:t> </a:t>
                      </a:r>
                      <a:r>
                        <a:rPr sz="900" spc="15" dirty="0">
                          <a:latin typeface="Verdana"/>
                          <a:cs typeface="Verdana"/>
                        </a:rPr>
                        <a:t>changes</a:t>
                      </a:r>
                      <a:endParaRPr sz="900">
                        <a:latin typeface="Verdana"/>
                        <a:cs typeface="Verdana"/>
                      </a:endParaRPr>
                    </a:p>
                    <a:p>
                      <a:pPr marL="170180" indent="-91440">
                        <a:lnSpc>
                          <a:spcPct val="100000"/>
                        </a:lnSpc>
                        <a:buFont typeface="Arial"/>
                        <a:buChar char="•"/>
                        <a:tabLst>
                          <a:tab pos="170815" algn="l"/>
                        </a:tabLst>
                      </a:pPr>
                      <a:r>
                        <a:rPr sz="900" spc="-60" dirty="0">
                          <a:latin typeface="Verdana"/>
                          <a:cs typeface="Verdana"/>
                        </a:rPr>
                        <a:t>BP </a:t>
                      </a:r>
                      <a:r>
                        <a:rPr sz="900" spc="-35" dirty="0">
                          <a:latin typeface="Verdana"/>
                          <a:cs typeface="Verdana"/>
                        </a:rPr>
                        <a:t>drugs</a:t>
                      </a:r>
                      <a:r>
                        <a:rPr sz="900" spc="-85" dirty="0">
                          <a:latin typeface="Verdana"/>
                          <a:cs typeface="Verdana"/>
                        </a:rPr>
                        <a:t> </a:t>
                      </a:r>
                      <a:r>
                        <a:rPr sz="900" spc="-15" dirty="0">
                          <a:latin typeface="Verdana"/>
                          <a:cs typeface="Verdana"/>
                        </a:rPr>
                        <a:t>targeting</a:t>
                      </a:r>
                      <a:endParaRPr sz="900">
                        <a:latin typeface="Verdana"/>
                        <a:cs typeface="Verdana"/>
                      </a:endParaRPr>
                    </a:p>
                    <a:p>
                      <a:pPr marL="170180">
                        <a:lnSpc>
                          <a:spcPct val="100000"/>
                        </a:lnSpc>
                      </a:pPr>
                      <a:r>
                        <a:rPr sz="900" spc="-85" dirty="0">
                          <a:latin typeface="Verdana"/>
                          <a:cs typeface="Verdana"/>
                        </a:rPr>
                        <a:t>&lt;140/90</a:t>
                      </a:r>
                      <a:endParaRPr sz="900">
                        <a:latin typeface="Verdana"/>
                        <a:cs typeface="Verdana"/>
                      </a:endParaRPr>
                    </a:p>
                  </a:txBody>
                  <a:tcPr marL="0" marR="0" marT="32384" marB="0">
                    <a:lnL w="38100">
                      <a:solidFill>
                        <a:srgbClr val="E10015"/>
                      </a:solidFill>
                      <a:prstDash val="solid"/>
                    </a:lnL>
                    <a:lnR w="9525">
                      <a:solidFill>
                        <a:srgbClr val="FFFFFF"/>
                      </a:solidFill>
                      <a:prstDash val="solid"/>
                    </a:lnR>
                    <a:solidFill>
                      <a:srgbClr val="FF9900"/>
                    </a:solidFill>
                  </a:tcPr>
                </a:tc>
                <a:tc>
                  <a:txBody>
                    <a:bodyPr/>
                    <a:lstStyle/>
                    <a:p>
                      <a:pPr marL="183515" indent="-91440">
                        <a:lnSpc>
                          <a:spcPct val="100000"/>
                        </a:lnSpc>
                        <a:spcBef>
                          <a:spcPts val="254"/>
                        </a:spcBef>
                        <a:buFont typeface="Arial"/>
                        <a:buChar char="•"/>
                        <a:tabLst>
                          <a:tab pos="184150" algn="l"/>
                        </a:tabLst>
                      </a:pPr>
                      <a:r>
                        <a:rPr sz="900" spc="-45" dirty="0">
                          <a:latin typeface="Verdana"/>
                          <a:cs typeface="Verdana"/>
                        </a:rPr>
                        <a:t>Lifestyle</a:t>
                      </a:r>
                      <a:r>
                        <a:rPr sz="900" spc="-90" dirty="0">
                          <a:latin typeface="Verdana"/>
                          <a:cs typeface="Verdana"/>
                        </a:rPr>
                        <a:t> </a:t>
                      </a:r>
                      <a:r>
                        <a:rPr sz="900" spc="15" dirty="0">
                          <a:latin typeface="Verdana"/>
                          <a:cs typeface="Verdana"/>
                        </a:rPr>
                        <a:t>changes</a:t>
                      </a:r>
                      <a:endParaRPr sz="900">
                        <a:latin typeface="Verdana"/>
                        <a:cs typeface="Verdana"/>
                      </a:endParaRPr>
                    </a:p>
                    <a:p>
                      <a:pPr marL="183515" indent="-91440">
                        <a:lnSpc>
                          <a:spcPct val="100000"/>
                        </a:lnSpc>
                        <a:buFont typeface="Arial"/>
                        <a:buChar char="•"/>
                        <a:tabLst>
                          <a:tab pos="184150" algn="l"/>
                        </a:tabLst>
                      </a:pPr>
                      <a:r>
                        <a:rPr sz="900" spc="-60" dirty="0">
                          <a:latin typeface="Verdana"/>
                          <a:cs typeface="Verdana"/>
                        </a:rPr>
                        <a:t>BP </a:t>
                      </a:r>
                      <a:r>
                        <a:rPr sz="900" spc="-35" dirty="0">
                          <a:latin typeface="Verdana"/>
                          <a:cs typeface="Verdana"/>
                        </a:rPr>
                        <a:t>drugs</a:t>
                      </a:r>
                      <a:r>
                        <a:rPr sz="900" spc="-85" dirty="0">
                          <a:latin typeface="Verdana"/>
                          <a:cs typeface="Verdana"/>
                        </a:rPr>
                        <a:t> </a:t>
                      </a:r>
                      <a:r>
                        <a:rPr sz="900" spc="-15" dirty="0">
                          <a:latin typeface="Verdana"/>
                          <a:cs typeface="Verdana"/>
                        </a:rPr>
                        <a:t>targeting</a:t>
                      </a:r>
                      <a:endParaRPr sz="900">
                        <a:latin typeface="Verdana"/>
                        <a:cs typeface="Verdana"/>
                      </a:endParaRPr>
                    </a:p>
                    <a:p>
                      <a:pPr marL="183515">
                        <a:lnSpc>
                          <a:spcPct val="100000"/>
                        </a:lnSpc>
                      </a:pPr>
                      <a:r>
                        <a:rPr sz="900" spc="-85" dirty="0">
                          <a:latin typeface="Verdana"/>
                          <a:cs typeface="Verdana"/>
                        </a:rPr>
                        <a:t>&lt;140/90</a:t>
                      </a:r>
                      <a:endParaRPr sz="900">
                        <a:latin typeface="Verdana"/>
                        <a:cs typeface="Verdana"/>
                      </a:endParaRPr>
                    </a:p>
                  </a:txBody>
                  <a:tcPr marL="0" marR="0" marT="32384" marB="0">
                    <a:lnL w="9525">
                      <a:solidFill>
                        <a:srgbClr val="FFFFFF"/>
                      </a:solidFill>
                      <a:prstDash val="solid"/>
                    </a:lnL>
                    <a:lnR w="9525">
                      <a:solidFill>
                        <a:srgbClr val="FFFFFF"/>
                      </a:solidFill>
                      <a:prstDash val="solid"/>
                    </a:lnR>
                    <a:solidFill>
                      <a:srgbClr val="FF9900"/>
                    </a:solidFill>
                  </a:tcPr>
                </a:tc>
                <a:tc>
                  <a:txBody>
                    <a:bodyPr/>
                    <a:lstStyle/>
                    <a:p>
                      <a:pPr marL="184150" indent="-91440">
                        <a:lnSpc>
                          <a:spcPct val="100000"/>
                        </a:lnSpc>
                        <a:spcBef>
                          <a:spcPts val="254"/>
                        </a:spcBef>
                        <a:buFont typeface="Arial"/>
                        <a:buChar char="•"/>
                        <a:tabLst>
                          <a:tab pos="184150" algn="l"/>
                        </a:tabLst>
                      </a:pPr>
                      <a:r>
                        <a:rPr sz="900" spc="-45" dirty="0">
                          <a:solidFill>
                            <a:srgbClr val="FFFFFF"/>
                          </a:solidFill>
                          <a:latin typeface="Verdana"/>
                          <a:cs typeface="Verdana"/>
                        </a:rPr>
                        <a:t>Lifestyle</a:t>
                      </a:r>
                      <a:r>
                        <a:rPr sz="900" spc="-90" dirty="0">
                          <a:solidFill>
                            <a:srgbClr val="FFFFFF"/>
                          </a:solidFill>
                          <a:latin typeface="Verdana"/>
                          <a:cs typeface="Verdana"/>
                        </a:rPr>
                        <a:t> </a:t>
                      </a:r>
                      <a:r>
                        <a:rPr sz="900" spc="15" dirty="0">
                          <a:solidFill>
                            <a:srgbClr val="FFFFFF"/>
                          </a:solidFill>
                          <a:latin typeface="Verdana"/>
                          <a:cs typeface="Verdana"/>
                        </a:rPr>
                        <a:t>changes</a:t>
                      </a:r>
                      <a:endParaRPr sz="900">
                        <a:latin typeface="Verdana"/>
                        <a:cs typeface="Verdana"/>
                      </a:endParaRPr>
                    </a:p>
                    <a:p>
                      <a:pPr marL="184150" marR="297815" indent="-91440">
                        <a:lnSpc>
                          <a:spcPct val="100000"/>
                        </a:lnSpc>
                        <a:buFont typeface="Arial"/>
                        <a:buChar char="•"/>
                        <a:tabLst>
                          <a:tab pos="184150" algn="l"/>
                        </a:tabLst>
                      </a:pPr>
                      <a:r>
                        <a:rPr sz="900" spc="-20" dirty="0">
                          <a:solidFill>
                            <a:srgbClr val="FFFFFF"/>
                          </a:solidFill>
                          <a:latin typeface="Verdana"/>
                          <a:cs typeface="Verdana"/>
                        </a:rPr>
                        <a:t>Immediate </a:t>
                      </a:r>
                      <a:r>
                        <a:rPr sz="900" spc="-60" dirty="0">
                          <a:solidFill>
                            <a:srgbClr val="FFFFFF"/>
                          </a:solidFill>
                          <a:latin typeface="Verdana"/>
                          <a:cs typeface="Verdana"/>
                        </a:rPr>
                        <a:t>BP</a:t>
                      </a:r>
                      <a:r>
                        <a:rPr sz="900" spc="-175" dirty="0">
                          <a:solidFill>
                            <a:srgbClr val="FFFFFF"/>
                          </a:solidFill>
                          <a:latin typeface="Verdana"/>
                          <a:cs typeface="Verdana"/>
                        </a:rPr>
                        <a:t> </a:t>
                      </a:r>
                      <a:r>
                        <a:rPr sz="900" spc="-35" dirty="0">
                          <a:solidFill>
                            <a:srgbClr val="FFFFFF"/>
                          </a:solidFill>
                          <a:latin typeface="Verdana"/>
                          <a:cs typeface="Verdana"/>
                        </a:rPr>
                        <a:t>drugs  </a:t>
                      </a:r>
                      <a:r>
                        <a:rPr sz="900" spc="-15" dirty="0">
                          <a:solidFill>
                            <a:srgbClr val="FFFFFF"/>
                          </a:solidFill>
                          <a:latin typeface="Verdana"/>
                          <a:cs typeface="Verdana"/>
                        </a:rPr>
                        <a:t>targeting</a:t>
                      </a:r>
                      <a:r>
                        <a:rPr sz="900" spc="-105" dirty="0">
                          <a:solidFill>
                            <a:srgbClr val="FFFFFF"/>
                          </a:solidFill>
                          <a:latin typeface="Verdana"/>
                          <a:cs typeface="Verdana"/>
                        </a:rPr>
                        <a:t> </a:t>
                      </a:r>
                      <a:r>
                        <a:rPr sz="900" spc="-85" dirty="0">
                          <a:solidFill>
                            <a:srgbClr val="FFFFFF"/>
                          </a:solidFill>
                          <a:latin typeface="Verdana"/>
                          <a:cs typeface="Verdana"/>
                        </a:rPr>
                        <a:t>&lt;140/90</a:t>
                      </a:r>
                      <a:endParaRPr sz="900">
                        <a:latin typeface="Verdana"/>
                        <a:cs typeface="Verdana"/>
                      </a:endParaRPr>
                    </a:p>
                  </a:txBody>
                  <a:tcPr marL="0" marR="0" marT="32384" marB="0">
                    <a:lnL w="9525">
                      <a:solidFill>
                        <a:srgbClr val="FFFFFF"/>
                      </a:solidFill>
                      <a:prstDash val="solid"/>
                    </a:lnL>
                    <a:lnR w="38100">
                      <a:solidFill>
                        <a:srgbClr val="E10015"/>
                      </a:solidFill>
                      <a:prstDash val="solid"/>
                    </a:lnR>
                  </a:tcPr>
                </a:tc>
                <a:extLst>
                  <a:ext uri="{0D108BD9-81ED-4DB2-BD59-A6C34878D82A}">
                    <a16:rowId xmlns:a16="http://schemas.microsoft.com/office/drawing/2014/main" val="10003"/>
                  </a:ext>
                </a:extLst>
              </a:tr>
              <a:tr h="479425">
                <a:tc>
                  <a:txBody>
                    <a:bodyPr/>
                    <a:lstStyle/>
                    <a:p>
                      <a:pPr marL="91440">
                        <a:lnSpc>
                          <a:spcPct val="100000"/>
                        </a:lnSpc>
                        <a:spcBef>
                          <a:spcPts val="795"/>
                        </a:spcBef>
                      </a:pPr>
                      <a:r>
                        <a:rPr sz="900" spc="-25" dirty="0">
                          <a:latin typeface="Verdana"/>
                          <a:cs typeface="Verdana"/>
                        </a:rPr>
                        <a:t>Symptomatic </a:t>
                      </a:r>
                      <a:r>
                        <a:rPr sz="900" spc="-5" dirty="0">
                          <a:latin typeface="Verdana"/>
                          <a:cs typeface="Verdana"/>
                        </a:rPr>
                        <a:t>CVD, </a:t>
                      </a:r>
                      <a:r>
                        <a:rPr sz="900" spc="-10" dirty="0">
                          <a:latin typeface="Verdana"/>
                          <a:cs typeface="Verdana"/>
                        </a:rPr>
                        <a:t>CKD stage</a:t>
                      </a:r>
                      <a:r>
                        <a:rPr sz="900" spc="-135" dirty="0">
                          <a:latin typeface="Verdana"/>
                          <a:cs typeface="Verdana"/>
                        </a:rPr>
                        <a:t> </a:t>
                      </a:r>
                      <a:r>
                        <a:rPr sz="900" spc="-160" dirty="0">
                          <a:latin typeface="Verdana"/>
                          <a:cs typeface="Verdana"/>
                        </a:rPr>
                        <a:t>≥4</a:t>
                      </a:r>
                      <a:endParaRPr sz="900" dirty="0">
                        <a:latin typeface="Verdana"/>
                        <a:cs typeface="Verdana"/>
                      </a:endParaRPr>
                    </a:p>
                    <a:p>
                      <a:pPr marL="91440">
                        <a:lnSpc>
                          <a:spcPct val="100000"/>
                        </a:lnSpc>
                      </a:pPr>
                      <a:r>
                        <a:rPr sz="900" spc="-40" dirty="0">
                          <a:latin typeface="Verdana"/>
                          <a:cs typeface="Verdana"/>
                        </a:rPr>
                        <a:t>or </a:t>
                      </a:r>
                      <a:r>
                        <a:rPr sz="900" dirty="0">
                          <a:latin typeface="Verdana"/>
                          <a:cs typeface="Verdana"/>
                        </a:rPr>
                        <a:t>diabetes </a:t>
                      </a:r>
                      <a:r>
                        <a:rPr sz="900" spc="-35" dirty="0">
                          <a:latin typeface="Verdana"/>
                          <a:cs typeface="Verdana"/>
                        </a:rPr>
                        <a:t>with</a:t>
                      </a:r>
                      <a:r>
                        <a:rPr sz="900" spc="-195" dirty="0">
                          <a:latin typeface="Verdana"/>
                          <a:cs typeface="Verdana"/>
                        </a:rPr>
                        <a:t> </a:t>
                      </a:r>
                      <a:r>
                        <a:rPr sz="900" spc="-45" dirty="0">
                          <a:latin typeface="Verdana"/>
                          <a:cs typeface="Verdana"/>
                        </a:rPr>
                        <a:t>OD/RFs</a:t>
                      </a:r>
                      <a:endParaRPr sz="900" dirty="0">
                        <a:latin typeface="Verdana"/>
                        <a:cs typeface="Verdana"/>
                      </a:endParaRPr>
                    </a:p>
                  </a:txBody>
                  <a:tcPr marL="0" marR="0" marT="100965" marB="0">
                    <a:lnT w="9525">
                      <a:solidFill>
                        <a:srgbClr val="8A9CCD"/>
                      </a:solidFill>
                      <a:prstDash val="solid"/>
                    </a:lnT>
                  </a:tcPr>
                </a:tc>
                <a:tc>
                  <a:txBody>
                    <a:bodyPr/>
                    <a:lstStyle/>
                    <a:p>
                      <a:pPr marL="182880" indent="-91440">
                        <a:lnSpc>
                          <a:spcPct val="100000"/>
                        </a:lnSpc>
                        <a:spcBef>
                          <a:spcPts val="795"/>
                        </a:spcBef>
                        <a:buFont typeface="Arial"/>
                        <a:buChar char="•"/>
                        <a:tabLst>
                          <a:tab pos="183515" algn="l"/>
                        </a:tabLst>
                      </a:pPr>
                      <a:r>
                        <a:rPr sz="900" spc="-45" dirty="0">
                          <a:solidFill>
                            <a:srgbClr val="FFFFFF"/>
                          </a:solidFill>
                          <a:latin typeface="Verdana"/>
                          <a:cs typeface="Verdana"/>
                        </a:rPr>
                        <a:t>Lifestyle</a:t>
                      </a:r>
                      <a:r>
                        <a:rPr sz="900" spc="-95" dirty="0">
                          <a:solidFill>
                            <a:srgbClr val="FFFFFF"/>
                          </a:solidFill>
                          <a:latin typeface="Verdana"/>
                          <a:cs typeface="Verdana"/>
                        </a:rPr>
                        <a:t> </a:t>
                      </a:r>
                      <a:r>
                        <a:rPr sz="900" spc="15" dirty="0">
                          <a:solidFill>
                            <a:srgbClr val="FFFFFF"/>
                          </a:solidFill>
                          <a:latin typeface="Verdana"/>
                          <a:cs typeface="Verdana"/>
                        </a:rPr>
                        <a:t>changes</a:t>
                      </a:r>
                      <a:endParaRPr sz="900">
                        <a:latin typeface="Verdana"/>
                        <a:cs typeface="Verdana"/>
                      </a:endParaRPr>
                    </a:p>
                    <a:p>
                      <a:pPr marL="182880" indent="-91440">
                        <a:lnSpc>
                          <a:spcPct val="100000"/>
                        </a:lnSpc>
                        <a:buFont typeface="Arial"/>
                        <a:buChar char="•"/>
                        <a:tabLst>
                          <a:tab pos="183515" algn="l"/>
                        </a:tabLst>
                      </a:pPr>
                      <a:r>
                        <a:rPr sz="900" spc="10" dirty="0">
                          <a:solidFill>
                            <a:srgbClr val="FFFFFF"/>
                          </a:solidFill>
                          <a:latin typeface="Verdana"/>
                          <a:cs typeface="Verdana"/>
                        </a:rPr>
                        <a:t>No </a:t>
                      </a:r>
                      <a:r>
                        <a:rPr sz="900" spc="-60" dirty="0">
                          <a:solidFill>
                            <a:srgbClr val="FFFFFF"/>
                          </a:solidFill>
                          <a:latin typeface="Verdana"/>
                          <a:cs typeface="Verdana"/>
                        </a:rPr>
                        <a:t>BP</a:t>
                      </a:r>
                      <a:r>
                        <a:rPr sz="900" spc="-160" dirty="0">
                          <a:solidFill>
                            <a:srgbClr val="FFFFFF"/>
                          </a:solidFill>
                          <a:latin typeface="Verdana"/>
                          <a:cs typeface="Verdana"/>
                        </a:rPr>
                        <a:t> </a:t>
                      </a:r>
                      <a:r>
                        <a:rPr sz="900" spc="-30" dirty="0">
                          <a:solidFill>
                            <a:srgbClr val="FFFFFF"/>
                          </a:solidFill>
                          <a:latin typeface="Verdana"/>
                          <a:cs typeface="Verdana"/>
                        </a:rPr>
                        <a:t>intervention</a:t>
                      </a:r>
                      <a:endParaRPr sz="900">
                        <a:latin typeface="Verdana"/>
                        <a:cs typeface="Verdana"/>
                      </a:endParaRPr>
                    </a:p>
                  </a:txBody>
                  <a:tcPr marL="0" marR="0" marT="100965" marB="0">
                    <a:lnR w="9525">
                      <a:solidFill>
                        <a:srgbClr val="FFFFFF"/>
                      </a:solidFill>
                      <a:prstDash val="solid"/>
                    </a:lnR>
                    <a:solidFill>
                      <a:srgbClr val="E10015"/>
                    </a:solidFill>
                  </a:tcPr>
                </a:tc>
                <a:tc>
                  <a:txBody>
                    <a:bodyPr/>
                    <a:lstStyle/>
                    <a:p>
                      <a:pPr marL="170180" indent="-91440">
                        <a:lnSpc>
                          <a:spcPct val="100000"/>
                        </a:lnSpc>
                        <a:spcBef>
                          <a:spcPts val="254"/>
                        </a:spcBef>
                        <a:buFont typeface="Arial"/>
                        <a:buChar char="•"/>
                        <a:tabLst>
                          <a:tab pos="170815" algn="l"/>
                        </a:tabLst>
                      </a:pPr>
                      <a:r>
                        <a:rPr sz="900" spc="-45" dirty="0">
                          <a:solidFill>
                            <a:srgbClr val="FFFFFF"/>
                          </a:solidFill>
                          <a:latin typeface="Verdana"/>
                          <a:cs typeface="Verdana"/>
                        </a:rPr>
                        <a:t>Lifestyle</a:t>
                      </a:r>
                      <a:r>
                        <a:rPr sz="900" spc="-90" dirty="0">
                          <a:solidFill>
                            <a:srgbClr val="FFFFFF"/>
                          </a:solidFill>
                          <a:latin typeface="Verdana"/>
                          <a:cs typeface="Verdana"/>
                        </a:rPr>
                        <a:t> </a:t>
                      </a:r>
                      <a:r>
                        <a:rPr sz="900" spc="15" dirty="0">
                          <a:solidFill>
                            <a:srgbClr val="FFFFFF"/>
                          </a:solidFill>
                          <a:latin typeface="Verdana"/>
                          <a:cs typeface="Verdana"/>
                        </a:rPr>
                        <a:t>changes</a:t>
                      </a:r>
                      <a:endParaRPr sz="900">
                        <a:latin typeface="Verdana"/>
                        <a:cs typeface="Verdana"/>
                      </a:endParaRPr>
                    </a:p>
                    <a:p>
                      <a:pPr marL="170180" indent="-91440">
                        <a:lnSpc>
                          <a:spcPct val="100000"/>
                        </a:lnSpc>
                        <a:buFont typeface="Arial"/>
                        <a:buChar char="•"/>
                        <a:tabLst>
                          <a:tab pos="170815" algn="l"/>
                        </a:tabLst>
                      </a:pPr>
                      <a:r>
                        <a:rPr sz="900" spc="-60" dirty="0">
                          <a:solidFill>
                            <a:srgbClr val="FFFFFF"/>
                          </a:solidFill>
                          <a:latin typeface="Verdana"/>
                          <a:cs typeface="Verdana"/>
                        </a:rPr>
                        <a:t>BP </a:t>
                      </a:r>
                      <a:r>
                        <a:rPr sz="900" spc="-35" dirty="0">
                          <a:solidFill>
                            <a:srgbClr val="FFFFFF"/>
                          </a:solidFill>
                          <a:latin typeface="Verdana"/>
                          <a:cs typeface="Verdana"/>
                        </a:rPr>
                        <a:t>drugs</a:t>
                      </a:r>
                      <a:r>
                        <a:rPr sz="900" spc="-85" dirty="0">
                          <a:solidFill>
                            <a:srgbClr val="FFFFFF"/>
                          </a:solidFill>
                          <a:latin typeface="Verdana"/>
                          <a:cs typeface="Verdana"/>
                        </a:rPr>
                        <a:t> </a:t>
                      </a:r>
                      <a:r>
                        <a:rPr sz="900" spc="-15" dirty="0">
                          <a:solidFill>
                            <a:srgbClr val="FFFFFF"/>
                          </a:solidFill>
                          <a:latin typeface="Verdana"/>
                          <a:cs typeface="Verdana"/>
                        </a:rPr>
                        <a:t>targeting</a:t>
                      </a:r>
                      <a:endParaRPr sz="900">
                        <a:latin typeface="Verdana"/>
                        <a:cs typeface="Verdana"/>
                      </a:endParaRPr>
                    </a:p>
                    <a:p>
                      <a:pPr marL="170180">
                        <a:lnSpc>
                          <a:spcPct val="100000"/>
                        </a:lnSpc>
                      </a:pPr>
                      <a:r>
                        <a:rPr sz="900" spc="-85" dirty="0">
                          <a:solidFill>
                            <a:srgbClr val="FFFFFF"/>
                          </a:solidFill>
                          <a:latin typeface="Verdana"/>
                          <a:cs typeface="Verdana"/>
                        </a:rPr>
                        <a:t>&lt;140/90</a:t>
                      </a:r>
                      <a:endParaRPr sz="900">
                        <a:latin typeface="Verdana"/>
                        <a:cs typeface="Verdana"/>
                      </a:endParaRPr>
                    </a:p>
                  </a:txBody>
                  <a:tcPr marL="0" marR="0" marT="32384" marB="0">
                    <a:lnL w="9525">
                      <a:solidFill>
                        <a:srgbClr val="FFFFFF"/>
                      </a:solidFill>
                      <a:prstDash val="solid"/>
                    </a:lnL>
                    <a:lnR w="9525">
                      <a:solidFill>
                        <a:srgbClr val="FFFFFF"/>
                      </a:solidFill>
                      <a:prstDash val="solid"/>
                    </a:lnR>
                    <a:solidFill>
                      <a:srgbClr val="E10015"/>
                    </a:solidFill>
                  </a:tcPr>
                </a:tc>
                <a:tc>
                  <a:txBody>
                    <a:bodyPr/>
                    <a:lstStyle/>
                    <a:p>
                      <a:pPr marL="183515" indent="-91440">
                        <a:lnSpc>
                          <a:spcPct val="100000"/>
                        </a:lnSpc>
                        <a:spcBef>
                          <a:spcPts val="254"/>
                        </a:spcBef>
                        <a:buFont typeface="Arial"/>
                        <a:buChar char="•"/>
                        <a:tabLst>
                          <a:tab pos="184150" algn="l"/>
                        </a:tabLst>
                      </a:pPr>
                      <a:r>
                        <a:rPr sz="900" spc="-45" dirty="0">
                          <a:solidFill>
                            <a:srgbClr val="FFFFFF"/>
                          </a:solidFill>
                          <a:latin typeface="Verdana"/>
                          <a:cs typeface="Verdana"/>
                        </a:rPr>
                        <a:t>Lifestyle</a:t>
                      </a:r>
                      <a:r>
                        <a:rPr sz="900" spc="-90" dirty="0">
                          <a:solidFill>
                            <a:srgbClr val="FFFFFF"/>
                          </a:solidFill>
                          <a:latin typeface="Verdana"/>
                          <a:cs typeface="Verdana"/>
                        </a:rPr>
                        <a:t> </a:t>
                      </a:r>
                      <a:r>
                        <a:rPr sz="900" spc="15" dirty="0">
                          <a:solidFill>
                            <a:srgbClr val="FFFFFF"/>
                          </a:solidFill>
                          <a:latin typeface="Verdana"/>
                          <a:cs typeface="Verdana"/>
                        </a:rPr>
                        <a:t>changes</a:t>
                      </a:r>
                      <a:endParaRPr sz="900">
                        <a:latin typeface="Verdana"/>
                        <a:cs typeface="Verdana"/>
                      </a:endParaRPr>
                    </a:p>
                    <a:p>
                      <a:pPr marL="183515" indent="-91440">
                        <a:lnSpc>
                          <a:spcPct val="100000"/>
                        </a:lnSpc>
                        <a:buFont typeface="Arial"/>
                        <a:buChar char="•"/>
                        <a:tabLst>
                          <a:tab pos="184150" algn="l"/>
                        </a:tabLst>
                      </a:pPr>
                      <a:r>
                        <a:rPr sz="900" spc="-60" dirty="0">
                          <a:solidFill>
                            <a:srgbClr val="FFFFFF"/>
                          </a:solidFill>
                          <a:latin typeface="Verdana"/>
                          <a:cs typeface="Verdana"/>
                        </a:rPr>
                        <a:t>BP </a:t>
                      </a:r>
                      <a:r>
                        <a:rPr sz="900" spc="-35" dirty="0">
                          <a:solidFill>
                            <a:srgbClr val="FFFFFF"/>
                          </a:solidFill>
                          <a:latin typeface="Verdana"/>
                          <a:cs typeface="Verdana"/>
                        </a:rPr>
                        <a:t>drugs</a:t>
                      </a:r>
                      <a:r>
                        <a:rPr sz="900" spc="-85" dirty="0">
                          <a:solidFill>
                            <a:srgbClr val="FFFFFF"/>
                          </a:solidFill>
                          <a:latin typeface="Verdana"/>
                          <a:cs typeface="Verdana"/>
                        </a:rPr>
                        <a:t> </a:t>
                      </a:r>
                      <a:r>
                        <a:rPr sz="900" spc="-15" dirty="0">
                          <a:solidFill>
                            <a:srgbClr val="FFFFFF"/>
                          </a:solidFill>
                          <a:latin typeface="Verdana"/>
                          <a:cs typeface="Verdana"/>
                        </a:rPr>
                        <a:t>targeting</a:t>
                      </a:r>
                      <a:endParaRPr sz="900">
                        <a:latin typeface="Verdana"/>
                        <a:cs typeface="Verdana"/>
                      </a:endParaRPr>
                    </a:p>
                    <a:p>
                      <a:pPr marL="183515">
                        <a:lnSpc>
                          <a:spcPct val="100000"/>
                        </a:lnSpc>
                      </a:pPr>
                      <a:r>
                        <a:rPr sz="900" spc="-85" dirty="0">
                          <a:solidFill>
                            <a:srgbClr val="FFFFFF"/>
                          </a:solidFill>
                          <a:latin typeface="Verdana"/>
                          <a:cs typeface="Verdana"/>
                        </a:rPr>
                        <a:t>&lt;140/90</a:t>
                      </a:r>
                      <a:endParaRPr sz="900">
                        <a:latin typeface="Verdana"/>
                        <a:cs typeface="Verdana"/>
                      </a:endParaRPr>
                    </a:p>
                  </a:txBody>
                  <a:tcPr marL="0" marR="0" marT="32384" marB="0">
                    <a:lnL w="9525">
                      <a:solidFill>
                        <a:srgbClr val="FFFFFF"/>
                      </a:solidFill>
                      <a:prstDash val="solid"/>
                    </a:lnL>
                    <a:lnR w="9525">
                      <a:solidFill>
                        <a:srgbClr val="FFFFFF"/>
                      </a:solidFill>
                      <a:prstDash val="solid"/>
                    </a:lnR>
                    <a:solidFill>
                      <a:srgbClr val="E10015"/>
                    </a:solidFill>
                  </a:tcPr>
                </a:tc>
                <a:tc>
                  <a:txBody>
                    <a:bodyPr/>
                    <a:lstStyle/>
                    <a:p>
                      <a:pPr marL="184150" indent="-91440">
                        <a:lnSpc>
                          <a:spcPct val="100000"/>
                        </a:lnSpc>
                        <a:spcBef>
                          <a:spcPts val="254"/>
                        </a:spcBef>
                        <a:buFont typeface="Arial"/>
                        <a:buChar char="•"/>
                        <a:tabLst>
                          <a:tab pos="184150" algn="l"/>
                        </a:tabLst>
                      </a:pPr>
                      <a:r>
                        <a:rPr sz="900" spc="-45" dirty="0">
                          <a:solidFill>
                            <a:srgbClr val="FFFFFF"/>
                          </a:solidFill>
                          <a:latin typeface="Verdana"/>
                          <a:cs typeface="Verdana"/>
                        </a:rPr>
                        <a:t>Lifestyle</a:t>
                      </a:r>
                      <a:r>
                        <a:rPr sz="900" spc="-90" dirty="0">
                          <a:solidFill>
                            <a:srgbClr val="FFFFFF"/>
                          </a:solidFill>
                          <a:latin typeface="Verdana"/>
                          <a:cs typeface="Verdana"/>
                        </a:rPr>
                        <a:t> </a:t>
                      </a:r>
                      <a:r>
                        <a:rPr sz="900" spc="15" dirty="0">
                          <a:solidFill>
                            <a:srgbClr val="FFFFFF"/>
                          </a:solidFill>
                          <a:latin typeface="Verdana"/>
                          <a:cs typeface="Verdana"/>
                        </a:rPr>
                        <a:t>changes</a:t>
                      </a:r>
                      <a:endParaRPr sz="900" dirty="0">
                        <a:latin typeface="Verdana"/>
                        <a:cs typeface="Verdana"/>
                      </a:endParaRPr>
                    </a:p>
                    <a:p>
                      <a:pPr marL="184150" marR="297815" indent="-91440">
                        <a:lnSpc>
                          <a:spcPct val="100000"/>
                        </a:lnSpc>
                        <a:buFont typeface="Arial"/>
                        <a:buChar char="•"/>
                        <a:tabLst>
                          <a:tab pos="184150" algn="l"/>
                        </a:tabLst>
                      </a:pPr>
                      <a:r>
                        <a:rPr sz="900" spc="-20" dirty="0">
                          <a:solidFill>
                            <a:srgbClr val="FFFFFF"/>
                          </a:solidFill>
                          <a:latin typeface="Verdana"/>
                          <a:cs typeface="Verdana"/>
                        </a:rPr>
                        <a:t>Immediate </a:t>
                      </a:r>
                      <a:r>
                        <a:rPr sz="900" spc="-60" dirty="0">
                          <a:solidFill>
                            <a:srgbClr val="FFFFFF"/>
                          </a:solidFill>
                          <a:latin typeface="Verdana"/>
                          <a:cs typeface="Verdana"/>
                        </a:rPr>
                        <a:t>BP</a:t>
                      </a:r>
                      <a:r>
                        <a:rPr sz="900" spc="-175" dirty="0">
                          <a:solidFill>
                            <a:srgbClr val="FFFFFF"/>
                          </a:solidFill>
                          <a:latin typeface="Verdana"/>
                          <a:cs typeface="Verdana"/>
                        </a:rPr>
                        <a:t> </a:t>
                      </a:r>
                      <a:r>
                        <a:rPr sz="900" spc="-35" dirty="0">
                          <a:solidFill>
                            <a:srgbClr val="FFFFFF"/>
                          </a:solidFill>
                          <a:latin typeface="Verdana"/>
                          <a:cs typeface="Verdana"/>
                        </a:rPr>
                        <a:t>drugs  </a:t>
                      </a:r>
                      <a:r>
                        <a:rPr sz="900" spc="-15" dirty="0">
                          <a:solidFill>
                            <a:srgbClr val="FFFFFF"/>
                          </a:solidFill>
                          <a:latin typeface="Verdana"/>
                          <a:cs typeface="Verdana"/>
                        </a:rPr>
                        <a:t>targeting</a:t>
                      </a:r>
                      <a:r>
                        <a:rPr sz="900" spc="-105" dirty="0">
                          <a:solidFill>
                            <a:srgbClr val="FFFFFF"/>
                          </a:solidFill>
                          <a:latin typeface="Verdana"/>
                          <a:cs typeface="Verdana"/>
                        </a:rPr>
                        <a:t> </a:t>
                      </a:r>
                      <a:r>
                        <a:rPr sz="900" spc="-85" dirty="0">
                          <a:solidFill>
                            <a:srgbClr val="FFFFFF"/>
                          </a:solidFill>
                          <a:latin typeface="Verdana"/>
                          <a:cs typeface="Verdana"/>
                        </a:rPr>
                        <a:t>&lt;140/90</a:t>
                      </a:r>
                      <a:endParaRPr sz="900" dirty="0">
                        <a:latin typeface="Verdana"/>
                        <a:cs typeface="Verdana"/>
                      </a:endParaRPr>
                    </a:p>
                  </a:txBody>
                  <a:tcPr marL="0" marR="0" marT="32384" marB="0">
                    <a:lnL w="9525">
                      <a:solidFill>
                        <a:srgbClr val="FFFFFF"/>
                      </a:solidFill>
                      <a:prstDash val="solid"/>
                    </a:lnL>
                    <a:solidFill>
                      <a:srgbClr val="E10015"/>
                    </a:solidFill>
                  </a:tcPr>
                </a:tc>
                <a:extLst>
                  <a:ext uri="{0D108BD9-81ED-4DB2-BD59-A6C34878D82A}">
                    <a16:rowId xmlns:a16="http://schemas.microsoft.com/office/drawing/2014/main" val="10004"/>
                  </a:ext>
                </a:extLst>
              </a:tr>
            </a:tbl>
          </a:graphicData>
        </a:graphic>
      </p:graphicFrame>
      <p:sp>
        <p:nvSpPr>
          <p:cNvPr id="15" name="object 15"/>
          <p:cNvSpPr/>
          <p:nvPr/>
        </p:nvSpPr>
        <p:spPr>
          <a:xfrm>
            <a:off x="3899155" y="1899287"/>
            <a:ext cx="4860035" cy="467868"/>
          </a:xfrm>
          <a:prstGeom prst="rect">
            <a:avLst/>
          </a:prstGeom>
          <a:blipFill>
            <a:blip r:embed="rId5" cstate="print"/>
            <a:stretch>
              <a:fillRect/>
            </a:stretch>
          </a:blipFill>
        </p:spPr>
        <p:txBody>
          <a:bodyPr wrap="square" lIns="0" tIns="0" rIns="0" bIns="0" rtlCol="0"/>
          <a:lstStyle/>
          <a:p>
            <a:pPr algn="l" defTabSz="914400" rtl="0">
              <a:lnSpc>
                <a:spcPct val="100000"/>
              </a:lnSpc>
            </a:pPr>
            <a:endParaRPr kern="1200">
              <a:solidFill>
                <a:prstClr val="black"/>
              </a:solidFill>
              <a:ea typeface="+mn-ea"/>
              <a:cs typeface="+mn-cs"/>
            </a:endParaRPr>
          </a:p>
        </p:txBody>
      </p:sp>
      <p:sp>
        <p:nvSpPr>
          <p:cNvPr id="17" name="object 17"/>
          <p:cNvSpPr txBox="1">
            <a:spLocks noGrp="1"/>
          </p:cNvSpPr>
          <p:nvPr>
            <p:ph type="title"/>
          </p:nvPr>
        </p:nvSpPr>
        <p:spPr>
          <a:xfrm>
            <a:off x="528320" y="272415"/>
            <a:ext cx="7977505" cy="1084580"/>
          </a:xfrm>
          <a:prstGeom prst="rect">
            <a:avLst/>
          </a:prstGeom>
        </p:spPr>
        <p:txBody>
          <a:bodyPr vert="horz" wrap="square" lIns="0" tIns="13335" rIns="0" bIns="0" rtlCol="0">
            <a:spAutoFit/>
          </a:bodyPr>
          <a:lstStyle/>
          <a:p>
            <a:pPr marL="12700" marR="5080">
              <a:spcBef>
                <a:spcPts val="105"/>
              </a:spcBef>
            </a:pPr>
            <a:r>
              <a:rPr spc="-260" dirty="0"/>
              <a:t>Hypertension </a:t>
            </a:r>
            <a:r>
              <a:rPr spc="-155" dirty="0"/>
              <a:t>- </a:t>
            </a:r>
            <a:r>
              <a:rPr spc="-220" dirty="0"/>
              <a:t>Blood </a:t>
            </a:r>
            <a:r>
              <a:rPr spc="-285" dirty="0"/>
              <a:t>pressure </a:t>
            </a:r>
            <a:r>
              <a:rPr spc="-215" dirty="0"/>
              <a:t>levels </a:t>
            </a:r>
            <a:r>
              <a:rPr spc="-195" dirty="0"/>
              <a:t>influence </a:t>
            </a:r>
            <a:r>
              <a:rPr spc="-345" dirty="0"/>
              <a:t>risk  </a:t>
            </a:r>
            <a:r>
              <a:rPr spc="-240" dirty="0"/>
              <a:t>profile </a:t>
            </a:r>
            <a:r>
              <a:rPr spc="-140" dirty="0"/>
              <a:t>and</a:t>
            </a:r>
            <a:r>
              <a:rPr spc="-105" dirty="0"/>
              <a:t> </a:t>
            </a:r>
            <a:r>
              <a:rPr spc="-220" dirty="0"/>
              <a:t>therapy</a:t>
            </a:r>
          </a:p>
          <a:p>
            <a:pPr marL="12700">
              <a:spcBef>
                <a:spcPts val="170"/>
              </a:spcBef>
            </a:pPr>
            <a:r>
              <a:rPr sz="1600" i="1" spc="-165" dirty="0">
                <a:solidFill>
                  <a:srgbClr val="FF9900"/>
                </a:solidFill>
              </a:rPr>
              <a:t>Therapy</a:t>
            </a:r>
            <a:endParaRPr sz="1600" dirty="0"/>
          </a:p>
        </p:txBody>
      </p:sp>
      <p:sp>
        <p:nvSpPr>
          <p:cNvPr id="18" name="CasellaDiTesto 17">
            <a:extLst>
              <a:ext uri="{FF2B5EF4-FFF2-40B4-BE49-F238E27FC236}">
                <a16:creationId xmlns:a16="http://schemas.microsoft.com/office/drawing/2014/main" id="{344CBB8C-A36A-42FF-A303-4ED9BCD84DEC}"/>
              </a:ext>
            </a:extLst>
          </p:cNvPr>
          <p:cNvSpPr txBox="1"/>
          <p:nvPr/>
        </p:nvSpPr>
        <p:spPr>
          <a:xfrm>
            <a:off x="5123943" y="1967976"/>
            <a:ext cx="3236975" cy="349968"/>
          </a:xfrm>
          <a:prstGeom prst="rect">
            <a:avLst/>
          </a:prstGeom>
          <a:noFill/>
        </p:spPr>
        <p:txBody>
          <a:bodyPr wrap="square" rtlCol="0">
            <a:spAutoFit/>
          </a:bodyPr>
          <a:lstStyle/>
          <a:p>
            <a:r>
              <a:rPr lang="it-IT" dirty="0"/>
              <a:t>Blood pressure(mmHg)</a:t>
            </a:r>
          </a:p>
        </p:txBody>
      </p:sp>
    </p:spTree>
    <p:extLst>
      <p:ext uri="{BB962C8B-B14F-4D97-AF65-F5344CB8AC3E}">
        <p14:creationId xmlns:p14="http://schemas.microsoft.com/office/powerpoint/2010/main" val="1977064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80513A-59A1-43DC-B7A4-29929EDF0A2B}"/>
              </a:ext>
            </a:extLst>
          </p:cNvPr>
          <p:cNvSpPr>
            <a:spLocks noGrp="1"/>
          </p:cNvSpPr>
          <p:nvPr>
            <p:ph type="title"/>
          </p:nvPr>
        </p:nvSpPr>
        <p:spPr/>
        <p:txBody>
          <a:bodyPr/>
          <a:lstStyle/>
          <a:p>
            <a:endParaRPr lang="it-IT"/>
          </a:p>
        </p:txBody>
      </p:sp>
      <p:pic>
        <p:nvPicPr>
          <p:cNvPr id="2052" name="Picture 4" descr="Risultati immagini per terapia sartoriale dell'ipertensione arteriosa immagini">
            <a:extLst>
              <a:ext uri="{FF2B5EF4-FFF2-40B4-BE49-F238E27FC236}">
                <a16:creationId xmlns:a16="http://schemas.microsoft.com/office/drawing/2014/main" id="{75BB201F-8BFC-4902-96A1-44BB2D320FA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74638"/>
            <a:ext cx="8229600" cy="6308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793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7DF6E2C-0299-40F5-B090-864D6471B2C3}"/>
              </a:ext>
            </a:extLst>
          </p:cNvPr>
          <p:cNvSpPr txBox="1"/>
          <p:nvPr/>
        </p:nvSpPr>
        <p:spPr>
          <a:xfrm>
            <a:off x="713873" y="651400"/>
            <a:ext cx="7716254" cy="606544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lnSpc>
                <a:spcPct val="107000"/>
              </a:lnSpc>
              <a:spcAft>
                <a:spcPts val="800"/>
              </a:spcAft>
            </a:pPr>
            <a:r>
              <a:rPr lang="it-IT"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it-IT"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 10 comandamenti delle nuove </a:t>
            </a:r>
          </a:p>
          <a:p>
            <a:pPr algn="ctr">
              <a:lnSpc>
                <a:spcPct val="107000"/>
              </a:lnSpc>
              <a:spcAft>
                <a:spcPts val="800"/>
              </a:spcAft>
            </a:pPr>
            <a:r>
              <a:rPr lang="it-IT"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linee guida ESC/ESH per l'ipertensione</a:t>
            </a:r>
            <a:endParaRPr lang="it-IT"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it-IT"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	Definizione. </a:t>
            </a:r>
            <a:r>
              <a:rPr lang="it-IT" sz="14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Le nuove LG definiscono l'ipertensione in presenza di valori pressori clinici persistentemente &gt;140/90 mmHg o  valori pressori medi ?130/80 mmHg al monitoraggio pressorio delle 24h o &gt;135/85 mmHg alle misurazioni domiciliari.</a:t>
            </a:r>
            <a:endParaRPr lang="it-IT"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2)	Diagnosi</a:t>
            </a:r>
            <a:r>
              <a:rPr lang="it-IT" sz="14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it-IT" sz="1400" b="1"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Dovrebbero essere attuati programmi di screening che prevedano la misurazione clinica della pressione arteriosa  (PA) almeno ogni cinque anni in tutti gli adulti e più frequentemente nei soggetti con PA normale-alta; nel sospetto di  ipertensione, la diagnosi deve essere confermata con misurazioni cliniche ripetute in più visite oppure mediante monitoraggio  pressorio delle 24h o misurazioni domiciliari della PA.</a:t>
            </a:r>
            <a:endPar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3)	Introduzione del </a:t>
            </a:r>
            <a:r>
              <a:rPr lang="it-IT" sz="3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trattamento farmacologico. </a:t>
            </a:r>
            <a:endParaRPr lang="it-IT"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4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La terapia farmacologica dovrebbe essere intrapresa nei soggetti con  ipertensione di grado 1 (PA clinica 140-159/90-99 mmHg) non adeguatamente controllata dalla terapia-dietetico-comportamentale; in caso di rischio cardiovascolare elevato o ipertensione di grado 2-3, la terapia  farmacologica deve essere intrapresa contemporaneamente alla terapia dietetico-comportamentale.</a:t>
            </a:r>
            <a:r>
              <a:rPr lang="it-IT"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it-IT" sz="14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farmacologica deve essere intrapresa contemporaneamente alla terapia dietetico-comportamentale.</a:t>
            </a:r>
            <a:endParaRPr lang="it-IT"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magine 5">
            <a:extLst>
              <a:ext uri="{FF2B5EF4-FFF2-40B4-BE49-F238E27FC236}">
                <a16:creationId xmlns:a16="http://schemas.microsoft.com/office/drawing/2014/main" id="{27EDCBF5-A797-48F0-9117-46AA11B641FA}"/>
              </a:ext>
            </a:extLst>
          </p:cNvPr>
          <p:cNvPicPr>
            <a:picLocks noChangeAspect="1"/>
          </p:cNvPicPr>
          <p:nvPr/>
        </p:nvPicPr>
        <p:blipFill>
          <a:blip r:embed="rId3"/>
          <a:stretch>
            <a:fillRect/>
          </a:stretch>
        </p:blipFill>
        <p:spPr>
          <a:xfrm>
            <a:off x="6882063" y="0"/>
            <a:ext cx="2261937" cy="2085473"/>
          </a:xfrm>
          <a:prstGeom prst="rect">
            <a:avLst/>
          </a:prstGeom>
        </p:spPr>
      </p:pic>
      <p:pic>
        <p:nvPicPr>
          <p:cNvPr id="9" name="Immagine 8">
            <a:extLst>
              <a:ext uri="{FF2B5EF4-FFF2-40B4-BE49-F238E27FC236}">
                <a16:creationId xmlns:a16="http://schemas.microsoft.com/office/drawing/2014/main" id="{729FBBDD-65D2-40B0-9A25-C59710DE63B1}"/>
              </a:ext>
            </a:extLst>
          </p:cNvPr>
          <p:cNvPicPr>
            <a:picLocks noChangeAspect="1"/>
          </p:cNvPicPr>
          <p:nvPr/>
        </p:nvPicPr>
        <p:blipFill>
          <a:blip r:embed="rId4"/>
          <a:stretch>
            <a:fillRect/>
          </a:stretch>
        </p:blipFill>
        <p:spPr>
          <a:xfrm>
            <a:off x="-1" y="0"/>
            <a:ext cx="2261937" cy="2085473"/>
          </a:xfrm>
          <a:prstGeom prst="rect">
            <a:avLst/>
          </a:prstGeom>
        </p:spPr>
      </p:pic>
    </p:spTree>
    <p:extLst>
      <p:ext uri="{BB962C8B-B14F-4D97-AF65-F5344CB8AC3E}">
        <p14:creationId xmlns:p14="http://schemas.microsoft.com/office/powerpoint/2010/main" val="159825325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isualizza immagine di origine">
            <a:extLst>
              <a:ext uri="{FF2B5EF4-FFF2-40B4-BE49-F238E27FC236}">
                <a16:creationId xmlns:a16="http://schemas.microsoft.com/office/drawing/2014/main" id="{52FDDC74-18F2-44A1-BA2D-CF71DBA0BA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053" y="961672"/>
            <a:ext cx="8406064" cy="5623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871861"/>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1" name="image16.jpeg" descr="Risultati immagini per complessita' immagini"/>
          <p:cNvPicPr/>
          <p:nvPr/>
        </p:nvPicPr>
        <p:blipFill>
          <a:blip r:embed="rId2"/>
          <a:stretch>
            <a:fillRect/>
          </a:stretch>
        </p:blipFill>
        <p:spPr>
          <a:xfrm>
            <a:off x="6587876" y="3123569"/>
            <a:ext cx="2238495" cy="3213164"/>
          </a:xfrm>
          <a:prstGeom prst="rect">
            <a:avLst/>
          </a:prstGeom>
          <a:ln w="12700">
            <a:miter lim="400000"/>
          </a:ln>
        </p:spPr>
      </p:pic>
      <p:pic>
        <p:nvPicPr>
          <p:cNvPr id="1552" name="image17.jpeg" descr="C:\Users\monizzi\Desktop\Fotolia_63555149_Subscription_Monthly_XXL.jpg"/>
          <p:cNvPicPr/>
          <p:nvPr/>
        </p:nvPicPr>
        <p:blipFill>
          <a:blip r:embed="rId3"/>
          <a:stretch>
            <a:fillRect/>
          </a:stretch>
        </p:blipFill>
        <p:spPr>
          <a:xfrm>
            <a:off x="662424" y="1352038"/>
            <a:ext cx="4899167" cy="4337187"/>
          </a:xfrm>
          <a:prstGeom prst="rect">
            <a:avLst/>
          </a:prstGeom>
          <a:ln w="12700">
            <a:miter lim="400000"/>
          </a:ln>
        </p:spPr>
      </p:pic>
      <p:sp>
        <p:nvSpPr>
          <p:cNvPr id="1553" name="Shape 1553"/>
          <p:cNvSpPr/>
          <p:nvPr/>
        </p:nvSpPr>
        <p:spPr>
          <a:xfrm>
            <a:off x="1" y="198194"/>
            <a:ext cx="8725925" cy="979853"/>
          </a:xfrm>
          <a:prstGeom prst="rect">
            <a:avLst/>
          </a:prstGeom>
          <a:ln w="12700">
            <a:miter lim="400000"/>
          </a:ln>
          <a:extLst>
            <a:ext uri="{C572A759-6A51-4108-AA02-DFA0A04FC94B}">
              <ma14:wrappingTextBoxFlag xmlns:ma14="http://schemas.microsoft.com/office/mac/drawingml/2011/main" xmlns="" val="1"/>
            </a:ext>
          </a:extLst>
        </p:spPr>
        <p:txBody>
          <a:bodyPr lIns="39076" tIns="39076" rIns="39076" bIns="39076">
            <a:spAutoFit/>
          </a:bodyPr>
          <a:lstStyle>
            <a:lvl1pPr algn="ctr" defTabSz="383983">
              <a:defRPr sz="6100" b="1">
                <a:latin typeface="Calibri"/>
                <a:ea typeface="Calibri"/>
                <a:cs typeface="Calibri"/>
                <a:sym typeface="Calibri"/>
              </a:defRPr>
            </a:lvl1pPr>
          </a:lstStyle>
          <a:p>
            <a:pPr lvl="0">
              <a:defRPr sz="1800" b="0"/>
            </a:pPr>
            <a:r>
              <a:rPr sz="6100" b="1"/>
              <a:t>Complessita’</a:t>
            </a:r>
          </a:p>
        </p:txBody>
      </p:sp>
    </p:spTree>
    <p:extLst>
      <p:ext uri="{BB962C8B-B14F-4D97-AF65-F5344CB8AC3E}">
        <p14:creationId xmlns:p14="http://schemas.microsoft.com/office/powerpoint/2010/main" val="236711257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2738" name="Rectangle 2">
            <a:extLst>
              <a:ext uri="{FF2B5EF4-FFF2-40B4-BE49-F238E27FC236}">
                <a16:creationId xmlns:a16="http://schemas.microsoft.com/office/drawing/2014/main" id="{B41F3460-88E1-416C-9A98-A1EBC6AA873E}"/>
              </a:ext>
            </a:extLst>
          </p:cNvPr>
          <p:cNvSpPr>
            <a:spLocks noChangeArrowheads="1"/>
          </p:cNvSpPr>
          <p:nvPr/>
        </p:nvSpPr>
        <p:spPr bwMode="auto">
          <a:xfrm>
            <a:off x="0" y="2473325"/>
            <a:ext cx="9144000" cy="1893888"/>
          </a:xfrm>
          <a:prstGeom prst="rect">
            <a:avLst/>
          </a:prstGeom>
          <a:noFill/>
          <a:ln>
            <a:noFill/>
          </a:ln>
          <a:effectLst>
            <a:outerShdw blurRad="139700" dist="63500" dir="2700000" algn="ctr" rotWithShape="0">
              <a:schemeClr val="tx1">
                <a:alpha val="91000"/>
              </a:schemeClr>
            </a:outerShdw>
          </a:effectLst>
        </p:spPr>
        <p:txBody>
          <a:bodyPr bIns="95220" anchor="ctr">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it-IT" altLang="it-IT"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La riduzione della pressione arteriosa </a:t>
            </a:r>
            <a:br>
              <a:rPr kumimoji="0" lang="it-IT" altLang="it-IT"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br>
            <a:r>
              <a:rPr kumimoji="0" lang="it-IT" altLang="it-IT"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riduce, ma non normalizza, </a:t>
            </a:r>
            <a:br>
              <a:rPr kumimoji="0" lang="it-IT" altLang="it-IT"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br>
            <a:r>
              <a:rPr kumimoji="0" lang="it-IT" altLang="it-IT" sz="32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il rischio cardiovascolare.</a:t>
            </a:r>
            <a:endParaRPr kumimoji="0" lang="it-IT" altLang="it-IT" sz="32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4786" name="Text Box 2">
            <a:extLst>
              <a:ext uri="{FF2B5EF4-FFF2-40B4-BE49-F238E27FC236}">
                <a16:creationId xmlns:a16="http://schemas.microsoft.com/office/drawing/2014/main" id="{5378A25F-0970-4461-A88F-B5BAB6C9AF7A}"/>
              </a:ext>
            </a:extLst>
          </p:cNvPr>
          <p:cNvSpPr txBox="1">
            <a:spLocks noChangeArrowheads="1"/>
          </p:cNvSpPr>
          <p:nvPr/>
        </p:nvSpPr>
        <p:spPr bwMode="auto">
          <a:xfrm>
            <a:off x="371475" y="381000"/>
            <a:ext cx="8629650" cy="847725"/>
          </a:xfrm>
          <a:prstGeom prst="rect">
            <a:avLst/>
          </a:prstGeom>
          <a:noFill/>
          <a:ln>
            <a:noFill/>
          </a:ln>
          <a:effectLst>
            <a:outerShdw blurRad="76200" dist="25399" dir="1439866" algn="ctr" rotWithShape="0">
              <a:schemeClr val="tx1"/>
            </a:outerShdw>
          </a:effectLst>
        </p:spPr>
        <p:txBody>
          <a:bodyPr lIns="0" tIns="0" rIns="0" bIns="0"/>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2500" b="1" i="0" u="none" strike="noStrike" kern="1200" cap="none" spc="0" normalizeH="0" baseline="0" noProof="0">
                <a:ln>
                  <a:noFill/>
                </a:ln>
                <a:solidFill>
                  <a:srgbClr val="FFFF00"/>
                </a:solidFill>
                <a:effectLst/>
                <a:uLnTx/>
                <a:uFillTx/>
                <a:latin typeface="Arial" panose="020B0604020202020204" pitchFamily="34" charset="0"/>
                <a:ea typeface="+mn-ea"/>
                <a:cs typeface="+mn-cs"/>
              </a:rPr>
              <a:t>Eventi nei pazienti dello studio HOT divisi </a:t>
            </a:r>
            <a:br>
              <a:rPr kumimoji="0" lang="it-IT" altLang="it-IT" sz="2500" b="1" i="0" u="none" strike="noStrike" kern="1200" cap="none" spc="0" normalizeH="0" baseline="0" noProof="0">
                <a:ln>
                  <a:noFill/>
                </a:ln>
                <a:solidFill>
                  <a:srgbClr val="FFFF00"/>
                </a:solidFill>
                <a:effectLst/>
                <a:uLnTx/>
                <a:uFillTx/>
                <a:latin typeface="Arial" panose="020B0604020202020204" pitchFamily="34" charset="0"/>
                <a:ea typeface="+mn-ea"/>
                <a:cs typeface="+mn-cs"/>
              </a:rPr>
            </a:br>
            <a:r>
              <a:rPr kumimoji="0" lang="it-IT" altLang="it-IT" sz="2500" b="1" i="0" u="none" strike="noStrike" kern="1200" cap="none" spc="0" normalizeH="0" baseline="0" noProof="0">
                <a:ln>
                  <a:noFill/>
                </a:ln>
                <a:solidFill>
                  <a:srgbClr val="FFFF00"/>
                </a:solidFill>
                <a:effectLst/>
                <a:uLnTx/>
                <a:uFillTx/>
                <a:latin typeface="Arial" panose="020B0604020202020204" pitchFamily="34" charset="0"/>
                <a:ea typeface="+mn-ea"/>
                <a:cs typeface="+mn-cs"/>
              </a:rPr>
              <a:t>secondo la stratificazione del rischio fatta dall’OMS/ISH</a:t>
            </a:r>
            <a:endParaRPr kumimoji="0" lang="it-IT" altLang="it-IT"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3011" name="Line 3">
            <a:extLst>
              <a:ext uri="{FF2B5EF4-FFF2-40B4-BE49-F238E27FC236}">
                <a16:creationId xmlns:a16="http://schemas.microsoft.com/office/drawing/2014/main" id="{DF9EB3B0-EC85-4C92-9E83-B24AC6868E77}"/>
              </a:ext>
            </a:extLst>
          </p:cNvPr>
          <p:cNvSpPr>
            <a:spLocks noChangeShapeType="1"/>
          </p:cNvSpPr>
          <p:nvPr/>
        </p:nvSpPr>
        <p:spPr bwMode="auto">
          <a:xfrm>
            <a:off x="360363" y="1168400"/>
            <a:ext cx="8423275"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12" name="Line 30">
            <a:extLst>
              <a:ext uri="{FF2B5EF4-FFF2-40B4-BE49-F238E27FC236}">
                <a16:creationId xmlns:a16="http://schemas.microsoft.com/office/drawing/2014/main" id="{320CD07C-E5E8-44B9-96BB-7DF0424C3182}"/>
              </a:ext>
            </a:extLst>
          </p:cNvPr>
          <p:cNvSpPr>
            <a:spLocks noChangeShapeType="1"/>
          </p:cNvSpPr>
          <p:nvPr/>
        </p:nvSpPr>
        <p:spPr bwMode="auto">
          <a:xfrm rot="16200000" flipH="1">
            <a:off x="-578644" y="3383757"/>
            <a:ext cx="3214687"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13" name="Line 31">
            <a:extLst>
              <a:ext uri="{FF2B5EF4-FFF2-40B4-BE49-F238E27FC236}">
                <a16:creationId xmlns:a16="http://schemas.microsoft.com/office/drawing/2014/main" id="{ED2989E5-C5AD-46C0-BCF9-327E9ACEA39D}"/>
              </a:ext>
            </a:extLst>
          </p:cNvPr>
          <p:cNvSpPr>
            <a:spLocks noChangeShapeType="1"/>
          </p:cNvSpPr>
          <p:nvPr/>
        </p:nvSpPr>
        <p:spPr bwMode="auto">
          <a:xfrm flipH="1">
            <a:off x="947738" y="4165600"/>
            <a:ext cx="84137"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14" name="Line 32">
            <a:extLst>
              <a:ext uri="{FF2B5EF4-FFF2-40B4-BE49-F238E27FC236}">
                <a16:creationId xmlns:a16="http://schemas.microsoft.com/office/drawing/2014/main" id="{D2D85021-9DA8-479B-90B1-933B51381C72}"/>
              </a:ext>
            </a:extLst>
          </p:cNvPr>
          <p:cNvSpPr>
            <a:spLocks noChangeShapeType="1"/>
          </p:cNvSpPr>
          <p:nvPr/>
        </p:nvSpPr>
        <p:spPr bwMode="auto">
          <a:xfrm flipH="1">
            <a:off x="947738" y="3373438"/>
            <a:ext cx="84137"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15" name="Line 33">
            <a:extLst>
              <a:ext uri="{FF2B5EF4-FFF2-40B4-BE49-F238E27FC236}">
                <a16:creationId xmlns:a16="http://schemas.microsoft.com/office/drawing/2014/main" id="{D3151ACC-F69E-40B7-AF0F-76812BAD526B}"/>
              </a:ext>
            </a:extLst>
          </p:cNvPr>
          <p:cNvSpPr>
            <a:spLocks noChangeShapeType="1"/>
          </p:cNvSpPr>
          <p:nvPr/>
        </p:nvSpPr>
        <p:spPr bwMode="auto">
          <a:xfrm flipH="1">
            <a:off x="947738" y="2586038"/>
            <a:ext cx="84137"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16" name="Line 34">
            <a:extLst>
              <a:ext uri="{FF2B5EF4-FFF2-40B4-BE49-F238E27FC236}">
                <a16:creationId xmlns:a16="http://schemas.microsoft.com/office/drawing/2014/main" id="{315C592A-E696-4351-AA44-CBABC3D113EE}"/>
              </a:ext>
            </a:extLst>
          </p:cNvPr>
          <p:cNvSpPr>
            <a:spLocks noChangeShapeType="1"/>
          </p:cNvSpPr>
          <p:nvPr/>
        </p:nvSpPr>
        <p:spPr bwMode="auto">
          <a:xfrm flipH="1">
            <a:off x="947738" y="1781175"/>
            <a:ext cx="84137"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17" name="Text Box 50">
            <a:extLst>
              <a:ext uri="{FF2B5EF4-FFF2-40B4-BE49-F238E27FC236}">
                <a16:creationId xmlns:a16="http://schemas.microsoft.com/office/drawing/2014/main" id="{FF91D4DE-4AD7-4289-A0B5-3C56C849BD86}"/>
              </a:ext>
            </a:extLst>
          </p:cNvPr>
          <p:cNvSpPr txBox="1">
            <a:spLocks noChangeArrowheads="1"/>
          </p:cNvSpPr>
          <p:nvPr/>
        </p:nvSpPr>
        <p:spPr bwMode="auto">
          <a:xfrm rot="-5400000">
            <a:off x="-1019175" y="3097213"/>
            <a:ext cx="30384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Eventi per 1.000 pazienti/anno</a:t>
            </a:r>
          </a:p>
        </p:txBody>
      </p:sp>
      <p:sp>
        <p:nvSpPr>
          <p:cNvPr id="43018" name="Text Box 51">
            <a:extLst>
              <a:ext uri="{FF2B5EF4-FFF2-40B4-BE49-F238E27FC236}">
                <a16:creationId xmlns:a16="http://schemas.microsoft.com/office/drawing/2014/main" id="{4645865C-0736-433D-9F3D-3B6F1B596DB9}"/>
              </a:ext>
            </a:extLst>
          </p:cNvPr>
          <p:cNvSpPr txBox="1">
            <a:spLocks noChangeArrowheads="1"/>
          </p:cNvSpPr>
          <p:nvPr/>
        </p:nvSpPr>
        <p:spPr bwMode="auto">
          <a:xfrm>
            <a:off x="438150" y="1657350"/>
            <a:ext cx="522288"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20</a:t>
            </a:r>
          </a:p>
        </p:txBody>
      </p:sp>
      <p:sp>
        <p:nvSpPr>
          <p:cNvPr id="43019" name="Text Box 52">
            <a:extLst>
              <a:ext uri="{FF2B5EF4-FFF2-40B4-BE49-F238E27FC236}">
                <a16:creationId xmlns:a16="http://schemas.microsoft.com/office/drawing/2014/main" id="{47AEABF6-C4A5-48C7-8B8A-0DEE65BE6A09}"/>
              </a:ext>
            </a:extLst>
          </p:cNvPr>
          <p:cNvSpPr txBox="1">
            <a:spLocks noChangeArrowheads="1"/>
          </p:cNvSpPr>
          <p:nvPr/>
        </p:nvSpPr>
        <p:spPr bwMode="auto">
          <a:xfrm>
            <a:off x="438150" y="2443163"/>
            <a:ext cx="522288"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15</a:t>
            </a:r>
          </a:p>
        </p:txBody>
      </p:sp>
      <p:sp>
        <p:nvSpPr>
          <p:cNvPr id="43020" name="Text Box 53">
            <a:extLst>
              <a:ext uri="{FF2B5EF4-FFF2-40B4-BE49-F238E27FC236}">
                <a16:creationId xmlns:a16="http://schemas.microsoft.com/office/drawing/2014/main" id="{4DC476DB-1442-4063-934B-0F2FCA480D3F}"/>
              </a:ext>
            </a:extLst>
          </p:cNvPr>
          <p:cNvSpPr txBox="1">
            <a:spLocks noChangeArrowheads="1"/>
          </p:cNvSpPr>
          <p:nvPr/>
        </p:nvSpPr>
        <p:spPr bwMode="auto">
          <a:xfrm>
            <a:off x="438150" y="3228975"/>
            <a:ext cx="522288"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10</a:t>
            </a:r>
          </a:p>
        </p:txBody>
      </p:sp>
      <p:sp>
        <p:nvSpPr>
          <p:cNvPr id="43021" name="Text Box 54">
            <a:extLst>
              <a:ext uri="{FF2B5EF4-FFF2-40B4-BE49-F238E27FC236}">
                <a16:creationId xmlns:a16="http://schemas.microsoft.com/office/drawing/2014/main" id="{649BD598-7719-467D-B672-EDB2AEC9AA51}"/>
              </a:ext>
            </a:extLst>
          </p:cNvPr>
          <p:cNvSpPr txBox="1">
            <a:spLocks noChangeArrowheads="1"/>
          </p:cNvSpPr>
          <p:nvPr/>
        </p:nvSpPr>
        <p:spPr bwMode="auto">
          <a:xfrm>
            <a:off x="438150" y="4014788"/>
            <a:ext cx="522288"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5</a:t>
            </a:r>
          </a:p>
        </p:txBody>
      </p:sp>
      <p:sp>
        <p:nvSpPr>
          <p:cNvPr id="43022" name="Text Box 55">
            <a:extLst>
              <a:ext uri="{FF2B5EF4-FFF2-40B4-BE49-F238E27FC236}">
                <a16:creationId xmlns:a16="http://schemas.microsoft.com/office/drawing/2014/main" id="{E74211BD-4783-48C2-ABEF-4E22EB6BE3D2}"/>
              </a:ext>
            </a:extLst>
          </p:cNvPr>
          <p:cNvSpPr txBox="1">
            <a:spLocks noChangeArrowheads="1"/>
          </p:cNvSpPr>
          <p:nvPr/>
        </p:nvSpPr>
        <p:spPr bwMode="auto">
          <a:xfrm>
            <a:off x="438150" y="4802188"/>
            <a:ext cx="522288"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0</a:t>
            </a:r>
          </a:p>
        </p:txBody>
      </p:sp>
      <p:sp>
        <p:nvSpPr>
          <p:cNvPr id="43023" name="Rectangle 35">
            <a:extLst>
              <a:ext uri="{FF2B5EF4-FFF2-40B4-BE49-F238E27FC236}">
                <a16:creationId xmlns:a16="http://schemas.microsoft.com/office/drawing/2014/main" id="{63710CDD-71A0-4FA8-94FA-3699F6E08D33}"/>
              </a:ext>
            </a:extLst>
          </p:cNvPr>
          <p:cNvSpPr>
            <a:spLocks noChangeArrowheads="1"/>
          </p:cNvSpPr>
          <p:nvPr/>
        </p:nvSpPr>
        <p:spPr bwMode="auto">
          <a:xfrm>
            <a:off x="1768475" y="3937000"/>
            <a:ext cx="271463" cy="990600"/>
          </a:xfrm>
          <a:prstGeom prst="rect">
            <a:avLst/>
          </a:prstGeom>
          <a:solidFill>
            <a:schemeClr val="folHlink"/>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24" name="Rectangle 36">
            <a:extLst>
              <a:ext uri="{FF2B5EF4-FFF2-40B4-BE49-F238E27FC236}">
                <a16:creationId xmlns:a16="http://schemas.microsoft.com/office/drawing/2014/main" id="{40495CFE-B0B3-4067-BC07-4ADBF7A031C0}"/>
              </a:ext>
            </a:extLst>
          </p:cNvPr>
          <p:cNvSpPr>
            <a:spLocks noChangeArrowheads="1"/>
          </p:cNvSpPr>
          <p:nvPr/>
        </p:nvSpPr>
        <p:spPr bwMode="auto">
          <a:xfrm>
            <a:off x="2051050" y="3505200"/>
            <a:ext cx="271463" cy="1422400"/>
          </a:xfrm>
          <a:prstGeom prst="rect">
            <a:avLst/>
          </a:prstGeom>
          <a:solidFill>
            <a:srgbClr val="FFB84F"/>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25" name="Rectangle 37">
            <a:extLst>
              <a:ext uri="{FF2B5EF4-FFF2-40B4-BE49-F238E27FC236}">
                <a16:creationId xmlns:a16="http://schemas.microsoft.com/office/drawing/2014/main" id="{6CB2DB96-5696-4B95-B77C-C2ACC2C3D71E}"/>
              </a:ext>
            </a:extLst>
          </p:cNvPr>
          <p:cNvSpPr>
            <a:spLocks noChangeArrowheads="1"/>
          </p:cNvSpPr>
          <p:nvPr/>
        </p:nvSpPr>
        <p:spPr bwMode="auto">
          <a:xfrm>
            <a:off x="2335213" y="2432050"/>
            <a:ext cx="271462" cy="2495550"/>
          </a:xfrm>
          <a:prstGeom prst="rect">
            <a:avLst/>
          </a:prstGeom>
          <a:solidFill>
            <a:srgbClr val="FF0000"/>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26" name="Text Box 56">
            <a:extLst>
              <a:ext uri="{FF2B5EF4-FFF2-40B4-BE49-F238E27FC236}">
                <a16:creationId xmlns:a16="http://schemas.microsoft.com/office/drawing/2014/main" id="{7B1339BC-49D4-4D51-90B9-2CA29BEF20AE}"/>
              </a:ext>
            </a:extLst>
          </p:cNvPr>
          <p:cNvSpPr txBox="1">
            <a:spLocks noChangeArrowheads="1"/>
          </p:cNvSpPr>
          <p:nvPr/>
        </p:nvSpPr>
        <p:spPr bwMode="auto">
          <a:xfrm>
            <a:off x="1536700" y="5032375"/>
            <a:ext cx="1276350"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Eventi</a:t>
            </a:r>
            <a:b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cardiovascolari</a:t>
            </a:r>
            <a:b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maggiori</a:t>
            </a:r>
          </a:p>
        </p:txBody>
      </p:sp>
      <p:grpSp>
        <p:nvGrpSpPr>
          <p:cNvPr id="43027" name="Group 64">
            <a:extLst>
              <a:ext uri="{FF2B5EF4-FFF2-40B4-BE49-F238E27FC236}">
                <a16:creationId xmlns:a16="http://schemas.microsoft.com/office/drawing/2014/main" id="{636119A1-0B85-42E1-B31B-022FDD10BC02}"/>
              </a:ext>
            </a:extLst>
          </p:cNvPr>
          <p:cNvGrpSpPr>
            <a:grpSpLocks/>
          </p:cNvGrpSpPr>
          <p:nvPr/>
        </p:nvGrpSpPr>
        <p:grpSpPr bwMode="auto">
          <a:xfrm>
            <a:off x="2968625" y="4260850"/>
            <a:ext cx="1149350" cy="1358900"/>
            <a:chOff x="1510" y="2684"/>
            <a:chExt cx="724" cy="856"/>
          </a:xfrm>
        </p:grpSpPr>
        <p:sp>
          <p:nvSpPr>
            <p:cNvPr id="43058" name="Rectangle 38">
              <a:extLst>
                <a:ext uri="{FF2B5EF4-FFF2-40B4-BE49-F238E27FC236}">
                  <a16:creationId xmlns:a16="http://schemas.microsoft.com/office/drawing/2014/main" id="{A32C6238-E175-48A8-99F8-F2E1AE2EC9A1}"/>
                </a:ext>
              </a:extLst>
            </p:cNvPr>
            <p:cNvSpPr>
              <a:spLocks noChangeArrowheads="1"/>
            </p:cNvSpPr>
            <p:nvPr/>
          </p:nvSpPr>
          <p:spPr bwMode="auto">
            <a:xfrm>
              <a:off x="1611" y="2880"/>
              <a:ext cx="171" cy="224"/>
            </a:xfrm>
            <a:prstGeom prst="rect">
              <a:avLst/>
            </a:prstGeom>
            <a:solidFill>
              <a:schemeClr val="folHlink"/>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59" name="Rectangle 39">
              <a:extLst>
                <a:ext uri="{FF2B5EF4-FFF2-40B4-BE49-F238E27FC236}">
                  <a16:creationId xmlns:a16="http://schemas.microsoft.com/office/drawing/2014/main" id="{56ED42C0-365D-4CE5-9DD5-5FF5CA5B8ACA}"/>
                </a:ext>
              </a:extLst>
            </p:cNvPr>
            <p:cNvSpPr>
              <a:spLocks noChangeArrowheads="1"/>
            </p:cNvSpPr>
            <p:nvPr/>
          </p:nvSpPr>
          <p:spPr bwMode="auto">
            <a:xfrm>
              <a:off x="1789" y="2849"/>
              <a:ext cx="171" cy="255"/>
            </a:xfrm>
            <a:prstGeom prst="rect">
              <a:avLst/>
            </a:prstGeom>
            <a:solidFill>
              <a:srgbClr val="FFB84F"/>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0" name="Rectangle 40">
              <a:extLst>
                <a:ext uri="{FF2B5EF4-FFF2-40B4-BE49-F238E27FC236}">
                  <a16:creationId xmlns:a16="http://schemas.microsoft.com/office/drawing/2014/main" id="{4C8E2F35-827C-4C64-BC84-40AA1202EFEF}"/>
                </a:ext>
              </a:extLst>
            </p:cNvPr>
            <p:cNvSpPr>
              <a:spLocks noChangeArrowheads="1"/>
            </p:cNvSpPr>
            <p:nvPr/>
          </p:nvSpPr>
          <p:spPr bwMode="auto">
            <a:xfrm>
              <a:off x="1968" y="2684"/>
              <a:ext cx="171" cy="420"/>
            </a:xfrm>
            <a:prstGeom prst="rect">
              <a:avLst/>
            </a:prstGeom>
            <a:solidFill>
              <a:srgbClr val="FF0000"/>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61" name="Text Box 57">
              <a:extLst>
                <a:ext uri="{FF2B5EF4-FFF2-40B4-BE49-F238E27FC236}">
                  <a16:creationId xmlns:a16="http://schemas.microsoft.com/office/drawing/2014/main" id="{D3E9F274-3F49-4B92-A6F7-E8A027C6B3D9}"/>
                </a:ext>
              </a:extLst>
            </p:cNvPr>
            <p:cNvSpPr txBox="1">
              <a:spLocks noChangeArrowheads="1"/>
            </p:cNvSpPr>
            <p:nvPr/>
          </p:nvSpPr>
          <p:spPr bwMode="auto">
            <a:xfrm>
              <a:off x="1510" y="3170"/>
              <a:ext cx="724" cy="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Tutti</a:t>
              </a:r>
              <a:b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gli infarti</a:t>
              </a:r>
              <a:b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cardiaci</a:t>
              </a:r>
            </a:p>
          </p:txBody>
        </p:sp>
      </p:grpSp>
      <p:grpSp>
        <p:nvGrpSpPr>
          <p:cNvPr id="43028" name="Group 63">
            <a:extLst>
              <a:ext uri="{FF2B5EF4-FFF2-40B4-BE49-F238E27FC236}">
                <a16:creationId xmlns:a16="http://schemas.microsoft.com/office/drawing/2014/main" id="{82AF9408-4677-4888-BE4E-8C36E1DB0840}"/>
              </a:ext>
            </a:extLst>
          </p:cNvPr>
          <p:cNvGrpSpPr>
            <a:grpSpLocks/>
          </p:cNvGrpSpPr>
          <p:nvPr/>
        </p:nvGrpSpPr>
        <p:grpSpPr bwMode="auto">
          <a:xfrm>
            <a:off x="4275138" y="3846513"/>
            <a:ext cx="1149350" cy="1608137"/>
            <a:chOff x="2245" y="2423"/>
            <a:chExt cx="724" cy="1013"/>
          </a:xfrm>
        </p:grpSpPr>
        <p:sp>
          <p:nvSpPr>
            <p:cNvPr id="43054" name="Rectangle 41">
              <a:extLst>
                <a:ext uri="{FF2B5EF4-FFF2-40B4-BE49-F238E27FC236}">
                  <a16:creationId xmlns:a16="http://schemas.microsoft.com/office/drawing/2014/main" id="{AD1AD61F-6FBC-4C54-8EB7-E169BBC87B07}"/>
                </a:ext>
              </a:extLst>
            </p:cNvPr>
            <p:cNvSpPr>
              <a:spLocks noChangeArrowheads="1"/>
            </p:cNvSpPr>
            <p:nvPr/>
          </p:nvSpPr>
          <p:spPr bwMode="auto">
            <a:xfrm>
              <a:off x="2340" y="2848"/>
              <a:ext cx="171" cy="256"/>
            </a:xfrm>
            <a:prstGeom prst="rect">
              <a:avLst/>
            </a:prstGeom>
            <a:solidFill>
              <a:schemeClr val="folHlink"/>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55" name="Rectangle 42">
              <a:extLst>
                <a:ext uri="{FF2B5EF4-FFF2-40B4-BE49-F238E27FC236}">
                  <a16:creationId xmlns:a16="http://schemas.microsoft.com/office/drawing/2014/main" id="{EC3A2916-DDC4-4C27-BD2D-8D26D1508725}"/>
                </a:ext>
              </a:extLst>
            </p:cNvPr>
            <p:cNvSpPr>
              <a:spLocks noChangeArrowheads="1"/>
            </p:cNvSpPr>
            <p:nvPr/>
          </p:nvSpPr>
          <p:spPr bwMode="auto">
            <a:xfrm>
              <a:off x="2518" y="2716"/>
              <a:ext cx="171" cy="388"/>
            </a:xfrm>
            <a:prstGeom prst="rect">
              <a:avLst/>
            </a:prstGeom>
            <a:solidFill>
              <a:srgbClr val="FFB84F"/>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56" name="Rectangle 43">
              <a:extLst>
                <a:ext uri="{FF2B5EF4-FFF2-40B4-BE49-F238E27FC236}">
                  <a16:creationId xmlns:a16="http://schemas.microsoft.com/office/drawing/2014/main" id="{DC046784-F0BD-4E2C-8656-786BD67B1601}"/>
                </a:ext>
              </a:extLst>
            </p:cNvPr>
            <p:cNvSpPr>
              <a:spLocks noChangeArrowheads="1"/>
            </p:cNvSpPr>
            <p:nvPr/>
          </p:nvSpPr>
          <p:spPr bwMode="auto">
            <a:xfrm>
              <a:off x="2687" y="2423"/>
              <a:ext cx="171" cy="681"/>
            </a:xfrm>
            <a:prstGeom prst="rect">
              <a:avLst/>
            </a:prstGeom>
            <a:solidFill>
              <a:srgbClr val="FF0000"/>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57" name="Text Box 58">
              <a:extLst>
                <a:ext uri="{FF2B5EF4-FFF2-40B4-BE49-F238E27FC236}">
                  <a16:creationId xmlns:a16="http://schemas.microsoft.com/office/drawing/2014/main" id="{4D7B2D7B-7904-452D-9B34-9474FF65B50C}"/>
                </a:ext>
              </a:extLst>
            </p:cNvPr>
            <p:cNvSpPr txBox="1">
              <a:spLocks noChangeArrowheads="1"/>
            </p:cNvSpPr>
            <p:nvPr/>
          </p:nvSpPr>
          <p:spPr bwMode="auto">
            <a:xfrm>
              <a:off x="2245" y="3170"/>
              <a:ext cx="724"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Tutti</a:t>
              </a:r>
              <a:b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gli ictus</a:t>
              </a:r>
            </a:p>
          </p:txBody>
        </p:sp>
      </p:grpSp>
      <p:grpSp>
        <p:nvGrpSpPr>
          <p:cNvPr id="43029" name="Group 62">
            <a:extLst>
              <a:ext uri="{FF2B5EF4-FFF2-40B4-BE49-F238E27FC236}">
                <a16:creationId xmlns:a16="http://schemas.microsoft.com/office/drawing/2014/main" id="{EE9A9D01-9AD1-46CC-9BAE-2A80BBAA3C52}"/>
              </a:ext>
            </a:extLst>
          </p:cNvPr>
          <p:cNvGrpSpPr>
            <a:grpSpLocks/>
          </p:cNvGrpSpPr>
          <p:nvPr/>
        </p:nvGrpSpPr>
        <p:grpSpPr bwMode="auto">
          <a:xfrm>
            <a:off x="5581650" y="3854450"/>
            <a:ext cx="1311275" cy="1600200"/>
            <a:chOff x="2908" y="2428"/>
            <a:chExt cx="826" cy="1008"/>
          </a:xfrm>
        </p:grpSpPr>
        <p:sp>
          <p:nvSpPr>
            <p:cNvPr id="43050" name="Rectangle 44">
              <a:extLst>
                <a:ext uri="{FF2B5EF4-FFF2-40B4-BE49-F238E27FC236}">
                  <a16:creationId xmlns:a16="http://schemas.microsoft.com/office/drawing/2014/main" id="{21953AA7-B243-4030-8FF6-DC9E484790F2}"/>
                </a:ext>
              </a:extLst>
            </p:cNvPr>
            <p:cNvSpPr>
              <a:spLocks noChangeArrowheads="1"/>
            </p:cNvSpPr>
            <p:nvPr/>
          </p:nvSpPr>
          <p:spPr bwMode="auto">
            <a:xfrm>
              <a:off x="3050" y="2891"/>
              <a:ext cx="171" cy="213"/>
            </a:xfrm>
            <a:prstGeom prst="rect">
              <a:avLst/>
            </a:prstGeom>
            <a:solidFill>
              <a:schemeClr val="folHlink"/>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51" name="Rectangle 45">
              <a:extLst>
                <a:ext uri="{FF2B5EF4-FFF2-40B4-BE49-F238E27FC236}">
                  <a16:creationId xmlns:a16="http://schemas.microsoft.com/office/drawing/2014/main" id="{4006B317-3B32-43AD-A760-78483621BAC3}"/>
                </a:ext>
              </a:extLst>
            </p:cNvPr>
            <p:cNvSpPr>
              <a:spLocks noChangeArrowheads="1"/>
            </p:cNvSpPr>
            <p:nvPr/>
          </p:nvSpPr>
          <p:spPr bwMode="auto">
            <a:xfrm>
              <a:off x="3228" y="2763"/>
              <a:ext cx="171" cy="341"/>
            </a:xfrm>
            <a:prstGeom prst="rect">
              <a:avLst/>
            </a:prstGeom>
            <a:solidFill>
              <a:srgbClr val="FFB84F"/>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52" name="Rectangle 46">
              <a:extLst>
                <a:ext uri="{FF2B5EF4-FFF2-40B4-BE49-F238E27FC236}">
                  <a16:creationId xmlns:a16="http://schemas.microsoft.com/office/drawing/2014/main" id="{AC3CBDD9-35DC-409E-8C46-F697A145D9B6}"/>
                </a:ext>
              </a:extLst>
            </p:cNvPr>
            <p:cNvSpPr>
              <a:spLocks noChangeArrowheads="1"/>
            </p:cNvSpPr>
            <p:nvPr/>
          </p:nvSpPr>
          <p:spPr bwMode="auto">
            <a:xfrm>
              <a:off x="3402" y="2428"/>
              <a:ext cx="171" cy="676"/>
            </a:xfrm>
            <a:prstGeom prst="rect">
              <a:avLst/>
            </a:prstGeom>
            <a:solidFill>
              <a:srgbClr val="FF0000"/>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53" name="Text Box 59">
              <a:extLst>
                <a:ext uri="{FF2B5EF4-FFF2-40B4-BE49-F238E27FC236}">
                  <a16:creationId xmlns:a16="http://schemas.microsoft.com/office/drawing/2014/main" id="{2786C5E3-49D7-442A-87F8-8002942F4BC6}"/>
                </a:ext>
              </a:extLst>
            </p:cNvPr>
            <p:cNvSpPr txBox="1">
              <a:spLocks noChangeArrowheads="1"/>
            </p:cNvSpPr>
            <p:nvPr/>
          </p:nvSpPr>
          <p:spPr bwMode="auto">
            <a:xfrm>
              <a:off x="2908" y="3170"/>
              <a:ext cx="826"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Mortalità</a:t>
              </a:r>
              <a:b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cardiovascolare</a:t>
              </a:r>
            </a:p>
          </p:txBody>
        </p:sp>
      </p:grpSp>
      <p:grpSp>
        <p:nvGrpSpPr>
          <p:cNvPr id="43030" name="Group 61">
            <a:extLst>
              <a:ext uri="{FF2B5EF4-FFF2-40B4-BE49-F238E27FC236}">
                <a16:creationId xmlns:a16="http://schemas.microsoft.com/office/drawing/2014/main" id="{7F8E3061-2AFA-4E12-B081-223F2B57EEB3}"/>
              </a:ext>
            </a:extLst>
          </p:cNvPr>
          <p:cNvGrpSpPr>
            <a:grpSpLocks/>
          </p:cNvGrpSpPr>
          <p:nvPr/>
        </p:nvGrpSpPr>
        <p:grpSpPr bwMode="auto">
          <a:xfrm>
            <a:off x="7050088" y="2855913"/>
            <a:ext cx="1149350" cy="2598737"/>
            <a:chOff x="4291" y="1799"/>
            <a:chExt cx="724" cy="1637"/>
          </a:xfrm>
        </p:grpSpPr>
        <p:sp>
          <p:nvSpPr>
            <p:cNvPr id="43046" name="Rectangle 47">
              <a:extLst>
                <a:ext uri="{FF2B5EF4-FFF2-40B4-BE49-F238E27FC236}">
                  <a16:creationId xmlns:a16="http://schemas.microsoft.com/office/drawing/2014/main" id="{7B2181D3-F81B-4446-802C-23E72EC40228}"/>
                </a:ext>
              </a:extLst>
            </p:cNvPr>
            <p:cNvSpPr>
              <a:spLocks noChangeArrowheads="1"/>
            </p:cNvSpPr>
            <p:nvPr/>
          </p:nvSpPr>
          <p:spPr bwMode="auto">
            <a:xfrm>
              <a:off x="4383" y="2528"/>
              <a:ext cx="171" cy="576"/>
            </a:xfrm>
            <a:prstGeom prst="rect">
              <a:avLst/>
            </a:prstGeom>
            <a:solidFill>
              <a:schemeClr val="folHlink"/>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47" name="Rectangle 48">
              <a:extLst>
                <a:ext uri="{FF2B5EF4-FFF2-40B4-BE49-F238E27FC236}">
                  <a16:creationId xmlns:a16="http://schemas.microsoft.com/office/drawing/2014/main" id="{A1B6A7C4-32E0-472D-BBD4-87CBE8163B3E}"/>
                </a:ext>
              </a:extLst>
            </p:cNvPr>
            <p:cNvSpPr>
              <a:spLocks noChangeArrowheads="1"/>
            </p:cNvSpPr>
            <p:nvPr/>
          </p:nvSpPr>
          <p:spPr bwMode="auto">
            <a:xfrm>
              <a:off x="4561" y="2385"/>
              <a:ext cx="171" cy="719"/>
            </a:xfrm>
            <a:prstGeom prst="rect">
              <a:avLst/>
            </a:prstGeom>
            <a:solidFill>
              <a:srgbClr val="FFB84F"/>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48" name="Rectangle 49">
              <a:extLst>
                <a:ext uri="{FF2B5EF4-FFF2-40B4-BE49-F238E27FC236}">
                  <a16:creationId xmlns:a16="http://schemas.microsoft.com/office/drawing/2014/main" id="{446EEDCB-1A81-4064-BCCE-BCCE9A6CE189}"/>
                </a:ext>
              </a:extLst>
            </p:cNvPr>
            <p:cNvSpPr>
              <a:spLocks noChangeArrowheads="1"/>
            </p:cNvSpPr>
            <p:nvPr/>
          </p:nvSpPr>
          <p:spPr bwMode="auto">
            <a:xfrm>
              <a:off x="4740" y="1799"/>
              <a:ext cx="171" cy="1305"/>
            </a:xfrm>
            <a:prstGeom prst="rect">
              <a:avLst/>
            </a:prstGeom>
            <a:solidFill>
              <a:srgbClr val="FF0000"/>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49" name="Text Box 60">
              <a:extLst>
                <a:ext uri="{FF2B5EF4-FFF2-40B4-BE49-F238E27FC236}">
                  <a16:creationId xmlns:a16="http://schemas.microsoft.com/office/drawing/2014/main" id="{F5F39643-6161-4E67-8A42-DFB25BF4376F}"/>
                </a:ext>
              </a:extLst>
            </p:cNvPr>
            <p:cNvSpPr txBox="1">
              <a:spLocks noChangeArrowheads="1"/>
            </p:cNvSpPr>
            <p:nvPr/>
          </p:nvSpPr>
          <p:spPr bwMode="auto">
            <a:xfrm>
              <a:off x="4291" y="3170"/>
              <a:ext cx="724" cy="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Mortalità</a:t>
              </a:r>
              <a:b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totale</a:t>
              </a:r>
            </a:p>
          </p:txBody>
        </p:sp>
      </p:grpSp>
      <p:sp>
        <p:nvSpPr>
          <p:cNvPr id="43031" name="Line 29">
            <a:extLst>
              <a:ext uri="{FF2B5EF4-FFF2-40B4-BE49-F238E27FC236}">
                <a16:creationId xmlns:a16="http://schemas.microsoft.com/office/drawing/2014/main" id="{6147999B-2C1E-492D-B316-5EEC84816DBE}"/>
              </a:ext>
            </a:extLst>
          </p:cNvPr>
          <p:cNvSpPr>
            <a:spLocks noChangeShapeType="1"/>
          </p:cNvSpPr>
          <p:nvPr/>
        </p:nvSpPr>
        <p:spPr bwMode="auto">
          <a:xfrm flipH="1">
            <a:off x="952500" y="4935538"/>
            <a:ext cx="7432675"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32" name="Text Box 66">
            <a:extLst>
              <a:ext uri="{FF2B5EF4-FFF2-40B4-BE49-F238E27FC236}">
                <a16:creationId xmlns:a16="http://schemas.microsoft.com/office/drawing/2014/main" id="{BBFD4FDD-A84D-404D-A896-DA1B8A22C6FD}"/>
              </a:ext>
            </a:extLst>
          </p:cNvPr>
          <p:cNvSpPr txBox="1">
            <a:spLocks noChangeArrowheads="1"/>
          </p:cNvSpPr>
          <p:nvPr/>
        </p:nvSpPr>
        <p:spPr bwMode="auto">
          <a:xfrm>
            <a:off x="1562100" y="1477963"/>
            <a:ext cx="12763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1,58</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1,45-1,72</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&lt;0,0001</a:t>
            </a:r>
          </a:p>
        </p:txBody>
      </p:sp>
      <p:sp>
        <p:nvSpPr>
          <p:cNvPr id="43033" name="Text Box 68">
            <a:extLst>
              <a:ext uri="{FF2B5EF4-FFF2-40B4-BE49-F238E27FC236}">
                <a16:creationId xmlns:a16="http://schemas.microsoft.com/office/drawing/2014/main" id="{117FCDE8-3BB2-48A8-87D6-36BA2F7D1631}"/>
              </a:ext>
            </a:extLst>
          </p:cNvPr>
          <p:cNvSpPr txBox="1">
            <a:spLocks noChangeArrowheads="1"/>
          </p:cNvSpPr>
          <p:nvPr/>
        </p:nvSpPr>
        <p:spPr bwMode="auto">
          <a:xfrm>
            <a:off x="2916238" y="1477963"/>
            <a:ext cx="12763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1,38</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1,18-1,61</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&lt;0,0001</a:t>
            </a:r>
          </a:p>
        </p:txBody>
      </p:sp>
      <p:sp>
        <p:nvSpPr>
          <p:cNvPr id="43034" name="Text Box 69">
            <a:extLst>
              <a:ext uri="{FF2B5EF4-FFF2-40B4-BE49-F238E27FC236}">
                <a16:creationId xmlns:a16="http://schemas.microsoft.com/office/drawing/2014/main" id="{9617AACB-FC39-4B16-B1B0-747873035266}"/>
              </a:ext>
            </a:extLst>
          </p:cNvPr>
          <p:cNvSpPr txBox="1">
            <a:spLocks noChangeArrowheads="1"/>
          </p:cNvSpPr>
          <p:nvPr/>
        </p:nvSpPr>
        <p:spPr bwMode="auto">
          <a:xfrm>
            <a:off x="4203700" y="1477963"/>
            <a:ext cx="12763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1,60</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1,41-1,82</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&lt;0,0001</a:t>
            </a:r>
          </a:p>
        </p:txBody>
      </p:sp>
      <p:sp>
        <p:nvSpPr>
          <p:cNvPr id="43035" name="Text Box 70">
            <a:extLst>
              <a:ext uri="{FF2B5EF4-FFF2-40B4-BE49-F238E27FC236}">
                <a16:creationId xmlns:a16="http://schemas.microsoft.com/office/drawing/2014/main" id="{28EB9E1B-0F82-42D0-AA2C-5DFECD34DCF2}"/>
              </a:ext>
            </a:extLst>
          </p:cNvPr>
          <p:cNvSpPr txBox="1">
            <a:spLocks noChangeArrowheads="1"/>
          </p:cNvSpPr>
          <p:nvPr/>
        </p:nvSpPr>
        <p:spPr bwMode="auto">
          <a:xfrm>
            <a:off x="5580063" y="1477963"/>
            <a:ext cx="12763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1,79</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1,56-2,05</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&lt;0,0001</a:t>
            </a:r>
          </a:p>
        </p:txBody>
      </p:sp>
      <p:sp>
        <p:nvSpPr>
          <p:cNvPr id="43036" name="Text Box 71">
            <a:extLst>
              <a:ext uri="{FF2B5EF4-FFF2-40B4-BE49-F238E27FC236}">
                <a16:creationId xmlns:a16="http://schemas.microsoft.com/office/drawing/2014/main" id="{EEA888B4-721D-4E47-9944-ADE9E1DE9BDC}"/>
              </a:ext>
            </a:extLst>
          </p:cNvPr>
          <p:cNvSpPr txBox="1">
            <a:spLocks noChangeArrowheads="1"/>
          </p:cNvSpPr>
          <p:nvPr/>
        </p:nvSpPr>
        <p:spPr bwMode="auto">
          <a:xfrm>
            <a:off x="6975475" y="1477963"/>
            <a:ext cx="1276350"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1,51</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1,38-1,66</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&lt;0,0001</a:t>
            </a:r>
          </a:p>
        </p:txBody>
      </p:sp>
      <p:sp>
        <p:nvSpPr>
          <p:cNvPr id="43037" name="Text Box 72">
            <a:extLst>
              <a:ext uri="{FF2B5EF4-FFF2-40B4-BE49-F238E27FC236}">
                <a16:creationId xmlns:a16="http://schemas.microsoft.com/office/drawing/2014/main" id="{92B4909A-E2FD-455E-9421-D86461A6E14F}"/>
              </a:ext>
            </a:extLst>
          </p:cNvPr>
          <p:cNvSpPr txBox="1">
            <a:spLocks noChangeArrowheads="1"/>
          </p:cNvSpPr>
          <p:nvPr/>
        </p:nvSpPr>
        <p:spPr bwMode="auto">
          <a:xfrm>
            <a:off x="1138238" y="1477963"/>
            <a:ext cx="531812"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RR</a:t>
            </a:r>
          </a:p>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CI</a:t>
            </a:r>
          </a:p>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p</a:t>
            </a:r>
          </a:p>
        </p:txBody>
      </p:sp>
      <p:sp>
        <p:nvSpPr>
          <p:cNvPr id="43038" name="Line 73">
            <a:extLst>
              <a:ext uri="{FF2B5EF4-FFF2-40B4-BE49-F238E27FC236}">
                <a16:creationId xmlns:a16="http://schemas.microsoft.com/office/drawing/2014/main" id="{A4FD2DCD-E6CD-4653-B540-AD7267E90DE7}"/>
              </a:ext>
            </a:extLst>
          </p:cNvPr>
          <p:cNvSpPr>
            <a:spLocks noChangeShapeType="1"/>
          </p:cNvSpPr>
          <p:nvPr/>
        </p:nvSpPr>
        <p:spPr bwMode="auto">
          <a:xfrm>
            <a:off x="1185863" y="1744663"/>
            <a:ext cx="6772275"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39" name="Line 74">
            <a:extLst>
              <a:ext uri="{FF2B5EF4-FFF2-40B4-BE49-F238E27FC236}">
                <a16:creationId xmlns:a16="http://schemas.microsoft.com/office/drawing/2014/main" id="{B7308D36-688A-4A7A-98EB-0F350EAF0C58}"/>
              </a:ext>
            </a:extLst>
          </p:cNvPr>
          <p:cNvSpPr>
            <a:spLocks noChangeShapeType="1"/>
          </p:cNvSpPr>
          <p:nvPr/>
        </p:nvSpPr>
        <p:spPr bwMode="auto">
          <a:xfrm>
            <a:off x="1185863" y="1965325"/>
            <a:ext cx="6772275"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4859" name="Text Box 75">
            <a:extLst>
              <a:ext uri="{FF2B5EF4-FFF2-40B4-BE49-F238E27FC236}">
                <a16:creationId xmlns:a16="http://schemas.microsoft.com/office/drawing/2014/main" id="{0A4DBE02-F7A0-44FF-9D6D-A94FC1B37311}"/>
              </a:ext>
            </a:extLst>
          </p:cNvPr>
          <p:cNvSpPr txBox="1">
            <a:spLocks noChangeArrowheads="1"/>
          </p:cNvSpPr>
          <p:nvPr/>
        </p:nvSpPr>
        <p:spPr bwMode="auto">
          <a:xfrm>
            <a:off x="5376863" y="6396038"/>
            <a:ext cx="3322637" cy="260350"/>
          </a:xfrm>
          <a:prstGeom prst="rect">
            <a:avLst/>
          </a:prstGeom>
          <a:noFill/>
          <a:ln>
            <a:noFill/>
          </a:ln>
          <a:effectLst>
            <a:outerShdw dist="25399" dir="2700000" algn="ctr" rotWithShape="0">
              <a:schemeClr val="tx1">
                <a:alpha val="92999"/>
              </a:schemeClr>
            </a:outerShdw>
          </a:effectLst>
        </p:spPr>
        <p:txBody>
          <a:bodyPr wrap="none" anchor="b">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Zanchetti A et al. J Hypertens 2001; 19: 819-825</a:t>
            </a:r>
            <a:endParaRPr kumimoji="0" lang="en-US" altLang="it-IT" sz="11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sp>
        <p:nvSpPr>
          <p:cNvPr id="43041" name="Text Box 76">
            <a:extLst>
              <a:ext uri="{FF2B5EF4-FFF2-40B4-BE49-F238E27FC236}">
                <a16:creationId xmlns:a16="http://schemas.microsoft.com/office/drawing/2014/main" id="{F56E850A-EB7E-4AD7-A908-CFF45FDE90FA}"/>
              </a:ext>
            </a:extLst>
          </p:cNvPr>
          <p:cNvSpPr txBox="1">
            <a:spLocks noChangeArrowheads="1"/>
          </p:cNvSpPr>
          <p:nvPr/>
        </p:nvSpPr>
        <p:spPr bwMode="auto">
          <a:xfrm>
            <a:off x="5675313" y="2492375"/>
            <a:ext cx="1293812"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7338" indent="-287338">
              <a:spcBef>
                <a:spcPct val="20000"/>
              </a:spcBef>
              <a:buChar char="•"/>
              <a:defRPr sz="3200">
                <a:solidFill>
                  <a:schemeClr val="bg1"/>
                </a:solidFill>
                <a:latin typeface="Arial" panose="020B0604020202020204" pitchFamily="34" charset="0"/>
              </a:defRPr>
            </a:lvl1pPr>
            <a:lvl2pPr marL="477838"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287338" marR="0" lvl="0" indent="-287338" algn="l" defTabSz="914400" rtl="0" eaLnBrk="0" fontAlgn="base" latinLnBrk="0" hangingPunct="0">
              <a:lnSpc>
                <a:spcPct val="12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Rischio</a:t>
            </a:r>
            <a:b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Medio</a:t>
            </a:r>
            <a:b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Alto</a:t>
            </a:r>
            <a:b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Molto alto</a:t>
            </a:r>
          </a:p>
        </p:txBody>
      </p:sp>
      <p:sp>
        <p:nvSpPr>
          <p:cNvPr id="43042" name="Rectangle 77">
            <a:extLst>
              <a:ext uri="{FF2B5EF4-FFF2-40B4-BE49-F238E27FC236}">
                <a16:creationId xmlns:a16="http://schemas.microsoft.com/office/drawing/2014/main" id="{633E7293-49DC-40E3-A13F-5BDA0A86408E}"/>
              </a:ext>
            </a:extLst>
          </p:cNvPr>
          <p:cNvSpPr>
            <a:spLocks noChangeArrowheads="1"/>
          </p:cNvSpPr>
          <p:nvPr/>
        </p:nvSpPr>
        <p:spPr bwMode="auto">
          <a:xfrm>
            <a:off x="5773738" y="2776538"/>
            <a:ext cx="193675" cy="152400"/>
          </a:xfrm>
          <a:prstGeom prst="rect">
            <a:avLst/>
          </a:prstGeom>
          <a:solidFill>
            <a:schemeClr val="folHlink"/>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43" name="Rectangle 78">
            <a:extLst>
              <a:ext uri="{FF2B5EF4-FFF2-40B4-BE49-F238E27FC236}">
                <a16:creationId xmlns:a16="http://schemas.microsoft.com/office/drawing/2014/main" id="{17663881-59DC-4897-A424-8E7EBCB71A15}"/>
              </a:ext>
            </a:extLst>
          </p:cNvPr>
          <p:cNvSpPr>
            <a:spLocks noChangeArrowheads="1"/>
          </p:cNvSpPr>
          <p:nvPr/>
        </p:nvSpPr>
        <p:spPr bwMode="auto">
          <a:xfrm>
            <a:off x="5773738" y="2995613"/>
            <a:ext cx="193675" cy="152400"/>
          </a:xfrm>
          <a:prstGeom prst="rect">
            <a:avLst/>
          </a:prstGeom>
          <a:solidFill>
            <a:srgbClr val="FFB84F"/>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3044" name="Rectangle 79">
            <a:extLst>
              <a:ext uri="{FF2B5EF4-FFF2-40B4-BE49-F238E27FC236}">
                <a16:creationId xmlns:a16="http://schemas.microsoft.com/office/drawing/2014/main" id="{130D900A-D7C1-4F25-BED5-ED7B7AEDB639}"/>
              </a:ext>
            </a:extLst>
          </p:cNvPr>
          <p:cNvSpPr>
            <a:spLocks noChangeArrowheads="1"/>
          </p:cNvSpPr>
          <p:nvPr/>
        </p:nvSpPr>
        <p:spPr bwMode="auto">
          <a:xfrm>
            <a:off x="5773738" y="3216275"/>
            <a:ext cx="193675" cy="152400"/>
          </a:xfrm>
          <a:prstGeom prst="rect">
            <a:avLst/>
          </a:prstGeom>
          <a:solidFill>
            <a:srgbClr val="FF0000"/>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4865" name="Text Box 81">
            <a:extLst>
              <a:ext uri="{FF2B5EF4-FFF2-40B4-BE49-F238E27FC236}">
                <a16:creationId xmlns:a16="http://schemas.microsoft.com/office/drawing/2014/main" id="{01FBB7EA-3F37-49B7-B0D5-A6F552E8FA0D}"/>
              </a:ext>
            </a:extLst>
          </p:cNvPr>
          <p:cNvSpPr txBox="1">
            <a:spLocks noChangeArrowheads="1"/>
          </p:cNvSpPr>
          <p:nvPr/>
        </p:nvSpPr>
        <p:spPr bwMode="auto">
          <a:xfrm>
            <a:off x="0" y="5776913"/>
            <a:ext cx="8818563" cy="58102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mn-ea"/>
                <a:cs typeface="+mn-cs"/>
              </a:rPr>
              <a:t>A parità di controllo pressorio i pz a rischio CV elevato hanno una maggior incidenza di eventi</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9106" name="Rectangle 2">
            <a:extLst>
              <a:ext uri="{FF2B5EF4-FFF2-40B4-BE49-F238E27FC236}">
                <a16:creationId xmlns:a16="http://schemas.microsoft.com/office/drawing/2014/main" id="{3AEC7B67-524F-41DF-AD11-854C08C25D5E}"/>
              </a:ext>
            </a:extLst>
          </p:cNvPr>
          <p:cNvSpPr>
            <a:spLocks noGrp="1" noChangeArrowheads="1"/>
          </p:cNvSpPr>
          <p:nvPr>
            <p:ph type="title"/>
          </p:nvPr>
        </p:nvSpPr>
        <p:spPr/>
        <p:txBody>
          <a:bodyPr/>
          <a:lstStyle/>
          <a:p>
            <a:pPr eaLnBrk="1" hangingPunct="1">
              <a:defRPr/>
            </a:pPr>
            <a:r>
              <a:rPr lang="it-IT" altLang="it-IT" b="1">
                <a:solidFill>
                  <a:srgbClr val="FFFF00"/>
                </a:solidFill>
                <a:effectLst>
                  <a:outerShdw blurRad="38100" dist="38100" dir="2700000" algn="tl">
                    <a:srgbClr val="000000"/>
                  </a:outerShdw>
                </a:effectLst>
              </a:rPr>
              <a:t>QUINDI</a:t>
            </a:r>
          </a:p>
        </p:txBody>
      </p:sp>
      <p:sp>
        <p:nvSpPr>
          <p:cNvPr id="559107" name="Rectangle 3">
            <a:extLst>
              <a:ext uri="{FF2B5EF4-FFF2-40B4-BE49-F238E27FC236}">
                <a16:creationId xmlns:a16="http://schemas.microsoft.com/office/drawing/2014/main" id="{82ECCEC1-E534-4280-AFAB-CA410A5A1854}"/>
              </a:ext>
            </a:extLst>
          </p:cNvPr>
          <p:cNvSpPr>
            <a:spLocks noGrp="1" noChangeArrowheads="1"/>
          </p:cNvSpPr>
          <p:nvPr>
            <p:ph type="body" idx="1"/>
          </p:nvPr>
        </p:nvSpPr>
        <p:spPr/>
        <p:txBody>
          <a:bodyPr/>
          <a:lstStyle/>
          <a:p>
            <a:pPr eaLnBrk="1" hangingPunct="1">
              <a:defRPr/>
            </a:pPr>
            <a:r>
              <a:rPr lang="it-IT" altLang="it-IT"/>
              <a:t>Nella </a:t>
            </a:r>
            <a:r>
              <a:rPr lang="it-IT" altLang="it-IT" b="1">
                <a:solidFill>
                  <a:srgbClr val="FF0000"/>
                </a:solidFill>
              </a:rPr>
              <a:t>terapia a lungo termine</a:t>
            </a:r>
            <a:r>
              <a:rPr lang="it-IT" altLang="it-IT"/>
              <a:t> la riduzione dei valori pressori non è la sola misura terapeutica necessaria per ridurre il rischio CV del paziente iperteso</a:t>
            </a:r>
          </a:p>
          <a:p>
            <a:pPr algn="ctr" eaLnBrk="1" hangingPunct="1">
              <a:buFontTx/>
              <a:buNone/>
              <a:defRPr/>
            </a:pPr>
            <a:r>
              <a:rPr lang="it-IT" altLang="it-IT" sz="4400" b="1">
                <a:solidFill>
                  <a:srgbClr val="FFFF00"/>
                </a:solidFill>
                <a:effectLst>
                  <a:outerShdw blurRad="38100" dist="38100" dir="2700000" algn="tl">
                    <a:srgbClr val="000000"/>
                  </a:outerShdw>
                </a:effectLst>
              </a:rPr>
              <a:t>MA</a:t>
            </a:r>
          </a:p>
          <a:p>
            <a:pPr eaLnBrk="1" hangingPunct="1">
              <a:defRPr/>
            </a:pPr>
            <a:r>
              <a:rPr lang="it-IT" altLang="it-IT"/>
              <a:t>Bisogna considerare sempre il </a:t>
            </a:r>
            <a:r>
              <a:rPr lang="it-IT" altLang="it-IT" b="1">
                <a:solidFill>
                  <a:srgbClr val="00FF00"/>
                </a:solidFill>
                <a:effectLst>
                  <a:outerShdw blurRad="38100" dist="38100" dir="2700000" algn="tl">
                    <a:srgbClr val="000000"/>
                  </a:outerShdw>
                </a:effectLst>
              </a:rPr>
              <a:t>danno d’organo</a:t>
            </a:r>
            <a:r>
              <a:rPr lang="it-IT" altLang="it-IT"/>
              <a:t> e le </a:t>
            </a:r>
            <a:r>
              <a:rPr lang="it-IT" altLang="it-IT" b="1">
                <a:solidFill>
                  <a:srgbClr val="00FF00"/>
                </a:solidFill>
                <a:effectLst>
                  <a:outerShdw blurRad="38100" dist="38100" dir="2700000" algn="tl">
                    <a:srgbClr val="000000"/>
                  </a:outerShdw>
                </a:effectLst>
              </a:rPr>
              <a:t>patologie associate</a:t>
            </a:r>
            <a:r>
              <a:rPr lang="it-IT" altLang="it-IT"/>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3" name="Shape 1583"/>
          <p:cNvSpPr/>
          <p:nvPr/>
        </p:nvSpPr>
        <p:spPr>
          <a:xfrm>
            <a:off x="0" y="-3600"/>
            <a:ext cx="9144000" cy="6858001"/>
          </a:xfrm>
          <a:prstGeom prst="rect">
            <a:avLst/>
          </a:prstGeom>
          <a:solidFill>
            <a:srgbClr val="053CE8"/>
          </a:solidFill>
          <a:ln w="12700">
            <a:miter lim="400000"/>
          </a:ln>
        </p:spPr>
        <p:txBody>
          <a:bodyPr lIns="0" tIns="0" rIns="0" bIns="0" anchor="ctr"/>
          <a:lstStyle/>
          <a:p>
            <a:pPr lvl="0">
              <a:defRPr>
                <a:solidFill>
                  <a:srgbClr val="FFFFFF"/>
                </a:solidFill>
                <a:latin typeface="Arial"/>
                <a:ea typeface="Arial"/>
                <a:cs typeface="Arial"/>
                <a:sym typeface="Arial"/>
              </a:defRPr>
            </a:pPr>
            <a:endParaRPr dirty="0"/>
          </a:p>
        </p:txBody>
      </p:sp>
      <p:grpSp>
        <p:nvGrpSpPr>
          <p:cNvPr id="1586" name="Group 1586"/>
          <p:cNvGrpSpPr/>
          <p:nvPr/>
        </p:nvGrpSpPr>
        <p:grpSpPr>
          <a:xfrm>
            <a:off x="2887643" y="4571976"/>
            <a:ext cx="712825" cy="758863"/>
            <a:chOff x="0" y="0"/>
            <a:chExt cx="712823" cy="758861"/>
          </a:xfrm>
        </p:grpSpPr>
        <p:sp>
          <p:nvSpPr>
            <p:cNvPr id="1584" name="Shape 1584"/>
            <p:cNvSpPr/>
            <p:nvPr/>
          </p:nvSpPr>
          <p:spPr>
            <a:xfrm>
              <a:off x="142942" y="207983"/>
              <a:ext cx="569882" cy="550878"/>
            </a:xfrm>
            <a:custGeom>
              <a:avLst/>
              <a:gdLst/>
              <a:ahLst/>
              <a:cxnLst>
                <a:cxn ang="0">
                  <a:pos x="wd2" y="hd2"/>
                </a:cxn>
                <a:cxn ang="5400000">
                  <a:pos x="wd2" y="hd2"/>
                </a:cxn>
                <a:cxn ang="10800000">
                  <a:pos x="wd2" y="hd2"/>
                </a:cxn>
                <a:cxn ang="16200000">
                  <a:pos x="wd2" y="hd2"/>
                </a:cxn>
              </a:cxnLst>
              <a:rect l="0" t="0" r="r" b="b"/>
              <a:pathLst>
                <a:path w="21600" h="21600" extrusionOk="0">
                  <a:moveTo>
                    <a:pt x="3856" y="0"/>
                  </a:moveTo>
                  <a:lnTo>
                    <a:pt x="0" y="0"/>
                  </a:lnTo>
                  <a:lnTo>
                    <a:pt x="19615" y="21600"/>
                  </a:lnTo>
                  <a:lnTo>
                    <a:pt x="21600" y="19485"/>
                  </a:lnTo>
                  <a:lnTo>
                    <a:pt x="3856"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85" name="Shape 1585"/>
            <p:cNvSpPr/>
            <p:nvPr/>
          </p:nvSpPr>
          <p:spPr>
            <a:xfrm>
              <a:off x="-2" y="-1"/>
              <a:ext cx="244680" cy="2365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234" y="21600"/>
                  </a:lnTo>
                  <a:lnTo>
                    <a:pt x="12619" y="18993"/>
                  </a:lnTo>
                  <a:lnTo>
                    <a:pt x="21600" y="18993"/>
                  </a:lnTo>
                  <a:lnTo>
                    <a:pt x="17378" y="14357"/>
                  </a:lnTo>
                  <a:lnTo>
                    <a:pt x="19898" y="12028"/>
                  </a:lnTo>
                  <a:lnTo>
                    <a:pt x="0"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sp>
        <p:nvSpPr>
          <p:cNvPr id="1587" name="Shape 1587"/>
          <p:cNvSpPr/>
          <p:nvPr/>
        </p:nvSpPr>
        <p:spPr>
          <a:xfrm>
            <a:off x="2505074" y="2268534"/>
            <a:ext cx="347672" cy="75725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369" y="4447"/>
                </a:lnTo>
                <a:lnTo>
                  <a:pt x="14631" y="4856"/>
                </a:lnTo>
                <a:lnTo>
                  <a:pt x="0" y="20737"/>
                </a:lnTo>
                <a:lnTo>
                  <a:pt x="4320" y="21600"/>
                </a:lnTo>
                <a:lnTo>
                  <a:pt x="19046" y="5719"/>
                </a:lnTo>
                <a:lnTo>
                  <a:pt x="21328" y="5719"/>
                </a:lnTo>
                <a:lnTo>
                  <a:pt x="21600" y="0"/>
                </a:lnTo>
                <a:close/>
              </a:path>
            </a:pathLst>
          </a:custGeom>
          <a:solidFill>
            <a:srgbClr val="FF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1588" name="Shape 1588"/>
          <p:cNvSpPr/>
          <p:nvPr/>
        </p:nvSpPr>
        <p:spPr>
          <a:xfrm>
            <a:off x="3017834" y="1341436"/>
            <a:ext cx="928701" cy="64930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5453" y="3257"/>
                </a:lnTo>
                <a:lnTo>
                  <a:pt x="15896" y="4206"/>
                </a:lnTo>
                <a:lnTo>
                  <a:pt x="0" y="19710"/>
                </a:lnTo>
                <a:lnTo>
                  <a:pt x="921" y="21600"/>
                </a:lnTo>
                <a:lnTo>
                  <a:pt x="16778" y="6096"/>
                </a:lnTo>
                <a:lnTo>
                  <a:pt x="17781" y="6096"/>
                </a:lnTo>
                <a:lnTo>
                  <a:pt x="21600" y="0"/>
                </a:lnTo>
                <a:close/>
              </a:path>
            </a:pathLst>
          </a:custGeom>
          <a:solidFill>
            <a:srgbClr val="FF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1589" name="Shape 1589"/>
          <p:cNvSpPr/>
          <p:nvPr/>
        </p:nvSpPr>
        <p:spPr>
          <a:xfrm>
            <a:off x="5794371" y="1266824"/>
            <a:ext cx="690580" cy="492138"/>
          </a:xfrm>
          <a:custGeom>
            <a:avLst/>
            <a:gdLst/>
            <a:ahLst/>
            <a:cxnLst>
              <a:cxn ang="0">
                <a:pos x="wd2" y="hd2"/>
              </a:cxn>
              <a:cxn ang="5400000">
                <a:pos x="wd2" y="hd2"/>
              </a:cxn>
              <a:cxn ang="10800000">
                <a:pos x="wd2" y="hd2"/>
              </a:cxn>
              <a:cxn ang="16200000">
                <a:pos x="wd2" y="hd2"/>
              </a:cxn>
            </a:cxnLst>
            <a:rect l="0" t="0" r="r" b="b"/>
            <a:pathLst>
              <a:path w="21600" h="21600" extrusionOk="0">
                <a:moveTo>
                  <a:pt x="1588" y="0"/>
                </a:moveTo>
                <a:lnTo>
                  <a:pt x="0" y="3474"/>
                </a:lnTo>
                <a:lnTo>
                  <a:pt x="15592" y="18405"/>
                </a:lnTo>
                <a:lnTo>
                  <a:pt x="14747" y="20141"/>
                </a:lnTo>
                <a:lnTo>
                  <a:pt x="21600" y="21600"/>
                </a:lnTo>
                <a:lnTo>
                  <a:pt x="18756" y="14931"/>
                </a:lnTo>
                <a:lnTo>
                  <a:pt x="17181" y="14931"/>
                </a:lnTo>
                <a:lnTo>
                  <a:pt x="1588" y="0"/>
                </a:lnTo>
                <a:close/>
              </a:path>
            </a:pathLst>
          </a:custGeom>
          <a:solidFill>
            <a:srgbClr val="FF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1590" name="Shape 1590"/>
          <p:cNvSpPr/>
          <p:nvPr/>
        </p:nvSpPr>
        <p:spPr>
          <a:xfrm>
            <a:off x="6751639" y="2054224"/>
            <a:ext cx="368315" cy="484203"/>
          </a:xfrm>
          <a:custGeom>
            <a:avLst/>
            <a:gdLst/>
            <a:ahLst/>
            <a:cxnLst>
              <a:cxn ang="0">
                <a:pos x="wd2" y="hd2"/>
              </a:cxn>
              <a:cxn ang="5400000">
                <a:pos x="wd2" y="hd2"/>
              </a:cxn>
              <a:cxn ang="10800000">
                <a:pos x="wd2" y="hd2"/>
              </a:cxn>
              <a:cxn ang="16200000">
                <a:pos x="wd2" y="hd2"/>
              </a:cxn>
            </a:cxnLst>
            <a:rect l="0" t="0" r="r" b="b"/>
            <a:pathLst>
              <a:path w="21600" h="21600" extrusionOk="0">
                <a:moveTo>
                  <a:pt x="3799" y="0"/>
                </a:moveTo>
                <a:lnTo>
                  <a:pt x="0" y="1979"/>
                </a:lnTo>
                <a:lnTo>
                  <a:pt x="14829" y="17433"/>
                </a:lnTo>
                <a:lnTo>
                  <a:pt x="13072" y="18422"/>
                </a:lnTo>
                <a:lnTo>
                  <a:pt x="21600" y="21600"/>
                </a:lnTo>
                <a:lnTo>
                  <a:pt x="20481" y="15386"/>
                </a:lnTo>
                <a:lnTo>
                  <a:pt x="18539" y="15386"/>
                </a:lnTo>
                <a:lnTo>
                  <a:pt x="3799" y="0"/>
                </a:lnTo>
                <a:close/>
              </a:path>
            </a:pathLst>
          </a:custGeom>
          <a:solidFill>
            <a:srgbClr val="FF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grpSp>
        <p:nvGrpSpPr>
          <p:cNvPr id="1593" name="Group 1593"/>
          <p:cNvGrpSpPr/>
          <p:nvPr/>
        </p:nvGrpSpPr>
        <p:grpSpPr>
          <a:xfrm>
            <a:off x="7259620" y="3106718"/>
            <a:ext cx="177840" cy="474701"/>
            <a:chOff x="0" y="-1"/>
            <a:chExt cx="177838" cy="474699"/>
          </a:xfrm>
        </p:grpSpPr>
        <p:sp>
          <p:nvSpPr>
            <p:cNvPr id="1591" name="Shape 1591"/>
            <p:cNvSpPr/>
            <p:nvPr/>
          </p:nvSpPr>
          <p:spPr>
            <a:xfrm>
              <a:off x="-1" y="-2"/>
              <a:ext cx="175886" cy="474702"/>
            </a:xfrm>
            <a:custGeom>
              <a:avLst/>
              <a:gdLst/>
              <a:ahLst/>
              <a:cxnLst>
                <a:cxn ang="0">
                  <a:pos x="wd2" y="hd2"/>
                </a:cxn>
                <a:cxn ang="5400000">
                  <a:pos x="wd2" y="hd2"/>
                </a:cxn>
                <a:cxn ang="10800000">
                  <a:pos x="wd2" y="hd2"/>
                </a:cxn>
                <a:cxn ang="16200000">
                  <a:pos x="wd2" y="hd2"/>
                </a:cxn>
              </a:cxnLst>
              <a:rect l="0" t="0" r="r" b="b"/>
              <a:pathLst>
                <a:path w="21600" h="21600" extrusionOk="0">
                  <a:moveTo>
                    <a:pt x="9359" y="0"/>
                  </a:moveTo>
                  <a:lnTo>
                    <a:pt x="0" y="653"/>
                  </a:lnTo>
                  <a:lnTo>
                    <a:pt x="7987" y="16541"/>
                  </a:lnTo>
                  <a:lnTo>
                    <a:pt x="3510" y="16830"/>
                  </a:lnTo>
                  <a:lnTo>
                    <a:pt x="15396" y="21600"/>
                  </a:lnTo>
                  <a:lnTo>
                    <a:pt x="21600" y="15894"/>
                  </a:lnTo>
                  <a:lnTo>
                    <a:pt x="17159" y="15894"/>
                  </a:lnTo>
                  <a:lnTo>
                    <a:pt x="9359"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92" name="Shape 1592"/>
            <p:cNvSpPr/>
            <p:nvPr/>
          </p:nvSpPr>
          <p:spPr>
            <a:xfrm>
              <a:off x="139713" y="344458"/>
              <a:ext cx="38126" cy="48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0498" y="21600"/>
                  </a:lnTo>
                  <a:lnTo>
                    <a:pt x="21600"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596" name="Group 1596"/>
          <p:cNvGrpSpPr/>
          <p:nvPr/>
        </p:nvGrpSpPr>
        <p:grpSpPr>
          <a:xfrm>
            <a:off x="7056420" y="4178280"/>
            <a:ext cx="177838" cy="474701"/>
            <a:chOff x="0" y="0"/>
            <a:chExt cx="177836" cy="474699"/>
          </a:xfrm>
        </p:grpSpPr>
        <p:sp>
          <p:nvSpPr>
            <p:cNvPr id="1594" name="Shape 1594"/>
            <p:cNvSpPr/>
            <p:nvPr/>
          </p:nvSpPr>
          <p:spPr>
            <a:xfrm>
              <a:off x="-1" y="344456"/>
              <a:ext cx="150776" cy="1302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734" y="21600"/>
                  </a:lnTo>
                  <a:lnTo>
                    <a:pt x="21600" y="4737"/>
                  </a:lnTo>
                  <a:lnTo>
                    <a:pt x="16377" y="3432"/>
                  </a:lnTo>
                  <a:lnTo>
                    <a:pt x="16749" y="1053"/>
                  </a:lnTo>
                  <a:lnTo>
                    <a:pt x="5459" y="1053"/>
                  </a:lnTo>
                  <a:lnTo>
                    <a:pt x="0"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95" name="Shape 1595"/>
            <p:cNvSpPr/>
            <p:nvPr/>
          </p:nvSpPr>
          <p:spPr>
            <a:xfrm>
              <a:off x="38106" y="-1"/>
              <a:ext cx="139730" cy="350818"/>
            </a:xfrm>
            <a:custGeom>
              <a:avLst/>
              <a:gdLst/>
              <a:ahLst/>
              <a:cxnLst>
                <a:cxn ang="0">
                  <a:pos x="wd2" y="hd2"/>
                </a:cxn>
                <a:cxn ang="5400000">
                  <a:pos x="wd2" y="hd2"/>
                </a:cxn>
                <a:cxn ang="10800000">
                  <a:pos x="wd2" y="hd2"/>
                </a:cxn>
                <a:cxn ang="16200000">
                  <a:pos x="wd2" y="hd2"/>
                </a:cxn>
              </a:cxnLst>
              <a:rect l="0" t="0" r="r" b="b"/>
              <a:pathLst>
                <a:path w="21600" h="21600" extrusionOk="0">
                  <a:moveTo>
                    <a:pt x="9818" y="0"/>
                  </a:moveTo>
                  <a:lnTo>
                    <a:pt x="0" y="21600"/>
                  </a:lnTo>
                  <a:lnTo>
                    <a:pt x="12183" y="21600"/>
                  </a:lnTo>
                  <a:lnTo>
                    <a:pt x="21600" y="883"/>
                  </a:lnTo>
                  <a:lnTo>
                    <a:pt x="9818"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599" name="Group 1599"/>
          <p:cNvGrpSpPr/>
          <p:nvPr/>
        </p:nvGrpSpPr>
        <p:grpSpPr>
          <a:xfrm>
            <a:off x="6621443" y="4965675"/>
            <a:ext cx="398498" cy="508038"/>
            <a:chOff x="0" y="-2"/>
            <a:chExt cx="398496" cy="508036"/>
          </a:xfrm>
        </p:grpSpPr>
        <p:sp>
          <p:nvSpPr>
            <p:cNvPr id="1597" name="Shape 1597"/>
            <p:cNvSpPr/>
            <p:nvPr/>
          </p:nvSpPr>
          <p:spPr>
            <a:xfrm>
              <a:off x="-1" y="339736"/>
              <a:ext cx="154212" cy="168299"/>
            </a:xfrm>
            <a:custGeom>
              <a:avLst/>
              <a:gdLst/>
              <a:ahLst/>
              <a:cxnLst>
                <a:cxn ang="0">
                  <a:pos x="wd2" y="hd2"/>
                </a:cxn>
                <a:cxn ang="5400000">
                  <a:pos x="wd2" y="hd2"/>
                </a:cxn>
                <a:cxn ang="10800000">
                  <a:pos x="wd2" y="hd2"/>
                </a:cxn>
                <a:cxn ang="16200000">
                  <a:pos x="wd2" y="hd2"/>
                </a:cxn>
              </a:cxnLst>
              <a:rect l="0" t="0" r="r" b="b"/>
              <a:pathLst>
                <a:path w="21600" h="21600" extrusionOk="0">
                  <a:moveTo>
                    <a:pt x="4213" y="0"/>
                  </a:moveTo>
                  <a:lnTo>
                    <a:pt x="0" y="21600"/>
                  </a:lnTo>
                  <a:lnTo>
                    <a:pt x="21261" y="11819"/>
                  </a:lnTo>
                  <a:lnTo>
                    <a:pt x="16834" y="8966"/>
                  </a:lnTo>
                  <a:lnTo>
                    <a:pt x="21600" y="3260"/>
                  </a:lnTo>
                  <a:lnTo>
                    <a:pt x="8639" y="3260"/>
                  </a:lnTo>
                  <a:lnTo>
                    <a:pt x="4213"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598" name="Shape 1598"/>
            <p:cNvSpPr/>
            <p:nvPr/>
          </p:nvSpPr>
          <p:spPr>
            <a:xfrm>
              <a:off x="61675" y="-3"/>
              <a:ext cx="336822" cy="365153"/>
            </a:xfrm>
            <a:custGeom>
              <a:avLst/>
              <a:gdLst/>
              <a:ahLst/>
              <a:cxnLst>
                <a:cxn ang="0">
                  <a:pos x="wd2" y="hd2"/>
                </a:cxn>
                <a:cxn ang="5400000">
                  <a:pos x="wd2" y="hd2"/>
                </a:cxn>
                <a:cxn ang="10800000">
                  <a:pos x="wd2" y="hd2"/>
                </a:cxn>
                <a:cxn ang="16200000">
                  <a:pos x="wd2" y="hd2"/>
                </a:cxn>
              </a:cxnLst>
              <a:rect l="0" t="0" r="r" b="b"/>
              <a:pathLst>
                <a:path w="21600" h="21600" extrusionOk="0">
                  <a:moveTo>
                    <a:pt x="17645" y="0"/>
                  </a:moveTo>
                  <a:lnTo>
                    <a:pt x="0" y="21600"/>
                  </a:lnTo>
                  <a:lnTo>
                    <a:pt x="5934" y="21600"/>
                  </a:lnTo>
                  <a:lnTo>
                    <a:pt x="21600" y="2720"/>
                  </a:lnTo>
                  <a:lnTo>
                    <a:pt x="17645"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sp>
        <p:nvSpPr>
          <p:cNvPr id="1601" name="Shape 1601"/>
          <p:cNvSpPr/>
          <p:nvPr/>
        </p:nvSpPr>
        <p:spPr>
          <a:xfrm>
            <a:off x="482673" y="4912893"/>
            <a:ext cx="2276476" cy="83587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15875" algn="ctr">
              <a:lnSpc>
                <a:spcPct val="97000"/>
              </a:lnSpc>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2800">
                <a:solidFill>
                  <a:srgbClr val="000099"/>
                </a:solidFill>
                <a:latin typeface="Times New Roman Bold"/>
                <a:ea typeface="Times New Roman Bold"/>
                <a:cs typeface="Times New Roman Bold"/>
                <a:sym typeface="Times New Roman Bold"/>
              </a:defRPr>
            </a:lvl1pPr>
          </a:lstStyle>
          <a:p>
            <a:pPr lvl="0">
              <a:defRPr sz="1800">
                <a:solidFill>
                  <a:srgbClr val="000000"/>
                </a:solidFill>
              </a:defRPr>
            </a:pPr>
            <a:r>
              <a:rPr sz="2800" dirty="0">
                <a:solidFill>
                  <a:schemeClr val="tx2">
                    <a:lumMod val="20000"/>
                    <a:lumOff val="80000"/>
                  </a:schemeClr>
                </a:solidFill>
              </a:rPr>
              <a:t>Hypertension</a:t>
            </a:r>
            <a:endParaRPr lang="it-IT" sz="2800" dirty="0">
              <a:solidFill>
                <a:schemeClr val="tx2">
                  <a:lumMod val="20000"/>
                  <a:lumOff val="80000"/>
                </a:schemeClr>
              </a:solidFill>
            </a:endParaRPr>
          </a:p>
          <a:p>
            <a:pPr lvl="0">
              <a:defRPr sz="1800">
                <a:solidFill>
                  <a:srgbClr val="000000"/>
                </a:solidFill>
              </a:defRPr>
            </a:pPr>
            <a:r>
              <a:rPr lang="it-IT" dirty="0">
                <a:solidFill>
                  <a:schemeClr val="tx2">
                    <a:lumMod val="20000"/>
                    <a:lumOff val="80000"/>
                  </a:schemeClr>
                </a:solidFill>
              </a:rPr>
              <a:t>Butterfly </a:t>
            </a:r>
            <a:r>
              <a:rPr lang="it-IT" dirty="0" err="1">
                <a:solidFill>
                  <a:schemeClr val="tx2">
                    <a:lumMod val="20000"/>
                    <a:lumOff val="80000"/>
                  </a:schemeClr>
                </a:solidFill>
              </a:rPr>
              <a:t>effect</a:t>
            </a:r>
            <a:r>
              <a:rPr sz="2800" dirty="0">
                <a:solidFill>
                  <a:srgbClr val="000099"/>
                </a:solidFill>
              </a:rPr>
              <a:t>  </a:t>
            </a:r>
          </a:p>
        </p:txBody>
      </p:sp>
      <p:sp>
        <p:nvSpPr>
          <p:cNvPr id="1602" name="Shape 1602"/>
          <p:cNvSpPr/>
          <p:nvPr/>
        </p:nvSpPr>
        <p:spPr>
          <a:xfrm>
            <a:off x="3152774" y="5486398"/>
            <a:ext cx="1393832" cy="28131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20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2000">
                <a:solidFill>
                  <a:srgbClr val="FFFFFF"/>
                </a:solidFill>
              </a:rPr>
              <a:t>Risk Factors</a:t>
            </a:r>
          </a:p>
        </p:txBody>
      </p:sp>
      <p:sp>
        <p:nvSpPr>
          <p:cNvPr id="1603" name="Shape 1603"/>
          <p:cNvSpPr/>
          <p:nvPr/>
        </p:nvSpPr>
        <p:spPr>
          <a:xfrm>
            <a:off x="1344612" y="4259264"/>
            <a:ext cx="1674811" cy="219969"/>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16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600">
                <a:solidFill>
                  <a:srgbClr val="FFFFFF"/>
                </a:solidFill>
              </a:rPr>
              <a:t>Atherosclerosis</a:t>
            </a:r>
          </a:p>
        </p:txBody>
      </p:sp>
      <p:sp>
        <p:nvSpPr>
          <p:cNvPr id="1604" name="Shape 1604"/>
          <p:cNvSpPr/>
          <p:nvPr/>
        </p:nvSpPr>
        <p:spPr>
          <a:xfrm>
            <a:off x="1555750" y="3084514"/>
            <a:ext cx="1804992" cy="1243585"/>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indent="12700">
              <a:lnSpc>
                <a:spcPct val="119000"/>
              </a:lnSpc>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200" b="1">
                <a:solidFill>
                  <a:srgbClr val="FFFFFF"/>
                </a:solidFill>
                <a:latin typeface="Franklin Gothic Medium"/>
                <a:ea typeface="Franklin Gothic Medium"/>
                <a:cs typeface="Franklin Gothic Medium"/>
                <a:sym typeface="Franklin Gothic Medium"/>
              </a:rPr>
              <a:t>Vasoconstriction</a:t>
            </a:r>
            <a:r>
              <a:rPr sz="1400" b="1">
                <a:solidFill>
                  <a:srgbClr val="FFFFFF"/>
                </a:solidFill>
                <a:latin typeface="Franklin Gothic Medium"/>
                <a:ea typeface="Franklin Gothic Medium"/>
                <a:cs typeface="Franklin Gothic Medium"/>
                <a:sym typeface="Franklin Gothic Medium"/>
              </a:rPr>
              <a:t>  Vascular hypertrophy  Endothelial dysfunction</a:t>
            </a:r>
          </a:p>
        </p:txBody>
      </p:sp>
      <p:sp>
        <p:nvSpPr>
          <p:cNvPr id="1605" name="Shape 1605"/>
          <p:cNvSpPr/>
          <p:nvPr/>
        </p:nvSpPr>
        <p:spPr>
          <a:xfrm>
            <a:off x="2449513" y="1957389"/>
            <a:ext cx="995364" cy="28131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20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2000">
                <a:solidFill>
                  <a:srgbClr val="FFFFFF"/>
                </a:solidFill>
              </a:rPr>
              <a:t>Ischemia</a:t>
            </a:r>
          </a:p>
        </p:txBody>
      </p:sp>
      <p:sp>
        <p:nvSpPr>
          <p:cNvPr id="1606" name="Shape 1606"/>
          <p:cNvSpPr/>
          <p:nvPr/>
        </p:nvSpPr>
        <p:spPr>
          <a:xfrm>
            <a:off x="4073525" y="1136650"/>
            <a:ext cx="1550988" cy="5057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508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a:solidFill>
                  <a:srgbClr val="FFFFFF"/>
                </a:solidFill>
                <a:latin typeface="Times New Roman Bold"/>
                <a:ea typeface="Times New Roman Bold"/>
                <a:cs typeface="Times New Roman Bold"/>
                <a:sym typeface="Times New Roman Bold"/>
              </a:defRPr>
            </a:lvl1pPr>
          </a:lstStyle>
          <a:p>
            <a:pPr lvl="0">
              <a:defRPr>
                <a:solidFill>
                  <a:srgbClr val="000000"/>
                </a:solidFill>
              </a:defRPr>
            </a:pPr>
            <a:r>
              <a:rPr>
                <a:solidFill>
                  <a:srgbClr val="FFFFFF"/>
                </a:solidFill>
              </a:rPr>
              <a:t>Plaque rupture  and thrombosis</a:t>
            </a:r>
          </a:p>
        </p:txBody>
      </p:sp>
      <p:sp>
        <p:nvSpPr>
          <p:cNvPr id="1607" name="Shape 1607"/>
          <p:cNvSpPr/>
          <p:nvPr/>
        </p:nvSpPr>
        <p:spPr>
          <a:xfrm>
            <a:off x="6040437" y="1781175"/>
            <a:ext cx="2452702" cy="124736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500">
                <a:solidFill>
                  <a:srgbClr val="FFFFFF"/>
                </a:solidFill>
                <a:latin typeface="Times New Roman Bold"/>
                <a:ea typeface="Times New Roman Bold"/>
                <a:cs typeface="Times New Roman Bold"/>
                <a:sym typeface="Times New Roman Bold"/>
              </a:rPr>
              <a:t>Myocardial   IInfarction</a:t>
            </a:r>
            <a:endParaRPr sz="1500">
              <a:latin typeface="Calibri"/>
              <a:ea typeface="Calibri"/>
              <a:cs typeface="Calibri"/>
              <a:sym typeface="Calibri"/>
            </a:endParaRPr>
          </a:p>
          <a:p>
            <a:pPr lvl="0" indent="12700">
              <a:lnSpc>
                <a:spcPts val="2300"/>
              </a:lnSpc>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500">
                <a:solidFill>
                  <a:srgbClr val="FFFFFF"/>
                </a:solidFill>
                <a:latin typeface="Times New Roman Bold"/>
                <a:ea typeface="Times New Roman Bold"/>
                <a:cs typeface="Times New Roman Bold"/>
                <a:sym typeface="Times New Roman Bold"/>
              </a:rPr>
              <a:t>Stroke</a:t>
            </a:r>
            <a:endParaRPr sz="1500">
              <a:latin typeface="Calibri"/>
              <a:ea typeface="Calibri"/>
              <a:cs typeface="Calibri"/>
              <a:sym typeface="Calibri"/>
            </a:endParaRPr>
          </a:p>
          <a:p>
            <a:pPr lvl="0" indent="633412">
              <a:lnSpc>
                <a:spcPts val="2100"/>
              </a:lnSpc>
              <a:spcBef>
                <a:spcPts val="1100"/>
              </a:spcBef>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500">
                <a:solidFill>
                  <a:srgbClr val="FFFFFF"/>
                </a:solidFill>
                <a:latin typeface="Times New Roman Bold"/>
                <a:ea typeface="Times New Roman Bold"/>
                <a:cs typeface="Times New Roman Bold"/>
                <a:sym typeface="Times New Roman Bold"/>
              </a:rPr>
              <a:t>Reduction of</a:t>
            </a:r>
            <a:endParaRPr sz="1500">
              <a:latin typeface="Calibri"/>
              <a:ea typeface="Calibri"/>
              <a:cs typeface="Calibri"/>
              <a:sym typeface="Calibri"/>
            </a:endParaRPr>
          </a:p>
          <a:p>
            <a:pPr lvl="0" indent="633412">
              <a:spcBef>
                <a:spcPts val="1100"/>
              </a:spcBef>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500">
                <a:solidFill>
                  <a:srgbClr val="FFFFFF"/>
                </a:solidFill>
                <a:latin typeface="Times New Roman Bold"/>
                <a:ea typeface="Times New Roman Bold"/>
                <a:cs typeface="Times New Roman Bold"/>
                <a:sym typeface="Times New Roman Bold"/>
              </a:rPr>
              <a:t>Contractility</a:t>
            </a:r>
          </a:p>
        </p:txBody>
      </p:sp>
      <p:sp>
        <p:nvSpPr>
          <p:cNvPr id="1608" name="Shape 1608"/>
          <p:cNvSpPr/>
          <p:nvPr/>
        </p:nvSpPr>
        <p:spPr>
          <a:xfrm>
            <a:off x="2473324" y="5595939"/>
            <a:ext cx="555632" cy="169877"/>
          </a:xfrm>
          <a:custGeom>
            <a:avLst/>
            <a:gdLst/>
            <a:ahLst/>
            <a:cxnLst>
              <a:cxn ang="0">
                <a:pos x="wd2" y="hd2"/>
              </a:cxn>
              <a:cxn ang="5400000">
                <a:pos x="wd2" y="hd2"/>
              </a:cxn>
              <a:cxn ang="10800000">
                <a:pos x="wd2" y="hd2"/>
              </a:cxn>
              <a:cxn ang="16200000">
                <a:pos x="wd2" y="hd2"/>
              </a:cxn>
            </a:cxnLst>
            <a:rect l="0" t="0" r="r" b="b"/>
            <a:pathLst>
              <a:path w="21600" h="21600" extrusionOk="0">
                <a:moveTo>
                  <a:pt x="16156" y="0"/>
                </a:moveTo>
                <a:lnTo>
                  <a:pt x="16156" y="5450"/>
                </a:lnTo>
                <a:lnTo>
                  <a:pt x="0" y="5450"/>
                </a:lnTo>
                <a:lnTo>
                  <a:pt x="0" y="16150"/>
                </a:lnTo>
                <a:lnTo>
                  <a:pt x="16156" y="16150"/>
                </a:lnTo>
                <a:lnTo>
                  <a:pt x="16156" y="21600"/>
                </a:lnTo>
                <a:lnTo>
                  <a:pt x="21600" y="10698"/>
                </a:lnTo>
                <a:lnTo>
                  <a:pt x="16156" y="0"/>
                </a:lnTo>
                <a:close/>
              </a:path>
            </a:pathLst>
          </a:custGeom>
          <a:solidFill>
            <a:srgbClr val="FF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sp>
        <p:nvSpPr>
          <p:cNvPr id="1609" name="Shape 1609"/>
          <p:cNvSpPr/>
          <p:nvPr/>
        </p:nvSpPr>
        <p:spPr>
          <a:xfrm>
            <a:off x="6008687" y="6351589"/>
            <a:ext cx="2608277" cy="196187"/>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defRPr sz="1300">
                <a:solidFill>
                  <a:srgbClr val="FFFFFF"/>
                </a:solidFill>
                <a:latin typeface="Times New Roman Bold"/>
                <a:ea typeface="Times New Roman Bold"/>
                <a:cs typeface="Times New Roman Bold"/>
                <a:sym typeface="Times New Roman Bold"/>
              </a:defRPr>
            </a:lvl1pPr>
          </a:lstStyle>
          <a:p>
            <a:pPr lvl="0">
              <a:defRPr sz="1800">
                <a:solidFill>
                  <a:srgbClr val="000000"/>
                </a:solidFill>
              </a:defRPr>
            </a:pPr>
            <a:r>
              <a:rPr sz="1300">
                <a:solidFill>
                  <a:srgbClr val="FFFFFF"/>
                </a:solidFill>
              </a:rPr>
              <a:t>Modified from Dzau and Braunwald</a:t>
            </a:r>
          </a:p>
        </p:txBody>
      </p:sp>
      <p:sp>
        <p:nvSpPr>
          <p:cNvPr id="1610" name="Shape 1610"/>
          <p:cNvSpPr/>
          <p:nvPr/>
        </p:nvSpPr>
        <p:spPr>
          <a:xfrm>
            <a:off x="7524750" y="979487"/>
            <a:ext cx="1262064" cy="433171"/>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600">
                <a:solidFill>
                  <a:srgbClr val="FFFFFF"/>
                </a:solidFill>
                <a:latin typeface="Times New Roman Bold"/>
                <a:ea typeface="Times New Roman Bold"/>
                <a:cs typeface="Times New Roman Bold"/>
                <a:sym typeface="Times New Roman Bold"/>
              </a:rPr>
              <a:t>Sudden</a:t>
            </a:r>
            <a:endParaRPr sz="1600" b="1">
              <a:solidFill>
                <a:srgbClr val="FFFFFF"/>
              </a:solidFill>
              <a:latin typeface="Calibri"/>
              <a:ea typeface="Calibri"/>
              <a:cs typeface="Calibri"/>
              <a:sym typeface="Calibri"/>
            </a:endParaRPr>
          </a:p>
          <a:p>
            <a:pPr lvl="0" indent="12700">
              <a:tabLst>
                <a:tab pos="12700" algn="l"/>
                <a:tab pos="457200" algn="l"/>
                <a:tab pos="901700" algn="l"/>
                <a:tab pos="1358900" algn="l"/>
                <a:tab pos="1803400" algn="l"/>
                <a:tab pos="2247900" algn="l"/>
                <a:tab pos="2705100" algn="l"/>
                <a:tab pos="3149600" algn="l"/>
                <a:tab pos="3594100" algn="l"/>
                <a:tab pos="4051300" algn="l"/>
                <a:tab pos="4495800" algn="l"/>
                <a:tab pos="4953000" algn="l"/>
                <a:tab pos="5397500" algn="l"/>
                <a:tab pos="5842000" algn="l"/>
                <a:tab pos="6299200" algn="l"/>
                <a:tab pos="6743700" algn="l"/>
                <a:tab pos="7188200" algn="l"/>
                <a:tab pos="7645400" algn="l"/>
                <a:tab pos="8089900" algn="l"/>
                <a:tab pos="8547100" algn="l"/>
                <a:tab pos="8991600" algn="l"/>
              </a:tabLst>
            </a:pPr>
            <a:r>
              <a:rPr sz="1600">
                <a:solidFill>
                  <a:srgbClr val="FFFFFF"/>
                </a:solidFill>
                <a:latin typeface="Times New Roman Bold"/>
                <a:ea typeface="Times New Roman Bold"/>
                <a:cs typeface="Times New Roman Bold"/>
                <a:sym typeface="Times New Roman Bold"/>
              </a:rPr>
              <a:t>Cardiac death</a:t>
            </a:r>
          </a:p>
        </p:txBody>
      </p:sp>
      <p:sp>
        <p:nvSpPr>
          <p:cNvPr id="1611" name="Shape 1611"/>
          <p:cNvSpPr/>
          <p:nvPr/>
        </p:nvSpPr>
        <p:spPr>
          <a:xfrm>
            <a:off x="6883396" y="1409699"/>
            <a:ext cx="504841" cy="317514"/>
          </a:xfrm>
          <a:custGeom>
            <a:avLst/>
            <a:gdLst/>
            <a:ahLst/>
            <a:cxnLst>
              <a:cxn ang="0">
                <a:pos x="wd2" y="hd2"/>
              </a:cxn>
              <a:cxn ang="5400000">
                <a:pos x="wd2" y="hd2"/>
              </a:cxn>
              <a:cxn ang="10800000">
                <a:pos x="wd2" y="hd2"/>
              </a:cxn>
              <a:cxn ang="16200000">
                <a:pos x="wd2" y="hd2"/>
              </a:cxn>
            </a:cxnLst>
            <a:rect l="0" t="0" r="r" b="b"/>
            <a:pathLst>
              <a:path w="21600" h="21600" extrusionOk="0">
                <a:moveTo>
                  <a:pt x="14604" y="0"/>
                </a:moveTo>
                <a:lnTo>
                  <a:pt x="15489" y="2592"/>
                </a:lnTo>
                <a:lnTo>
                  <a:pt x="0" y="16520"/>
                </a:lnTo>
                <a:lnTo>
                  <a:pt x="1834" y="21600"/>
                </a:lnTo>
                <a:lnTo>
                  <a:pt x="17389" y="7776"/>
                </a:lnTo>
                <a:lnTo>
                  <a:pt x="19079" y="7776"/>
                </a:lnTo>
                <a:lnTo>
                  <a:pt x="21600" y="648"/>
                </a:lnTo>
                <a:lnTo>
                  <a:pt x="14604" y="0"/>
                </a:lnTo>
                <a:close/>
              </a:path>
            </a:pathLst>
          </a:custGeom>
          <a:solidFill>
            <a:srgbClr val="FFFFFF"/>
          </a:solid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grpSp>
        <p:nvGrpSpPr>
          <p:cNvPr id="1616" name="Group 1616"/>
          <p:cNvGrpSpPr/>
          <p:nvPr/>
        </p:nvGrpSpPr>
        <p:grpSpPr>
          <a:xfrm>
            <a:off x="6307125" y="3811574"/>
            <a:ext cx="201644" cy="688758"/>
            <a:chOff x="0" y="-1"/>
            <a:chExt cx="201643" cy="688757"/>
          </a:xfrm>
        </p:grpSpPr>
        <p:sp>
          <p:nvSpPr>
            <p:cNvPr id="1612" name="Shape 1612"/>
            <p:cNvSpPr/>
            <p:nvPr/>
          </p:nvSpPr>
          <p:spPr>
            <a:xfrm>
              <a:off x="-1" y="107264"/>
              <a:ext cx="164553" cy="581493"/>
            </a:xfrm>
            <a:custGeom>
              <a:avLst/>
              <a:gdLst/>
              <a:ahLst/>
              <a:cxnLst>
                <a:cxn ang="0">
                  <a:pos x="wd2" y="hd2"/>
                </a:cxn>
                <a:cxn ang="5400000">
                  <a:pos x="wd2" y="hd2"/>
                </a:cxn>
                <a:cxn ang="10800000">
                  <a:pos x="wd2" y="hd2"/>
                </a:cxn>
                <a:cxn ang="16200000">
                  <a:pos x="wd2" y="hd2"/>
                </a:cxn>
              </a:cxnLst>
              <a:rect l="0" t="0" r="r" b="b"/>
              <a:pathLst>
                <a:path w="21600" h="21600" extrusionOk="0">
                  <a:moveTo>
                    <a:pt x="16723" y="0"/>
                  </a:moveTo>
                  <a:lnTo>
                    <a:pt x="0" y="21289"/>
                  </a:lnTo>
                  <a:lnTo>
                    <a:pt x="4861" y="21600"/>
                  </a:lnTo>
                  <a:lnTo>
                    <a:pt x="21600" y="306"/>
                  </a:lnTo>
                  <a:lnTo>
                    <a:pt x="16723"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13" name="Shape 1613"/>
            <p:cNvSpPr/>
            <p:nvPr/>
          </p:nvSpPr>
          <p:spPr>
            <a:xfrm>
              <a:off x="131505" y="88740"/>
              <a:ext cx="70138" cy="35002"/>
            </a:xfrm>
            <a:custGeom>
              <a:avLst/>
              <a:gdLst/>
              <a:ahLst/>
              <a:cxnLst>
                <a:cxn ang="0">
                  <a:pos x="wd2" y="hd2"/>
                </a:cxn>
                <a:cxn ang="5400000">
                  <a:pos x="wd2" y="hd2"/>
                </a:cxn>
                <a:cxn ang="10800000">
                  <a:pos x="wd2" y="hd2"/>
                </a:cxn>
                <a:cxn ang="16200000">
                  <a:pos x="wd2" y="hd2"/>
                </a:cxn>
              </a:cxnLst>
              <a:rect l="0" t="0" r="r" b="b"/>
              <a:pathLst>
                <a:path w="21600" h="21600" extrusionOk="0">
                  <a:moveTo>
                    <a:pt x="18905" y="0"/>
                  </a:moveTo>
                  <a:lnTo>
                    <a:pt x="0" y="0"/>
                  </a:lnTo>
                  <a:lnTo>
                    <a:pt x="11445" y="5087"/>
                  </a:lnTo>
                  <a:lnTo>
                    <a:pt x="10175" y="16522"/>
                  </a:lnTo>
                  <a:lnTo>
                    <a:pt x="21600" y="21600"/>
                  </a:lnTo>
                  <a:lnTo>
                    <a:pt x="18905"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14" name="Shape 1614"/>
            <p:cNvSpPr/>
            <p:nvPr/>
          </p:nvSpPr>
          <p:spPr>
            <a:xfrm>
              <a:off x="127387" y="88740"/>
              <a:ext cx="41285" cy="26778"/>
            </a:xfrm>
            <a:custGeom>
              <a:avLst/>
              <a:gdLst/>
              <a:ahLst/>
              <a:cxnLst>
                <a:cxn ang="0">
                  <a:pos x="wd2" y="hd2"/>
                </a:cxn>
                <a:cxn ang="5400000">
                  <a:pos x="wd2" y="hd2"/>
                </a:cxn>
                <a:cxn ang="10800000">
                  <a:pos x="wd2" y="hd2"/>
                </a:cxn>
                <a:cxn ang="16200000">
                  <a:pos x="wd2" y="hd2"/>
                </a:cxn>
              </a:cxnLst>
              <a:rect l="0" t="0" r="r" b="b"/>
              <a:pathLst>
                <a:path w="21600" h="21600" extrusionOk="0">
                  <a:moveTo>
                    <a:pt x="2155" y="0"/>
                  </a:moveTo>
                  <a:lnTo>
                    <a:pt x="0" y="14950"/>
                  </a:lnTo>
                  <a:lnTo>
                    <a:pt x="19443" y="21600"/>
                  </a:lnTo>
                  <a:lnTo>
                    <a:pt x="21600" y="6650"/>
                  </a:lnTo>
                  <a:lnTo>
                    <a:pt x="2155"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15" name="Shape 1615"/>
            <p:cNvSpPr/>
            <p:nvPr/>
          </p:nvSpPr>
          <p:spPr>
            <a:xfrm>
              <a:off x="90158" y="-2"/>
              <a:ext cx="102732" cy="107281"/>
            </a:xfrm>
            <a:custGeom>
              <a:avLst/>
              <a:gdLst/>
              <a:ahLst/>
              <a:cxnLst>
                <a:cxn ang="0">
                  <a:pos x="wd2" y="hd2"/>
                </a:cxn>
                <a:cxn ang="5400000">
                  <a:pos x="wd2" y="hd2"/>
                </a:cxn>
                <a:cxn ang="10800000">
                  <a:pos x="wd2" y="hd2"/>
                </a:cxn>
                <a:cxn ang="16200000">
                  <a:pos x="wd2" y="hd2"/>
                </a:cxn>
              </a:cxnLst>
              <a:rect l="0" t="0" r="r" b="b"/>
              <a:pathLst>
                <a:path w="21600" h="21600" extrusionOk="0">
                  <a:moveTo>
                    <a:pt x="16933" y="0"/>
                  </a:moveTo>
                  <a:lnTo>
                    <a:pt x="0" y="19937"/>
                  </a:lnTo>
                  <a:lnTo>
                    <a:pt x="7827" y="21600"/>
                  </a:lnTo>
                  <a:lnTo>
                    <a:pt x="8693" y="17870"/>
                  </a:lnTo>
                  <a:lnTo>
                    <a:pt x="21600" y="17870"/>
                  </a:lnTo>
                  <a:lnTo>
                    <a:pt x="16933"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619" name="Group 1619"/>
          <p:cNvGrpSpPr/>
          <p:nvPr/>
        </p:nvGrpSpPr>
        <p:grpSpPr>
          <a:xfrm>
            <a:off x="5827691" y="2478069"/>
            <a:ext cx="474322" cy="542834"/>
            <a:chOff x="-2" y="0"/>
            <a:chExt cx="474321" cy="542832"/>
          </a:xfrm>
        </p:grpSpPr>
        <p:sp>
          <p:nvSpPr>
            <p:cNvPr id="1617" name="Shape 1617"/>
            <p:cNvSpPr/>
            <p:nvPr/>
          </p:nvSpPr>
          <p:spPr>
            <a:xfrm>
              <a:off x="60391" y="73800"/>
              <a:ext cx="413929" cy="469033"/>
            </a:xfrm>
            <a:custGeom>
              <a:avLst/>
              <a:gdLst/>
              <a:ahLst/>
              <a:cxnLst>
                <a:cxn ang="0">
                  <a:pos x="wd2" y="hd2"/>
                </a:cxn>
                <a:cxn ang="5400000">
                  <a:pos x="wd2" y="hd2"/>
                </a:cxn>
                <a:cxn ang="10800000">
                  <a:pos x="wd2" y="hd2"/>
                </a:cxn>
                <a:cxn ang="16200000">
                  <a:pos x="wd2" y="hd2"/>
                </a:cxn>
              </a:cxnLst>
              <a:rect l="0" t="0" r="r" b="b"/>
              <a:pathLst>
                <a:path w="21600" h="21600" extrusionOk="0">
                  <a:moveTo>
                    <a:pt x="1501" y="0"/>
                  </a:moveTo>
                  <a:lnTo>
                    <a:pt x="0" y="1153"/>
                  </a:lnTo>
                  <a:lnTo>
                    <a:pt x="20099" y="21600"/>
                  </a:lnTo>
                  <a:lnTo>
                    <a:pt x="21600" y="20448"/>
                  </a:lnTo>
                  <a:lnTo>
                    <a:pt x="1501"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18" name="Shape 1618"/>
            <p:cNvSpPr/>
            <p:nvPr/>
          </p:nvSpPr>
          <p:spPr>
            <a:xfrm>
              <a:off x="-3" y="-1"/>
              <a:ext cx="117900" cy="1238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806" y="21600"/>
                  </a:lnTo>
                  <a:lnTo>
                    <a:pt x="11065" y="17240"/>
                  </a:lnTo>
                  <a:lnTo>
                    <a:pt x="8779" y="14732"/>
                  </a:lnTo>
                  <a:lnTo>
                    <a:pt x="14052" y="10368"/>
                  </a:lnTo>
                  <a:lnTo>
                    <a:pt x="19355" y="10368"/>
                  </a:lnTo>
                  <a:lnTo>
                    <a:pt x="21600" y="8507"/>
                  </a:lnTo>
                  <a:lnTo>
                    <a:pt x="0"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622" name="Group 1622"/>
          <p:cNvGrpSpPr/>
          <p:nvPr/>
        </p:nvGrpSpPr>
        <p:grpSpPr>
          <a:xfrm>
            <a:off x="4268765" y="2001821"/>
            <a:ext cx="990627" cy="114331"/>
            <a:chOff x="0" y="-1"/>
            <a:chExt cx="990626" cy="114330"/>
          </a:xfrm>
        </p:grpSpPr>
        <p:sp>
          <p:nvSpPr>
            <p:cNvPr id="1620" name="Shape 1620"/>
            <p:cNvSpPr/>
            <p:nvPr/>
          </p:nvSpPr>
          <p:spPr>
            <a:xfrm>
              <a:off x="-1" y="-2"/>
              <a:ext cx="114321" cy="11433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0800"/>
                  </a:lnTo>
                  <a:lnTo>
                    <a:pt x="21600" y="21600"/>
                  </a:lnTo>
                  <a:lnTo>
                    <a:pt x="21600" y="14400"/>
                  </a:lnTo>
                  <a:lnTo>
                    <a:pt x="18000" y="14400"/>
                  </a:lnTo>
                  <a:lnTo>
                    <a:pt x="18000" y="7200"/>
                  </a:lnTo>
                  <a:lnTo>
                    <a:pt x="21600" y="7200"/>
                  </a:lnTo>
                  <a:lnTo>
                    <a:pt x="21600"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21" name="Shape 1621"/>
            <p:cNvSpPr/>
            <p:nvPr/>
          </p:nvSpPr>
          <p:spPr>
            <a:xfrm>
              <a:off x="114306" y="38105"/>
              <a:ext cx="876320" cy="38114"/>
            </a:xfrm>
            <a:prstGeom prst="rect">
              <a:avLst/>
            </a:pr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626" name="Group 1626"/>
          <p:cNvGrpSpPr/>
          <p:nvPr/>
        </p:nvGrpSpPr>
        <p:grpSpPr>
          <a:xfrm>
            <a:off x="3238480" y="2398695"/>
            <a:ext cx="291632" cy="604366"/>
            <a:chOff x="-1" y="0"/>
            <a:chExt cx="291631" cy="604364"/>
          </a:xfrm>
        </p:grpSpPr>
        <p:sp>
          <p:nvSpPr>
            <p:cNvPr id="1623" name="Shape 1623"/>
            <p:cNvSpPr/>
            <p:nvPr/>
          </p:nvSpPr>
          <p:spPr>
            <a:xfrm>
              <a:off x="-2" y="476905"/>
              <a:ext cx="101915" cy="12745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75" y="21600"/>
                  </a:lnTo>
                  <a:lnTo>
                    <a:pt x="21600" y="8232"/>
                  </a:lnTo>
                  <a:lnTo>
                    <a:pt x="13029" y="8232"/>
                  </a:lnTo>
                  <a:lnTo>
                    <a:pt x="5695" y="5588"/>
                  </a:lnTo>
                  <a:lnTo>
                    <a:pt x="7351" y="2654"/>
                  </a:lnTo>
                  <a:lnTo>
                    <a:pt x="0"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24" name="Shape 1624"/>
            <p:cNvSpPr/>
            <p:nvPr/>
          </p:nvSpPr>
          <p:spPr>
            <a:xfrm>
              <a:off x="61468" y="508178"/>
              <a:ext cx="42469" cy="17306"/>
            </a:xfrm>
            <a:custGeom>
              <a:avLst/>
              <a:gdLst/>
              <a:ahLst/>
              <a:cxnLst>
                <a:cxn ang="0">
                  <a:pos x="wd2" y="hd2"/>
                </a:cxn>
                <a:cxn ang="5400000">
                  <a:pos x="wd2" y="hd2"/>
                </a:cxn>
                <a:cxn ang="10800000">
                  <a:pos x="wd2" y="hd2"/>
                </a:cxn>
                <a:cxn ang="16200000">
                  <a:pos x="wd2" y="hd2"/>
                </a:cxn>
              </a:cxnLst>
              <a:rect l="0" t="0" r="r" b="b"/>
              <a:pathLst>
                <a:path w="21600" h="21600" extrusionOk="0">
                  <a:moveTo>
                    <a:pt x="3972" y="0"/>
                  </a:moveTo>
                  <a:lnTo>
                    <a:pt x="0" y="21600"/>
                  </a:lnTo>
                  <a:lnTo>
                    <a:pt x="20570" y="21600"/>
                  </a:lnTo>
                  <a:lnTo>
                    <a:pt x="21600" y="19541"/>
                  </a:lnTo>
                  <a:lnTo>
                    <a:pt x="3972"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25" name="Shape 1625"/>
            <p:cNvSpPr/>
            <p:nvPr/>
          </p:nvSpPr>
          <p:spPr>
            <a:xfrm>
              <a:off x="34682" y="-1"/>
              <a:ext cx="256949" cy="508194"/>
            </a:xfrm>
            <a:custGeom>
              <a:avLst/>
              <a:gdLst/>
              <a:ahLst/>
              <a:cxnLst>
                <a:cxn ang="0">
                  <a:pos x="wd2" y="hd2"/>
                </a:cxn>
                <a:cxn ang="5400000">
                  <a:pos x="wd2" y="hd2"/>
                </a:cxn>
                <a:cxn ang="10800000">
                  <a:pos x="wd2" y="hd2"/>
                </a:cxn>
                <a:cxn ang="16200000">
                  <a:pos x="wd2" y="hd2"/>
                </a:cxn>
              </a:cxnLst>
              <a:rect l="0" t="0" r="r" b="b"/>
              <a:pathLst>
                <a:path w="21600" h="21600" extrusionOk="0">
                  <a:moveTo>
                    <a:pt x="18681" y="0"/>
                  </a:moveTo>
                  <a:lnTo>
                    <a:pt x="0" y="20936"/>
                  </a:lnTo>
                  <a:lnTo>
                    <a:pt x="2908" y="21600"/>
                  </a:lnTo>
                  <a:lnTo>
                    <a:pt x="21600" y="668"/>
                  </a:lnTo>
                  <a:lnTo>
                    <a:pt x="18681"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grpSp>
        <p:nvGrpSpPr>
          <p:cNvPr id="1631" name="Group 1631"/>
          <p:cNvGrpSpPr/>
          <p:nvPr/>
        </p:nvGrpSpPr>
        <p:grpSpPr>
          <a:xfrm>
            <a:off x="3184510" y="3827439"/>
            <a:ext cx="321917" cy="642594"/>
            <a:chOff x="0" y="-1"/>
            <a:chExt cx="321915" cy="642593"/>
          </a:xfrm>
        </p:grpSpPr>
        <p:sp>
          <p:nvSpPr>
            <p:cNvPr id="1627" name="Shape 1627"/>
            <p:cNvSpPr/>
            <p:nvPr/>
          </p:nvSpPr>
          <p:spPr>
            <a:xfrm>
              <a:off x="218871" y="547622"/>
              <a:ext cx="102146" cy="94970"/>
            </a:xfrm>
            <a:custGeom>
              <a:avLst/>
              <a:gdLst/>
              <a:ahLst/>
              <a:cxnLst>
                <a:cxn ang="0">
                  <a:pos x="wd2" y="hd2"/>
                </a:cxn>
                <a:cxn ang="5400000">
                  <a:pos x="wd2" y="hd2"/>
                </a:cxn>
                <a:cxn ang="10800000">
                  <a:pos x="wd2" y="hd2"/>
                </a:cxn>
                <a:cxn ang="16200000">
                  <a:pos x="wd2" y="hd2"/>
                </a:cxn>
              </a:cxnLst>
              <a:rect l="0" t="0" r="r" b="b"/>
              <a:pathLst>
                <a:path w="21600" h="21600" extrusionOk="0">
                  <a:moveTo>
                    <a:pt x="7257" y="0"/>
                  </a:moveTo>
                  <a:lnTo>
                    <a:pt x="0" y="3736"/>
                  </a:lnTo>
                  <a:lnTo>
                    <a:pt x="21306" y="21600"/>
                  </a:lnTo>
                  <a:lnTo>
                    <a:pt x="21600" y="3909"/>
                  </a:lnTo>
                  <a:lnTo>
                    <a:pt x="8989" y="3909"/>
                  </a:lnTo>
                  <a:lnTo>
                    <a:pt x="7257"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28" name="Shape 1628"/>
            <p:cNvSpPr/>
            <p:nvPr/>
          </p:nvSpPr>
          <p:spPr>
            <a:xfrm>
              <a:off x="253183" y="531178"/>
              <a:ext cx="42590" cy="33641"/>
            </a:xfrm>
            <a:custGeom>
              <a:avLst/>
              <a:gdLst/>
              <a:ahLst/>
              <a:cxnLst>
                <a:cxn ang="0">
                  <a:pos x="wd2" y="hd2"/>
                </a:cxn>
                <a:cxn ang="5400000">
                  <a:pos x="wd2" y="hd2"/>
                </a:cxn>
                <a:cxn ang="10800000">
                  <a:pos x="wd2" y="hd2"/>
                </a:cxn>
                <a:cxn ang="16200000">
                  <a:pos x="wd2" y="hd2"/>
                </a:cxn>
              </a:cxnLst>
              <a:rect l="0" t="0" r="r" b="b"/>
              <a:pathLst>
                <a:path w="21600" h="21600" extrusionOk="0">
                  <a:moveTo>
                    <a:pt x="17433" y="0"/>
                  </a:moveTo>
                  <a:lnTo>
                    <a:pt x="0" y="10563"/>
                  </a:lnTo>
                  <a:lnTo>
                    <a:pt x="4155" y="21600"/>
                  </a:lnTo>
                  <a:lnTo>
                    <a:pt x="21600" y="11071"/>
                  </a:lnTo>
                  <a:lnTo>
                    <a:pt x="17433"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29" name="Shape 1629"/>
            <p:cNvSpPr/>
            <p:nvPr/>
          </p:nvSpPr>
          <p:spPr>
            <a:xfrm>
              <a:off x="261373" y="514741"/>
              <a:ext cx="60542" cy="5007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340" y="7092"/>
                  </a:lnTo>
                  <a:lnTo>
                    <a:pt x="12272" y="14528"/>
                  </a:lnTo>
                  <a:lnTo>
                    <a:pt x="0" y="21600"/>
                  </a:lnTo>
                  <a:lnTo>
                    <a:pt x="21281" y="21600"/>
                  </a:lnTo>
                  <a:lnTo>
                    <a:pt x="21600"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30" name="Shape 1630"/>
            <p:cNvSpPr/>
            <p:nvPr/>
          </p:nvSpPr>
          <p:spPr>
            <a:xfrm>
              <a:off x="-1" y="-2"/>
              <a:ext cx="287560" cy="547639"/>
            </a:xfrm>
            <a:custGeom>
              <a:avLst/>
              <a:gdLst/>
              <a:ahLst/>
              <a:cxnLst>
                <a:cxn ang="0">
                  <a:pos x="wd2" y="hd2"/>
                </a:cxn>
                <a:cxn ang="5400000">
                  <a:pos x="wd2" y="hd2"/>
                </a:cxn>
                <a:cxn ang="10800000">
                  <a:pos x="wd2" y="hd2"/>
                </a:cxn>
                <a:cxn ang="16200000">
                  <a:pos x="wd2" y="hd2"/>
                </a:cxn>
              </a:cxnLst>
              <a:rect l="0" t="0" r="r" b="b"/>
              <a:pathLst>
                <a:path w="21600" h="21600" extrusionOk="0">
                  <a:moveTo>
                    <a:pt x="2583" y="0"/>
                  </a:moveTo>
                  <a:lnTo>
                    <a:pt x="0" y="652"/>
                  </a:lnTo>
                  <a:lnTo>
                    <a:pt x="19019" y="21600"/>
                  </a:lnTo>
                  <a:lnTo>
                    <a:pt x="21600" y="20951"/>
                  </a:lnTo>
                  <a:lnTo>
                    <a:pt x="2583" y="0"/>
                  </a:lnTo>
                  <a:close/>
                </a:path>
              </a:pathLst>
            </a:custGeom>
            <a:solidFill>
              <a:srgbClr val="FF6600"/>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sp>
        <p:nvSpPr>
          <p:cNvPr id="1632" name="Shape 1632"/>
          <p:cNvSpPr/>
          <p:nvPr/>
        </p:nvSpPr>
        <p:spPr>
          <a:xfrm>
            <a:off x="4071937" y="2286000"/>
            <a:ext cx="1612915" cy="3570288"/>
          </a:xfrm>
          <a:prstGeom prst="rect">
            <a:avLst/>
          </a:prstGeom>
          <a:blipFill>
            <a:blip r:embed="rId3"/>
            <a:stretch>
              <a:fillRect/>
            </a:stretch>
          </a:blipFill>
          <a:ln w="12700">
            <a:miter lim="400000"/>
          </a:ln>
        </p:spPr>
        <p:txBody>
          <a:bodyPr lIns="0" tIns="0" rIns="0" bIns="0" anchor="ctr"/>
          <a:lstStyle/>
          <a:p>
            <a:pPr lvl="0">
              <a:defRPr>
                <a:solidFill>
                  <a:srgbClr val="FFFFFF"/>
                </a:solidFill>
                <a:latin typeface="Arial"/>
                <a:ea typeface="Arial"/>
                <a:cs typeface="Arial"/>
                <a:sym typeface="Arial"/>
              </a:defRPr>
            </a:pPr>
            <a:endParaRPr/>
          </a:p>
        </p:txBody>
      </p:sp>
      <p:grpSp>
        <p:nvGrpSpPr>
          <p:cNvPr id="1635" name="Group 1635"/>
          <p:cNvGrpSpPr/>
          <p:nvPr/>
        </p:nvGrpSpPr>
        <p:grpSpPr>
          <a:xfrm>
            <a:off x="2309426" y="3862745"/>
            <a:ext cx="642976" cy="642978"/>
            <a:chOff x="-1" y="-1"/>
            <a:chExt cx="642975" cy="642976"/>
          </a:xfrm>
        </p:grpSpPr>
        <p:sp>
          <p:nvSpPr>
            <p:cNvPr id="1633" name="Shape 1633"/>
            <p:cNvSpPr/>
            <p:nvPr/>
          </p:nvSpPr>
          <p:spPr>
            <a:xfrm>
              <a:off x="128848" y="176247"/>
              <a:ext cx="514127" cy="466729"/>
            </a:xfrm>
            <a:custGeom>
              <a:avLst/>
              <a:gdLst/>
              <a:ahLst/>
              <a:cxnLst>
                <a:cxn ang="0">
                  <a:pos x="wd2" y="hd2"/>
                </a:cxn>
                <a:cxn ang="5400000">
                  <a:pos x="wd2" y="hd2"/>
                </a:cxn>
                <a:cxn ang="10800000">
                  <a:pos x="wd2" y="hd2"/>
                </a:cxn>
                <a:cxn ang="16200000">
                  <a:pos x="wd2" y="hd2"/>
                </a:cxn>
              </a:cxnLst>
              <a:rect l="0" t="0" r="r" b="b"/>
              <a:pathLst>
                <a:path w="21600" h="21600" extrusionOk="0">
                  <a:moveTo>
                    <a:pt x="3860" y="0"/>
                  </a:moveTo>
                  <a:lnTo>
                    <a:pt x="0" y="0"/>
                  </a:lnTo>
                  <a:lnTo>
                    <a:pt x="19614" y="21600"/>
                  </a:lnTo>
                  <a:lnTo>
                    <a:pt x="21600" y="19483"/>
                  </a:lnTo>
                  <a:lnTo>
                    <a:pt x="3860"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sp>
          <p:nvSpPr>
            <p:cNvPr id="1634" name="Shape 1634"/>
            <p:cNvSpPr/>
            <p:nvPr/>
          </p:nvSpPr>
          <p:spPr>
            <a:xfrm>
              <a:off x="-2" y="-2"/>
              <a:ext cx="220735" cy="2004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234" y="21600"/>
                  </a:lnTo>
                  <a:lnTo>
                    <a:pt x="12609" y="18998"/>
                  </a:lnTo>
                  <a:lnTo>
                    <a:pt x="21600" y="18998"/>
                  </a:lnTo>
                  <a:lnTo>
                    <a:pt x="17372" y="14354"/>
                  </a:lnTo>
                  <a:lnTo>
                    <a:pt x="19896" y="12040"/>
                  </a:lnTo>
                  <a:lnTo>
                    <a:pt x="0" y="0"/>
                  </a:lnTo>
                  <a:close/>
                </a:path>
              </a:pathLst>
            </a:custGeom>
            <a:solidFill>
              <a:srgbClr val="FFFFFF"/>
            </a:solidFill>
            <a:ln w="12700" cap="flat">
              <a:noFill/>
              <a:miter lim="400000"/>
            </a:ln>
            <a:effectLst/>
          </p:spPr>
          <p:txBody>
            <a:bodyPr wrap="square" lIns="0" tIns="0" rIns="0" bIns="0" numCol="1" anchor="ctr">
              <a:noAutofit/>
            </a:bodyPr>
            <a:lstStyle/>
            <a:p>
              <a:pPr lvl="0">
                <a:defRPr>
                  <a:solidFill>
                    <a:srgbClr val="FFFFFF"/>
                  </a:solidFill>
                  <a:latin typeface="Arial"/>
                  <a:ea typeface="Arial"/>
                  <a:cs typeface="Arial"/>
                  <a:sym typeface="Arial"/>
                </a:defRPr>
              </a:pPr>
              <a:endParaRPr/>
            </a:p>
          </p:txBody>
        </p:sp>
      </p:grpSp>
      <p:sp>
        <p:nvSpPr>
          <p:cNvPr id="1636" name="Shape 1636"/>
          <p:cNvSpPr/>
          <p:nvPr/>
        </p:nvSpPr>
        <p:spPr>
          <a:xfrm>
            <a:off x="5497512" y="3597273"/>
            <a:ext cx="3546481" cy="167495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indent="1241425">
              <a:lnSpc>
                <a:spcPts val="2000"/>
              </a:lnSpc>
              <a:tabLst>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 pos="9766300" algn="l"/>
                <a:tab pos="10223500" algn="l"/>
              </a:tabLst>
            </a:pPr>
            <a:r>
              <a:rPr sz="1300">
                <a:solidFill>
                  <a:srgbClr val="FFFFFF"/>
                </a:solidFill>
                <a:latin typeface="Times New Roman Bold"/>
                <a:ea typeface="Times New Roman Bold"/>
                <a:cs typeface="Times New Roman Bold"/>
                <a:sym typeface="Times New Roman Bold"/>
              </a:rPr>
              <a:t>Dilatation and  Remodelling</a:t>
            </a:r>
            <a:endParaRPr sz="1300">
              <a:latin typeface="Calibri"/>
              <a:ea typeface="Calibri"/>
              <a:cs typeface="Calibri"/>
              <a:sym typeface="Calibri"/>
            </a:endParaRPr>
          </a:p>
          <a:p>
            <a:pPr lvl="0" indent="1647825">
              <a:tabLst>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 pos="9766300" algn="l"/>
                <a:tab pos="10223500" algn="l"/>
              </a:tabLst>
            </a:pPr>
            <a:r>
              <a:rPr sz="1300" b="1">
                <a:solidFill>
                  <a:srgbClr val="FFFFFF"/>
                </a:solidFill>
                <a:latin typeface="Franklin Gothic Medium"/>
                <a:ea typeface="Franklin Gothic Medium"/>
                <a:cs typeface="Franklin Gothic Medium"/>
                <a:sym typeface="Franklin Gothic Medium"/>
              </a:rPr>
              <a:t>GFR,	S.Creatinine</a:t>
            </a:r>
            <a:endParaRPr sz="1300">
              <a:latin typeface="Calibri"/>
              <a:ea typeface="Calibri"/>
              <a:cs typeface="Calibri"/>
              <a:sym typeface="Calibri"/>
            </a:endParaRPr>
          </a:p>
          <a:p>
            <a:pPr lvl="0" indent="1647825">
              <a:tabLst>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 pos="9766300" algn="l"/>
                <a:tab pos="10223500" algn="l"/>
              </a:tabLst>
            </a:pPr>
            <a:r>
              <a:rPr sz="1300" b="1">
                <a:solidFill>
                  <a:srgbClr val="FFFFFF"/>
                </a:solidFill>
                <a:latin typeface="Franklin Gothic Medium"/>
                <a:ea typeface="Franklin Gothic Medium"/>
                <a:cs typeface="Franklin Gothic Medium"/>
                <a:sym typeface="Franklin Gothic Medium"/>
              </a:rPr>
              <a:t>Microalbuminuria,  Proteinuria  Aldosterone release  Glomerular sclerosis</a:t>
            </a:r>
            <a:endParaRPr sz="1300">
              <a:latin typeface="Calibri"/>
              <a:ea typeface="Calibri"/>
              <a:cs typeface="Calibri"/>
              <a:sym typeface="Calibri"/>
            </a:endParaRPr>
          </a:p>
          <a:p>
            <a:pPr lvl="0" indent="12700">
              <a:spcBef>
                <a:spcPts val="1100"/>
              </a:spcBef>
              <a:tabLst>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 pos="9766300" algn="l"/>
                <a:tab pos="10223500" algn="l"/>
              </a:tabLst>
            </a:pPr>
            <a:r>
              <a:rPr sz="1300">
                <a:solidFill>
                  <a:srgbClr val="FFFFFF"/>
                </a:solidFill>
                <a:latin typeface="Times New Roman Bold"/>
                <a:ea typeface="Times New Roman Bold"/>
                <a:cs typeface="Times New Roman Bold"/>
                <a:sym typeface="Times New Roman Bold"/>
              </a:rPr>
              <a:t>Terminal  Heart Failure</a:t>
            </a:r>
            <a:endParaRPr sz="1300">
              <a:latin typeface="Calibri"/>
              <a:ea typeface="Calibri"/>
              <a:cs typeface="Calibri"/>
              <a:sym typeface="Calibri"/>
            </a:endParaRPr>
          </a:p>
          <a:p>
            <a:pPr lvl="0" indent="12700">
              <a:spcBef>
                <a:spcPts val="1100"/>
              </a:spcBef>
              <a:tabLst>
                <a:tab pos="1231900" algn="l"/>
                <a:tab pos="1689100" algn="l"/>
                <a:tab pos="2133600" algn="l"/>
                <a:tab pos="2578100" algn="l"/>
                <a:tab pos="3035300" algn="l"/>
                <a:tab pos="3479800" algn="l"/>
                <a:tab pos="3924300" algn="l"/>
                <a:tab pos="4381500" algn="l"/>
                <a:tab pos="4826000" algn="l"/>
                <a:tab pos="5283200" algn="l"/>
                <a:tab pos="5727700" algn="l"/>
                <a:tab pos="6172200" algn="l"/>
                <a:tab pos="6629400" algn="l"/>
                <a:tab pos="7073900" algn="l"/>
                <a:tab pos="7518400" algn="l"/>
                <a:tab pos="7975600" algn="l"/>
                <a:tab pos="8420100" algn="l"/>
                <a:tab pos="8877300" algn="l"/>
                <a:tab pos="9321800" algn="l"/>
                <a:tab pos="9766300" algn="l"/>
                <a:tab pos="10223500" algn="l"/>
              </a:tabLst>
            </a:pPr>
            <a:r>
              <a:rPr sz="1300">
                <a:solidFill>
                  <a:srgbClr val="FFFFFF"/>
                </a:solidFill>
                <a:latin typeface="Times New Roman Bold"/>
                <a:ea typeface="Times New Roman Bold"/>
                <a:cs typeface="Times New Roman Bold"/>
                <a:sym typeface="Times New Roman Bold"/>
              </a:rPr>
              <a:t>Esrd</a:t>
            </a:r>
          </a:p>
        </p:txBody>
      </p:sp>
      <p:sp>
        <p:nvSpPr>
          <p:cNvPr id="1637" name="Shape 1637"/>
          <p:cNvSpPr>
            <a:spLocks noGrp="1"/>
          </p:cNvSpPr>
          <p:nvPr>
            <p:ph type="title"/>
          </p:nvPr>
        </p:nvSpPr>
        <p:spPr>
          <a:xfrm>
            <a:off x="500064" y="-46041"/>
            <a:ext cx="8142286" cy="1219207"/>
          </a:xfrm>
          <a:prstGeom prst="rect">
            <a:avLst/>
          </a:prstGeom>
        </p:spPr>
        <p:txBody>
          <a:bodyPr lIns="0" tIns="0" rIns="0" bIns="0"/>
          <a:lstStyle>
            <a:lvl1pPr indent="1917700">
              <a:tabLst>
                <a:tab pos="723900" algn="l"/>
                <a:tab pos="1447800" algn="l"/>
                <a:tab pos="2171700" algn="l"/>
                <a:tab pos="2895600" algn="l"/>
                <a:tab pos="3619500" algn="l"/>
                <a:tab pos="4343400" algn="l"/>
                <a:tab pos="5067300" algn="l"/>
                <a:tab pos="5791200" algn="l"/>
                <a:tab pos="6515100" algn="l"/>
                <a:tab pos="7239000" algn="l"/>
                <a:tab pos="7962900" algn="l"/>
              </a:tabLst>
              <a:defRPr sz="4000">
                <a:solidFill>
                  <a:srgbClr val="FFFF00"/>
                </a:solidFill>
                <a:latin typeface="Times New Roman"/>
                <a:ea typeface="Times New Roman"/>
                <a:cs typeface="Times New Roman"/>
                <a:sym typeface="Times New Roman"/>
              </a:defRPr>
            </a:lvl1pPr>
          </a:lstStyle>
          <a:p>
            <a:pPr lvl="0">
              <a:defRPr sz="1800">
                <a:solidFill>
                  <a:srgbClr val="000000"/>
                </a:solidFill>
              </a:defRPr>
            </a:pPr>
            <a:r>
              <a:rPr sz="4000">
                <a:solidFill>
                  <a:srgbClr val="FFFF00"/>
                </a:solidFill>
              </a:rPr>
              <a:t>Continuum sistemico</a:t>
            </a:r>
          </a:p>
        </p:txBody>
      </p:sp>
      <p:pic>
        <p:nvPicPr>
          <p:cNvPr id="2" name="Immagine 1">
            <a:extLst>
              <a:ext uri="{FF2B5EF4-FFF2-40B4-BE49-F238E27FC236}">
                <a16:creationId xmlns:a16="http://schemas.microsoft.com/office/drawing/2014/main" id="{1709A108-E256-4939-BA64-1916525DF16B}"/>
              </a:ext>
            </a:extLst>
          </p:cNvPr>
          <p:cNvPicPr>
            <a:picLocks noChangeAspect="1"/>
          </p:cNvPicPr>
          <p:nvPr/>
        </p:nvPicPr>
        <p:blipFill>
          <a:blip r:embed="rId4"/>
          <a:stretch>
            <a:fillRect/>
          </a:stretch>
        </p:blipFill>
        <p:spPr>
          <a:xfrm>
            <a:off x="823332" y="5711598"/>
            <a:ext cx="1654444" cy="941650"/>
          </a:xfrm>
          <a:prstGeom prst="rect">
            <a:avLst/>
          </a:prstGeom>
        </p:spPr>
      </p:pic>
      <p:pic>
        <p:nvPicPr>
          <p:cNvPr id="3" name="Immagine 2">
            <a:extLst>
              <a:ext uri="{FF2B5EF4-FFF2-40B4-BE49-F238E27FC236}">
                <a16:creationId xmlns:a16="http://schemas.microsoft.com/office/drawing/2014/main" id="{E4565491-945A-47A9-895E-80ED92E2C4D5}"/>
              </a:ext>
            </a:extLst>
          </p:cNvPr>
          <p:cNvPicPr>
            <a:picLocks noChangeAspect="1"/>
          </p:cNvPicPr>
          <p:nvPr/>
        </p:nvPicPr>
        <p:blipFill>
          <a:blip r:embed="rId5"/>
          <a:stretch>
            <a:fillRect/>
          </a:stretch>
        </p:blipFill>
        <p:spPr>
          <a:xfrm flipH="1">
            <a:off x="4325924" y="5747633"/>
            <a:ext cx="1399912" cy="899740"/>
          </a:xfrm>
          <a:prstGeom prst="rect">
            <a:avLst/>
          </a:prstGeom>
        </p:spPr>
      </p:pic>
    </p:spTree>
    <p:extLst>
      <p:ext uri="{BB962C8B-B14F-4D97-AF65-F5344CB8AC3E}">
        <p14:creationId xmlns:p14="http://schemas.microsoft.com/office/powerpoint/2010/main" val="431057973"/>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3E48A010-CB57-488F-93CC-564290AB71BF}"/>
              </a:ext>
            </a:extLst>
          </p:cNvPr>
          <p:cNvSpPr>
            <a:spLocks noGrp="1" noChangeArrowheads="1"/>
          </p:cNvSpPr>
          <p:nvPr>
            <p:ph type="title"/>
          </p:nvPr>
        </p:nvSpPr>
        <p:spPr/>
        <p:txBody>
          <a:bodyPr/>
          <a:lstStyle/>
          <a:p>
            <a:pPr eaLnBrk="1" hangingPunct="1"/>
            <a:endParaRPr lang="it-IT" altLang="it-IT"/>
          </a:p>
        </p:txBody>
      </p:sp>
      <p:sp>
        <p:nvSpPr>
          <p:cNvPr id="48131" name="Rectangle 3">
            <a:extLst>
              <a:ext uri="{FF2B5EF4-FFF2-40B4-BE49-F238E27FC236}">
                <a16:creationId xmlns:a16="http://schemas.microsoft.com/office/drawing/2014/main" id="{B6246DEE-C2B7-41C3-A5E3-5BF0E3DD9F3A}"/>
              </a:ext>
            </a:extLst>
          </p:cNvPr>
          <p:cNvSpPr>
            <a:spLocks noGrp="1" noChangeArrowheads="1"/>
          </p:cNvSpPr>
          <p:nvPr>
            <p:ph type="body" idx="1"/>
          </p:nvPr>
        </p:nvSpPr>
        <p:spPr/>
        <p:txBody>
          <a:bodyPr/>
          <a:lstStyle/>
          <a:p>
            <a:pPr eaLnBrk="1" hangingPunct="1"/>
            <a:endParaRPr lang="it-IT" altLang="it-IT"/>
          </a:p>
        </p:txBody>
      </p:sp>
      <p:graphicFrame>
        <p:nvGraphicFramePr>
          <p:cNvPr id="48132" name="Object 4">
            <a:extLst>
              <a:ext uri="{FF2B5EF4-FFF2-40B4-BE49-F238E27FC236}">
                <a16:creationId xmlns:a16="http://schemas.microsoft.com/office/drawing/2014/main" id="{F9EDE68B-A753-4BBC-B9DF-92DE5E7DAE2B}"/>
              </a:ext>
            </a:extLst>
          </p:cNvPr>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28" name="Fotografia Photo Editor" r:id="rId3" imgW="5544324" imgH="3971429" progId="MSPhotoEd.3">
                  <p:embed/>
                </p:oleObj>
              </mc:Choice>
              <mc:Fallback>
                <p:oleObj name="Fotografia Photo Editor" r:id="rId3" imgW="5544324" imgH="3971429" progId="MSPhotoEd.3">
                  <p:embed/>
                  <p:pic>
                    <p:nvPicPr>
                      <p:cNvPr id="48132" name="Object 4">
                        <a:extLst>
                          <a:ext uri="{FF2B5EF4-FFF2-40B4-BE49-F238E27FC236}">
                            <a16:creationId xmlns:a16="http://schemas.microsoft.com/office/drawing/2014/main" id="{F9EDE68B-A753-4BBC-B9DF-92DE5E7DAE2B}"/>
                          </a:ext>
                        </a:extLst>
                      </p:cNvPr>
                      <p:cNvPicPr>
                        <a:picLocks noChangeAspect="1" noChangeArrowheads="1"/>
                      </p:cNvPicPr>
                      <p:nvPr/>
                    </p:nvPicPr>
                    <p:blipFill>
                      <a:blip r:embed="rId4">
                        <a:clrChange>
                          <a:clrFrom>
                            <a:srgbClr val="3333CC"/>
                          </a:clrFrom>
                          <a:clrTo>
                            <a:srgbClr val="3333CC">
                              <a:alpha val="0"/>
                            </a:srgbClr>
                          </a:clrTo>
                        </a:clrChang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3" name="Rectangle 5">
            <a:extLst>
              <a:ext uri="{FF2B5EF4-FFF2-40B4-BE49-F238E27FC236}">
                <a16:creationId xmlns:a16="http://schemas.microsoft.com/office/drawing/2014/main" id="{2E76AB69-C5D2-461E-9719-52387DFC766E}"/>
              </a:ext>
            </a:extLst>
          </p:cNvPr>
          <p:cNvSpPr>
            <a:spLocks noChangeArrowheads="1"/>
          </p:cNvSpPr>
          <p:nvPr/>
        </p:nvSpPr>
        <p:spPr bwMode="auto">
          <a:xfrm>
            <a:off x="3048000" y="2514600"/>
            <a:ext cx="6096000" cy="609600"/>
          </a:xfrm>
          <a:prstGeom prst="rect">
            <a:avLst/>
          </a:prstGeom>
          <a:solidFill>
            <a:schemeClr val="tx2"/>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3600" b="1" i="0" u="none" strike="noStrike" kern="1200" cap="none" spc="0" normalizeH="0" baseline="0" noProof="0">
                <a:ln>
                  <a:noFill/>
                </a:ln>
                <a:solidFill>
                  <a:srgbClr val="008000"/>
                </a:solidFill>
                <a:effectLst/>
                <a:uLnTx/>
                <a:uFillTx/>
                <a:latin typeface="Times New Roman" panose="02020603050405020304" pitchFamily="18" charset="0"/>
                <a:ea typeface="+mn-ea"/>
                <a:cs typeface="+mn-cs"/>
              </a:rPr>
              <a:t>Ipertrofia ventricolare sinistra</a:t>
            </a:r>
          </a:p>
        </p:txBody>
      </p:sp>
      <p:sp>
        <p:nvSpPr>
          <p:cNvPr id="48134" name="Rectangle 6">
            <a:extLst>
              <a:ext uri="{FF2B5EF4-FFF2-40B4-BE49-F238E27FC236}">
                <a16:creationId xmlns:a16="http://schemas.microsoft.com/office/drawing/2014/main" id="{28E98091-B59C-4B70-98C1-688949C8D3A4}"/>
              </a:ext>
            </a:extLst>
          </p:cNvPr>
          <p:cNvSpPr>
            <a:spLocks noChangeArrowheads="1"/>
          </p:cNvSpPr>
          <p:nvPr/>
        </p:nvSpPr>
        <p:spPr bwMode="auto">
          <a:xfrm>
            <a:off x="1600200" y="457200"/>
            <a:ext cx="5791200" cy="533400"/>
          </a:xfrm>
          <a:prstGeom prst="rect">
            <a:avLst/>
          </a:prstGeom>
          <a:solidFill>
            <a:srgbClr val="00CCFF"/>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008000"/>
                </a:solidFill>
                <a:effectLst/>
                <a:uLnTx/>
                <a:uFillTx/>
                <a:latin typeface="Times New Roman" panose="02020603050405020304" pitchFamily="18" charset="0"/>
                <a:ea typeface="+mn-ea"/>
                <a:cs typeface="+mn-cs"/>
              </a:rPr>
              <a:t>Rimodellamento ventricolare</a:t>
            </a:r>
          </a:p>
        </p:txBody>
      </p:sp>
      <p:sp>
        <p:nvSpPr>
          <p:cNvPr id="48135" name="Rectangle 7">
            <a:extLst>
              <a:ext uri="{FF2B5EF4-FFF2-40B4-BE49-F238E27FC236}">
                <a16:creationId xmlns:a16="http://schemas.microsoft.com/office/drawing/2014/main" id="{F69A2687-93AB-47ED-8D12-82FDCB4344E1}"/>
              </a:ext>
            </a:extLst>
          </p:cNvPr>
          <p:cNvSpPr>
            <a:spLocks noChangeArrowheads="1"/>
          </p:cNvSpPr>
          <p:nvPr/>
        </p:nvSpPr>
        <p:spPr bwMode="auto">
          <a:xfrm>
            <a:off x="3200400" y="3733800"/>
            <a:ext cx="5791200" cy="2438400"/>
          </a:xfrm>
          <a:prstGeom prst="rect">
            <a:avLst/>
          </a:prstGeom>
          <a:solidFill>
            <a:srgbClr val="B81433"/>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Symbol" panose="05050102010706020507" pitchFamily="18" charset="2"/>
              <a:buChar char="Ý"/>
              <a:tabLst/>
              <a:defRPr/>
            </a:pPr>
            <a:r>
              <a:rPr kumimoji="0" lang="it-IT" altLang="it-IT"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Symbol" panose="05050102010706020507" pitchFamily="18" charset="2"/>
              </a:rPr>
              <a:t> </a:t>
            </a:r>
            <a:r>
              <a:rPr kumimoji="0" lang="it-IT" altLang="it-IT"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Symbol" panose="05050102010706020507" pitchFamily="18" charset="2"/>
              </a:rPr>
              <a:t>Mortalità </a:t>
            </a:r>
          </a:p>
          <a:p>
            <a:pPr marL="0" marR="0" lvl="0" indent="0" algn="l" defTabSz="914400" rtl="0" eaLnBrk="1" fontAlgn="base" latinLnBrk="0" hangingPunct="1">
              <a:lnSpc>
                <a:spcPct val="100000"/>
              </a:lnSpc>
              <a:spcBef>
                <a:spcPct val="0"/>
              </a:spcBef>
              <a:spcAft>
                <a:spcPct val="0"/>
              </a:spcAft>
              <a:buClrTx/>
              <a:buSzTx/>
              <a:buFont typeface="Symbol" panose="05050102010706020507" pitchFamily="18" charset="2"/>
              <a:buChar char="Ý"/>
              <a:tabLst/>
              <a:defRPr/>
            </a:pPr>
            <a:r>
              <a:rPr kumimoji="0" lang="it-IT" altLang="it-IT"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Symbol" panose="05050102010706020507" pitchFamily="18" charset="2"/>
              </a:rPr>
              <a:t> Eventi coronarici</a:t>
            </a:r>
          </a:p>
          <a:p>
            <a:pPr marL="0" marR="0" lvl="0" indent="0" algn="l" defTabSz="914400" rtl="0" eaLnBrk="1" fontAlgn="base" latinLnBrk="0" hangingPunct="1">
              <a:lnSpc>
                <a:spcPct val="100000"/>
              </a:lnSpc>
              <a:spcBef>
                <a:spcPct val="0"/>
              </a:spcBef>
              <a:spcAft>
                <a:spcPct val="0"/>
              </a:spcAft>
              <a:buClrTx/>
              <a:buSzTx/>
              <a:buFont typeface="Symbol" panose="05050102010706020507" pitchFamily="18" charset="2"/>
              <a:buChar char="Ý"/>
              <a:tabLst/>
              <a:defRPr/>
            </a:pPr>
            <a:r>
              <a:rPr kumimoji="0" lang="it-IT" altLang="it-IT"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Symbol" panose="05050102010706020507" pitchFamily="18" charset="2"/>
              </a:rPr>
              <a:t> Stroke</a:t>
            </a:r>
          </a:p>
          <a:p>
            <a:pPr marL="0" marR="0" lvl="0" indent="0" algn="l" defTabSz="914400" rtl="0" eaLnBrk="1" fontAlgn="base" latinLnBrk="0" hangingPunct="1">
              <a:lnSpc>
                <a:spcPct val="100000"/>
              </a:lnSpc>
              <a:spcBef>
                <a:spcPct val="0"/>
              </a:spcBef>
              <a:spcAft>
                <a:spcPct val="0"/>
              </a:spcAft>
              <a:buClrTx/>
              <a:buSzTx/>
              <a:buFont typeface="Symbol" panose="05050102010706020507" pitchFamily="18" charset="2"/>
              <a:buChar char="Ý"/>
              <a:tabLst/>
              <a:defRPr/>
            </a:pPr>
            <a:r>
              <a:rPr kumimoji="0" lang="it-IT" altLang="it-IT"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Symbol" panose="05050102010706020507" pitchFamily="18" charset="2"/>
              </a:rPr>
              <a:t> Insufficienza cardiaca</a:t>
            </a:r>
          </a:p>
          <a:p>
            <a:pPr marL="0" marR="0" lvl="0" indent="0" algn="l" defTabSz="914400" rtl="0" eaLnBrk="1" fontAlgn="base" latinLnBrk="0" hangingPunct="1">
              <a:lnSpc>
                <a:spcPct val="100000"/>
              </a:lnSpc>
              <a:spcBef>
                <a:spcPct val="0"/>
              </a:spcBef>
              <a:spcAft>
                <a:spcPct val="0"/>
              </a:spcAft>
              <a:buClrTx/>
              <a:buSzTx/>
              <a:buFont typeface="Symbol" panose="05050102010706020507" pitchFamily="18" charset="2"/>
              <a:buChar char="Ý"/>
              <a:tabLst/>
              <a:defRPr/>
            </a:pPr>
            <a:r>
              <a:rPr kumimoji="0" lang="it-IT" altLang="it-IT" sz="2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Symbol" panose="05050102010706020507" pitchFamily="18" charset="2"/>
              </a:rPr>
              <a:t> Tutti gli eventi cardiovascolari</a:t>
            </a:r>
            <a:r>
              <a:rPr kumimoji="0" lang="it-IT" altLang="it-IT"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sym typeface="Symbol" panose="05050102010706020507" pitchFamily="18" charset="2"/>
              </a:rPr>
              <a:t> </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41840ECF-40FE-4EF8-9518-B67D06E43089}"/>
              </a:ext>
            </a:extLst>
          </p:cNvPr>
          <p:cNvSpPr>
            <a:spLocks noChangeArrowheads="1"/>
          </p:cNvSpPr>
          <p:nvPr/>
        </p:nvSpPr>
        <p:spPr bwMode="auto">
          <a:xfrm>
            <a:off x="4021138" y="1524000"/>
            <a:ext cx="1676400" cy="3455988"/>
          </a:xfrm>
          <a:prstGeom prst="rect">
            <a:avLst/>
          </a:prstGeom>
          <a:solidFill>
            <a:srgbClr val="004080"/>
          </a:solidFill>
          <a:ln w="9525">
            <a:solidFill>
              <a:schemeClr val="bg1">
                <a:alpha val="50195"/>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155" name="Rectangle 3">
            <a:extLst>
              <a:ext uri="{FF2B5EF4-FFF2-40B4-BE49-F238E27FC236}">
                <a16:creationId xmlns:a16="http://schemas.microsoft.com/office/drawing/2014/main" id="{2A894D72-F573-4DDF-994E-4EC67605EFDC}"/>
              </a:ext>
            </a:extLst>
          </p:cNvPr>
          <p:cNvSpPr>
            <a:spLocks noChangeArrowheads="1"/>
          </p:cNvSpPr>
          <p:nvPr/>
        </p:nvSpPr>
        <p:spPr bwMode="auto">
          <a:xfrm>
            <a:off x="1590675" y="1524000"/>
            <a:ext cx="1676400" cy="3455988"/>
          </a:xfrm>
          <a:prstGeom prst="rect">
            <a:avLst/>
          </a:prstGeom>
          <a:solidFill>
            <a:srgbClr val="004080"/>
          </a:solidFill>
          <a:ln w="9525">
            <a:solidFill>
              <a:schemeClr val="bg1">
                <a:alpha val="50195"/>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156" name="Rectangle 4">
            <a:extLst>
              <a:ext uri="{FF2B5EF4-FFF2-40B4-BE49-F238E27FC236}">
                <a16:creationId xmlns:a16="http://schemas.microsoft.com/office/drawing/2014/main" id="{1ABC5EA2-0A27-40B1-9CB5-9184ED483675}"/>
              </a:ext>
            </a:extLst>
          </p:cNvPr>
          <p:cNvSpPr>
            <a:spLocks noChangeArrowheads="1"/>
          </p:cNvSpPr>
          <p:nvPr/>
        </p:nvSpPr>
        <p:spPr bwMode="auto">
          <a:xfrm>
            <a:off x="6443663" y="1524000"/>
            <a:ext cx="1676400" cy="3455988"/>
          </a:xfrm>
          <a:prstGeom prst="rect">
            <a:avLst/>
          </a:prstGeom>
          <a:solidFill>
            <a:srgbClr val="004080"/>
          </a:solidFill>
          <a:ln w="9525">
            <a:solidFill>
              <a:schemeClr val="bg1">
                <a:alpha val="50195"/>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06885" name="Text Box 5">
            <a:extLst>
              <a:ext uri="{FF2B5EF4-FFF2-40B4-BE49-F238E27FC236}">
                <a16:creationId xmlns:a16="http://schemas.microsoft.com/office/drawing/2014/main" id="{7DD24E53-7653-4A0C-AEC4-9D02B5ABBD3E}"/>
              </a:ext>
            </a:extLst>
          </p:cNvPr>
          <p:cNvSpPr txBox="1">
            <a:spLocks noChangeArrowheads="1"/>
          </p:cNvSpPr>
          <p:nvPr/>
        </p:nvSpPr>
        <p:spPr bwMode="auto">
          <a:xfrm>
            <a:off x="371475" y="381000"/>
            <a:ext cx="8629650" cy="847725"/>
          </a:xfrm>
          <a:prstGeom prst="rect">
            <a:avLst/>
          </a:prstGeom>
          <a:noFill/>
          <a:ln>
            <a:noFill/>
          </a:ln>
          <a:effectLst>
            <a:outerShdw blurRad="76200" dist="25399" dir="1439866" algn="ctr" rotWithShape="0">
              <a:schemeClr val="tx1"/>
            </a:outerShdw>
          </a:effectLst>
        </p:spPr>
        <p:txBody>
          <a:bodyPr lIns="0" tIns="0" rIns="0" bIns="0"/>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2500" b="1" i="0" u="none" strike="noStrike" kern="1200" cap="none" spc="0" normalizeH="0" baseline="0" noProof="0">
                <a:ln>
                  <a:noFill/>
                </a:ln>
                <a:solidFill>
                  <a:srgbClr val="FFFF00"/>
                </a:solidFill>
                <a:effectLst/>
                <a:uLnTx/>
                <a:uFillTx/>
                <a:latin typeface="Arial" panose="020B0604020202020204" pitchFamily="34" charset="0"/>
                <a:ea typeface="+mn-ea"/>
                <a:cs typeface="+mn-cs"/>
              </a:rPr>
              <a:t>Eventi cardiovascolari in rapporto alle variazioni </a:t>
            </a:r>
            <a:br>
              <a:rPr kumimoji="0" lang="it-IT" altLang="it-IT" sz="2500" b="1" i="0" u="none" strike="noStrike" kern="1200" cap="none" spc="0" normalizeH="0" baseline="0" noProof="0">
                <a:ln>
                  <a:noFill/>
                </a:ln>
                <a:solidFill>
                  <a:srgbClr val="FFFF00"/>
                </a:solidFill>
                <a:effectLst/>
                <a:uLnTx/>
                <a:uFillTx/>
                <a:latin typeface="Arial" panose="020B0604020202020204" pitchFamily="34" charset="0"/>
                <a:ea typeface="+mn-ea"/>
                <a:cs typeface="+mn-cs"/>
              </a:rPr>
            </a:br>
            <a:r>
              <a:rPr kumimoji="0" lang="it-IT" altLang="it-IT" sz="2500" b="1" i="0" u="none" strike="noStrike" kern="1200" cap="none" spc="0" normalizeH="0" baseline="0" noProof="0">
                <a:ln>
                  <a:noFill/>
                </a:ln>
                <a:solidFill>
                  <a:srgbClr val="FFFF00"/>
                </a:solidFill>
                <a:effectLst/>
                <a:uLnTx/>
                <a:uFillTx/>
                <a:latin typeface="Arial" panose="020B0604020202020204" pitchFamily="34" charset="0"/>
                <a:ea typeface="+mn-ea"/>
                <a:cs typeface="+mn-cs"/>
              </a:rPr>
              <a:t>della geometria del ventricolo sinistro</a:t>
            </a:r>
          </a:p>
        </p:txBody>
      </p:sp>
      <p:sp>
        <p:nvSpPr>
          <p:cNvPr id="49158" name="Line 6">
            <a:extLst>
              <a:ext uri="{FF2B5EF4-FFF2-40B4-BE49-F238E27FC236}">
                <a16:creationId xmlns:a16="http://schemas.microsoft.com/office/drawing/2014/main" id="{3846E867-3133-421E-9ACE-86245039D2C3}"/>
              </a:ext>
            </a:extLst>
          </p:cNvPr>
          <p:cNvSpPr>
            <a:spLocks noChangeShapeType="1"/>
          </p:cNvSpPr>
          <p:nvPr/>
        </p:nvSpPr>
        <p:spPr bwMode="auto">
          <a:xfrm>
            <a:off x="360363" y="1168400"/>
            <a:ext cx="8423275"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159" name="Line 7">
            <a:extLst>
              <a:ext uri="{FF2B5EF4-FFF2-40B4-BE49-F238E27FC236}">
                <a16:creationId xmlns:a16="http://schemas.microsoft.com/office/drawing/2014/main" id="{2D2A4147-C342-4A45-A391-FF313F004A4F}"/>
              </a:ext>
            </a:extLst>
          </p:cNvPr>
          <p:cNvSpPr>
            <a:spLocks noChangeShapeType="1"/>
          </p:cNvSpPr>
          <p:nvPr/>
        </p:nvSpPr>
        <p:spPr bwMode="auto">
          <a:xfrm rot="16200000" flipH="1">
            <a:off x="-578644" y="3383757"/>
            <a:ext cx="3214687"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160" name="Line 8">
            <a:extLst>
              <a:ext uri="{FF2B5EF4-FFF2-40B4-BE49-F238E27FC236}">
                <a16:creationId xmlns:a16="http://schemas.microsoft.com/office/drawing/2014/main" id="{982A8F84-311A-4A9D-89AF-CE1D3D4DC301}"/>
              </a:ext>
            </a:extLst>
          </p:cNvPr>
          <p:cNvSpPr>
            <a:spLocks noChangeShapeType="1"/>
          </p:cNvSpPr>
          <p:nvPr/>
        </p:nvSpPr>
        <p:spPr bwMode="auto">
          <a:xfrm flipH="1">
            <a:off x="947738" y="4165600"/>
            <a:ext cx="84137"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161" name="Line 9">
            <a:extLst>
              <a:ext uri="{FF2B5EF4-FFF2-40B4-BE49-F238E27FC236}">
                <a16:creationId xmlns:a16="http://schemas.microsoft.com/office/drawing/2014/main" id="{A32E6E98-C9BE-4950-A545-1114C52A877E}"/>
              </a:ext>
            </a:extLst>
          </p:cNvPr>
          <p:cNvSpPr>
            <a:spLocks noChangeShapeType="1"/>
          </p:cNvSpPr>
          <p:nvPr/>
        </p:nvSpPr>
        <p:spPr bwMode="auto">
          <a:xfrm flipH="1">
            <a:off x="947738" y="3373438"/>
            <a:ext cx="84137"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162" name="Line 10">
            <a:extLst>
              <a:ext uri="{FF2B5EF4-FFF2-40B4-BE49-F238E27FC236}">
                <a16:creationId xmlns:a16="http://schemas.microsoft.com/office/drawing/2014/main" id="{5BB0542D-3B64-4C02-80D3-F8C500159BF7}"/>
              </a:ext>
            </a:extLst>
          </p:cNvPr>
          <p:cNvSpPr>
            <a:spLocks noChangeShapeType="1"/>
          </p:cNvSpPr>
          <p:nvPr/>
        </p:nvSpPr>
        <p:spPr bwMode="auto">
          <a:xfrm flipH="1">
            <a:off x="947738" y="2586038"/>
            <a:ext cx="84137"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163" name="Line 11">
            <a:extLst>
              <a:ext uri="{FF2B5EF4-FFF2-40B4-BE49-F238E27FC236}">
                <a16:creationId xmlns:a16="http://schemas.microsoft.com/office/drawing/2014/main" id="{47F2EF36-1CD5-435F-90D9-9BA034B61AF1}"/>
              </a:ext>
            </a:extLst>
          </p:cNvPr>
          <p:cNvSpPr>
            <a:spLocks noChangeShapeType="1"/>
          </p:cNvSpPr>
          <p:nvPr/>
        </p:nvSpPr>
        <p:spPr bwMode="auto">
          <a:xfrm flipH="1">
            <a:off x="947738" y="1781175"/>
            <a:ext cx="84137"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164" name="Text Box 12">
            <a:extLst>
              <a:ext uri="{FF2B5EF4-FFF2-40B4-BE49-F238E27FC236}">
                <a16:creationId xmlns:a16="http://schemas.microsoft.com/office/drawing/2014/main" id="{2A074387-C458-40B7-B9D8-D7876BDADC99}"/>
              </a:ext>
            </a:extLst>
          </p:cNvPr>
          <p:cNvSpPr txBox="1">
            <a:spLocks noChangeArrowheads="1"/>
          </p:cNvSpPr>
          <p:nvPr/>
        </p:nvSpPr>
        <p:spPr bwMode="auto">
          <a:xfrm rot="-5400000">
            <a:off x="-1000919" y="3124994"/>
            <a:ext cx="3190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Eventi cardiovascolari (%)</a:t>
            </a:r>
            <a:endParaRPr kumimoji="0" lang="it-IT" altLang="it-IT" sz="2000" b="1"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9165" name="Text Box 13">
            <a:extLst>
              <a:ext uri="{FF2B5EF4-FFF2-40B4-BE49-F238E27FC236}">
                <a16:creationId xmlns:a16="http://schemas.microsoft.com/office/drawing/2014/main" id="{71CD4DD9-E1B8-4861-B0AA-60BF7809935A}"/>
              </a:ext>
            </a:extLst>
          </p:cNvPr>
          <p:cNvSpPr txBox="1">
            <a:spLocks noChangeArrowheads="1"/>
          </p:cNvSpPr>
          <p:nvPr/>
        </p:nvSpPr>
        <p:spPr bwMode="auto">
          <a:xfrm>
            <a:off x="438150" y="1657350"/>
            <a:ext cx="522288"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40</a:t>
            </a:r>
          </a:p>
        </p:txBody>
      </p:sp>
      <p:sp>
        <p:nvSpPr>
          <p:cNvPr id="49166" name="Text Box 14">
            <a:extLst>
              <a:ext uri="{FF2B5EF4-FFF2-40B4-BE49-F238E27FC236}">
                <a16:creationId xmlns:a16="http://schemas.microsoft.com/office/drawing/2014/main" id="{58855C4C-5FC4-4B0E-B829-EB3B24644865}"/>
              </a:ext>
            </a:extLst>
          </p:cNvPr>
          <p:cNvSpPr txBox="1">
            <a:spLocks noChangeArrowheads="1"/>
          </p:cNvSpPr>
          <p:nvPr/>
        </p:nvSpPr>
        <p:spPr bwMode="auto">
          <a:xfrm>
            <a:off x="438150" y="2443163"/>
            <a:ext cx="522288"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30</a:t>
            </a:r>
          </a:p>
        </p:txBody>
      </p:sp>
      <p:sp>
        <p:nvSpPr>
          <p:cNvPr id="49167" name="Text Box 15">
            <a:extLst>
              <a:ext uri="{FF2B5EF4-FFF2-40B4-BE49-F238E27FC236}">
                <a16:creationId xmlns:a16="http://schemas.microsoft.com/office/drawing/2014/main" id="{9EA347A9-64DC-412E-9884-EA667F83A8E1}"/>
              </a:ext>
            </a:extLst>
          </p:cNvPr>
          <p:cNvSpPr txBox="1">
            <a:spLocks noChangeArrowheads="1"/>
          </p:cNvSpPr>
          <p:nvPr/>
        </p:nvSpPr>
        <p:spPr bwMode="auto">
          <a:xfrm>
            <a:off x="438150" y="3228975"/>
            <a:ext cx="522288"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20</a:t>
            </a:r>
          </a:p>
        </p:txBody>
      </p:sp>
      <p:sp>
        <p:nvSpPr>
          <p:cNvPr id="49168" name="Text Box 16">
            <a:extLst>
              <a:ext uri="{FF2B5EF4-FFF2-40B4-BE49-F238E27FC236}">
                <a16:creationId xmlns:a16="http://schemas.microsoft.com/office/drawing/2014/main" id="{7E512015-F3CC-4CDA-894E-AD1AE1B5BD8B}"/>
              </a:ext>
            </a:extLst>
          </p:cNvPr>
          <p:cNvSpPr txBox="1">
            <a:spLocks noChangeArrowheads="1"/>
          </p:cNvSpPr>
          <p:nvPr/>
        </p:nvSpPr>
        <p:spPr bwMode="auto">
          <a:xfrm>
            <a:off x="438150" y="4014788"/>
            <a:ext cx="522288"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10</a:t>
            </a:r>
          </a:p>
        </p:txBody>
      </p:sp>
      <p:sp>
        <p:nvSpPr>
          <p:cNvPr id="49169" name="Text Box 17">
            <a:extLst>
              <a:ext uri="{FF2B5EF4-FFF2-40B4-BE49-F238E27FC236}">
                <a16:creationId xmlns:a16="http://schemas.microsoft.com/office/drawing/2014/main" id="{DEFB7524-6087-4F07-A579-A5959658584F}"/>
              </a:ext>
            </a:extLst>
          </p:cNvPr>
          <p:cNvSpPr txBox="1">
            <a:spLocks noChangeArrowheads="1"/>
          </p:cNvSpPr>
          <p:nvPr/>
        </p:nvSpPr>
        <p:spPr bwMode="auto">
          <a:xfrm>
            <a:off x="438150" y="4802188"/>
            <a:ext cx="522288"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0</a:t>
            </a:r>
          </a:p>
        </p:txBody>
      </p:sp>
      <p:sp>
        <p:nvSpPr>
          <p:cNvPr id="49170" name="Text Box 18">
            <a:extLst>
              <a:ext uri="{FF2B5EF4-FFF2-40B4-BE49-F238E27FC236}">
                <a16:creationId xmlns:a16="http://schemas.microsoft.com/office/drawing/2014/main" id="{60002D30-FCC7-42BB-9054-B406587D9268}"/>
              </a:ext>
            </a:extLst>
          </p:cNvPr>
          <p:cNvSpPr txBox="1">
            <a:spLocks noChangeArrowheads="1"/>
          </p:cNvSpPr>
          <p:nvPr/>
        </p:nvSpPr>
        <p:spPr bwMode="auto">
          <a:xfrm>
            <a:off x="1697038" y="5032375"/>
            <a:ext cx="71755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75 ± 11</a:t>
            </a:r>
            <a:b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g/m</a:t>
            </a:r>
            <a:r>
              <a:rPr kumimoji="0" lang="en-US" altLang="it-IT" sz="1200" b="0" i="0" u="none" strike="noStrike" kern="1200" cap="none" spc="0" normalizeH="0" baseline="30000" noProof="0">
                <a:ln>
                  <a:noFill/>
                </a:ln>
                <a:solidFill>
                  <a:srgbClr val="FFFFFF"/>
                </a:solidFill>
                <a:effectLst/>
                <a:uLnTx/>
                <a:uFillTx/>
                <a:latin typeface="Arial" panose="020B0604020202020204" pitchFamily="34" charset="0"/>
                <a:ea typeface="+mn-ea"/>
                <a:cs typeface="+mn-cs"/>
              </a:rPr>
              <a:t>2</a:t>
            </a:r>
            <a:endPar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9171" name="Rectangle 19">
            <a:extLst>
              <a:ext uri="{FF2B5EF4-FFF2-40B4-BE49-F238E27FC236}">
                <a16:creationId xmlns:a16="http://schemas.microsoft.com/office/drawing/2014/main" id="{9D6863E1-3894-4F18-9D0B-2C3BCA524608}"/>
              </a:ext>
            </a:extLst>
          </p:cNvPr>
          <p:cNvSpPr>
            <a:spLocks noChangeArrowheads="1"/>
          </p:cNvSpPr>
          <p:nvPr/>
        </p:nvSpPr>
        <p:spPr bwMode="auto">
          <a:xfrm>
            <a:off x="6559550" y="3505200"/>
            <a:ext cx="715963" cy="1422400"/>
          </a:xfrm>
          <a:prstGeom prst="rect">
            <a:avLst/>
          </a:prstGeom>
          <a:solidFill>
            <a:srgbClr val="FF8000"/>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172" name="Rectangle 20">
            <a:extLst>
              <a:ext uri="{FF2B5EF4-FFF2-40B4-BE49-F238E27FC236}">
                <a16:creationId xmlns:a16="http://schemas.microsoft.com/office/drawing/2014/main" id="{3B9F860B-D52D-44E3-B5E2-09BE2F0B14F6}"/>
              </a:ext>
            </a:extLst>
          </p:cNvPr>
          <p:cNvSpPr>
            <a:spLocks noChangeArrowheads="1"/>
          </p:cNvSpPr>
          <p:nvPr/>
        </p:nvSpPr>
        <p:spPr bwMode="auto">
          <a:xfrm>
            <a:off x="7304088" y="2000250"/>
            <a:ext cx="715962" cy="2927350"/>
          </a:xfrm>
          <a:prstGeom prst="rect">
            <a:avLst/>
          </a:prstGeom>
          <a:solidFill>
            <a:srgbClr val="0080FF"/>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173" name="Text Box 21">
            <a:extLst>
              <a:ext uri="{FF2B5EF4-FFF2-40B4-BE49-F238E27FC236}">
                <a16:creationId xmlns:a16="http://schemas.microsoft.com/office/drawing/2014/main" id="{63EDFD37-2E65-4FCB-B8B4-E8B1C4F634CD}"/>
              </a:ext>
            </a:extLst>
          </p:cNvPr>
          <p:cNvSpPr txBox="1">
            <a:spLocks noChangeArrowheads="1"/>
          </p:cNvSpPr>
          <p:nvPr/>
        </p:nvSpPr>
        <p:spPr bwMode="auto">
          <a:xfrm>
            <a:off x="1573213" y="1501775"/>
            <a:ext cx="1717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 terzile</a:t>
            </a:r>
            <a:br>
              <a:rPr kumimoji="0" lang="en-US" altLang="it-IT"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it-IT"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(IMVS &lt; 91 g/m</a:t>
            </a:r>
            <a:r>
              <a:rPr kumimoji="0" lang="en-US" altLang="it-IT" sz="1000" b="0" i="0" u="none" strike="noStrike" kern="1200" cap="none" spc="0" normalizeH="0" baseline="30000" noProof="0">
                <a:ln>
                  <a:noFill/>
                </a:ln>
                <a:solidFill>
                  <a:srgbClr val="FFFFFF"/>
                </a:solidFill>
                <a:effectLst/>
                <a:uLnTx/>
                <a:uFillTx/>
                <a:latin typeface="Arial" panose="020B0604020202020204" pitchFamily="34" charset="0"/>
                <a:ea typeface="+mn-ea"/>
                <a:cs typeface="+mn-cs"/>
              </a:rPr>
              <a:t>2</a:t>
            </a:r>
            <a:r>
              <a:rPr kumimoji="0" lang="en-US" altLang="it-IT"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t>
            </a:r>
          </a:p>
        </p:txBody>
      </p:sp>
      <p:sp>
        <p:nvSpPr>
          <p:cNvPr id="49174" name="Text Box 22">
            <a:extLst>
              <a:ext uri="{FF2B5EF4-FFF2-40B4-BE49-F238E27FC236}">
                <a16:creationId xmlns:a16="http://schemas.microsoft.com/office/drawing/2014/main" id="{2689569F-24B2-4BAA-BDBB-7FE5C74FC33C}"/>
              </a:ext>
            </a:extLst>
          </p:cNvPr>
          <p:cNvSpPr txBox="1">
            <a:spLocks noChangeArrowheads="1"/>
          </p:cNvSpPr>
          <p:nvPr/>
        </p:nvSpPr>
        <p:spPr bwMode="auto">
          <a:xfrm>
            <a:off x="3949700" y="1501775"/>
            <a:ext cx="1800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2° terzile</a:t>
            </a:r>
            <a:br>
              <a:rPr kumimoji="0" lang="en-US" altLang="it-IT"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it-IT"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(IMVS 91-117 g/m</a:t>
            </a:r>
            <a:r>
              <a:rPr kumimoji="0" lang="en-US" altLang="it-IT" sz="1000" b="0" i="0" u="none" strike="noStrike" kern="1200" cap="none" spc="0" normalizeH="0" baseline="30000" noProof="0">
                <a:ln>
                  <a:noFill/>
                </a:ln>
                <a:solidFill>
                  <a:srgbClr val="FFFFFF"/>
                </a:solidFill>
                <a:effectLst/>
                <a:uLnTx/>
                <a:uFillTx/>
                <a:latin typeface="Arial" panose="020B0604020202020204" pitchFamily="34" charset="0"/>
                <a:ea typeface="+mn-ea"/>
                <a:cs typeface="+mn-cs"/>
              </a:rPr>
              <a:t>2</a:t>
            </a:r>
            <a:r>
              <a:rPr kumimoji="0" lang="en-US" altLang="it-IT"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t>
            </a:r>
          </a:p>
        </p:txBody>
      </p:sp>
      <p:sp>
        <p:nvSpPr>
          <p:cNvPr id="49175" name="Text Box 23">
            <a:extLst>
              <a:ext uri="{FF2B5EF4-FFF2-40B4-BE49-F238E27FC236}">
                <a16:creationId xmlns:a16="http://schemas.microsoft.com/office/drawing/2014/main" id="{412D6CE2-830A-455F-B064-3ED2C9646780}"/>
              </a:ext>
            </a:extLst>
          </p:cNvPr>
          <p:cNvSpPr txBox="1">
            <a:spLocks noChangeArrowheads="1"/>
          </p:cNvSpPr>
          <p:nvPr/>
        </p:nvSpPr>
        <p:spPr bwMode="auto">
          <a:xfrm>
            <a:off x="6375400" y="1501775"/>
            <a:ext cx="1819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3° terzile</a:t>
            </a:r>
            <a:br>
              <a:rPr kumimoji="0" lang="en-US" altLang="it-IT"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it-IT"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(IMVS &gt; 117 g/m</a:t>
            </a:r>
            <a:r>
              <a:rPr kumimoji="0" lang="en-US" altLang="it-IT" sz="1000" b="0" i="0" u="none" strike="noStrike" kern="1200" cap="none" spc="0" normalizeH="0" baseline="30000" noProof="0">
                <a:ln>
                  <a:noFill/>
                </a:ln>
                <a:solidFill>
                  <a:srgbClr val="FFFFFF"/>
                </a:solidFill>
                <a:effectLst/>
                <a:uLnTx/>
                <a:uFillTx/>
                <a:latin typeface="Arial" panose="020B0604020202020204" pitchFamily="34" charset="0"/>
                <a:ea typeface="+mn-ea"/>
                <a:cs typeface="+mn-cs"/>
              </a:rPr>
              <a:t>2</a:t>
            </a:r>
            <a:r>
              <a:rPr kumimoji="0" lang="en-US" altLang="it-IT"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t>
            </a:r>
          </a:p>
        </p:txBody>
      </p:sp>
      <p:sp>
        <p:nvSpPr>
          <p:cNvPr id="506904" name="Text Box 24">
            <a:extLst>
              <a:ext uri="{FF2B5EF4-FFF2-40B4-BE49-F238E27FC236}">
                <a16:creationId xmlns:a16="http://schemas.microsoft.com/office/drawing/2014/main" id="{52318538-C054-45ED-9E74-1D4646AC50C0}"/>
              </a:ext>
            </a:extLst>
          </p:cNvPr>
          <p:cNvSpPr txBox="1">
            <a:spLocks noChangeArrowheads="1"/>
          </p:cNvSpPr>
          <p:nvPr/>
        </p:nvSpPr>
        <p:spPr bwMode="auto">
          <a:xfrm>
            <a:off x="6310313" y="6396038"/>
            <a:ext cx="2378075" cy="260350"/>
          </a:xfrm>
          <a:prstGeom prst="rect">
            <a:avLst/>
          </a:prstGeom>
          <a:noFill/>
          <a:ln>
            <a:noFill/>
          </a:ln>
          <a:effectLst>
            <a:outerShdw dist="25399" dir="2700000" algn="ctr" rotWithShape="0">
              <a:schemeClr val="tx1">
                <a:alpha val="92999"/>
              </a:schemeClr>
            </a:outerShdw>
          </a:effectLst>
        </p:spPr>
        <p:txBody>
          <a:bodyPr wrap="none" anchor="b">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Muiesan et al. Hypertension 2004</a:t>
            </a:r>
          </a:p>
        </p:txBody>
      </p:sp>
      <p:grpSp>
        <p:nvGrpSpPr>
          <p:cNvPr id="49177" name="Group 25">
            <a:extLst>
              <a:ext uri="{FF2B5EF4-FFF2-40B4-BE49-F238E27FC236}">
                <a16:creationId xmlns:a16="http://schemas.microsoft.com/office/drawing/2014/main" id="{4A3019E3-2A25-4D5D-8655-A654301A61EF}"/>
              </a:ext>
            </a:extLst>
          </p:cNvPr>
          <p:cNvGrpSpPr>
            <a:grpSpLocks/>
          </p:cNvGrpSpPr>
          <p:nvPr/>
        </p:nvGrpSpPr>
        <p:grpSpPr bwMode="auto">
          <a:xfrm>
            <a:off x="1041400" y="5575300"/>
            <a:ext cx="1362075" cy="530225"/>
            <a:chOff x="1067" y="1752"/>
            <a:chExt cx="858" cy="334"/>
          </a:xfrm>
        </p:grpSpPr>
        <p:sp>
          <p:nvSpPr>
            <p:cNvPr id="49194" name="Text Box 26">
              <a:extLst>
                <a:ext uri="{FF2B5EF4-FFF2-40B4-BE49-F238E27FC236}">
                  <a16:creationId xmlns:a16="http://schemas.microsoft.com/office/drawing/2014/main" id="{62B57BAF-1CE0-4A17-9FBF-10DE1417A400}"/>
                </a:ext>
              </a:extLst>
            </p:cNvPr>
            <p:cNvSpPr txBox="1">
              <a:spLocks noChangeArrowheads="1"/>
            </p:cNvSpPr>
            <p:nvPr/>
          </p:nvSpPr>
          <p:spPr bwMode="auto">
            <a:xfrm>
              <a:off x="1190" y="1752"/>
              <a:ext cx="735"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477838"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RWT &lt; 0,44</a:t>
              </a:r>
              <a:b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RWT ≥ 0,44</a:t>
              </a:r>
            </a:p>
          </p:txBody>
        </p:sp>
        <p:sp>
          <p:nvSpPr>
            <p:cNvPr id="49195" name="Rectangle 27">
              <a:extLst>
                <a:ext uri="{FF2B5EF4-FFF2-40B4-BE49-F238E27FC236}">
                  <a16:creationId xmlns:a16="http://schemas.microsoft.com/office/drawing/2014/main" id="{61A58071-059A-4619-8D7A-6139B5972BA0}"/>
                </a:ext>
              </a:extLst>
            </p:cNvPr>
            <p:cNvSpPr>
              <a:spLocks noChangeArrowheads="1"/>
            </p:cNvSpPr>
            <p:nvPr/>
          </p:nvSpPr>
          <p:spPr bwMode="auto">
            <a:xfrm>
              <a:off x="1067" y="1786"/>
              <a:ext cx="122" cy="96"/>
            </a:xfrm>
            <a:prstGeom prst="rect">
              <a:avLst/>
            </a:prstGeom>
            <a:solidFill>
              <a:srgbClr val="0080FF"/>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196" name="Rectangle 28">
              <a:extLst>
                <a:ext uri="{FF2B5EF4-FFF2-40B4-BE49-F238E27FC236}">
                  <a16:creationId xmlns:a16="http://schemas.microsoft.com/office/drawing/2014/main" id="{96C1DF95-C7F0-43C8-84AF-2150691CB78F}"/>
                </a:ext>
              </a:extLst>
            </p:cNvPr>
            <p:cNvSpPr>
              <a:spLocks noChangeArrowheads="1"/>
            </p:cNvSpPr>
            <p:nvPr/>
          </p:nvSpPr>
          <p:spPr bwMode="auto">
            <a:xfrm>
              <a:off x="1067" y="1924"/>
              <a:ext cx="122" cy="96"/>
            </a:xfrm>
            <a:prstGeom prst="rect">
              <a:avLst/>
            </a:prstGeom>
            <a:solidFill>
              <a:srgbClr val="FF8000"/>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
        <p:nvSpPr>
          <p:cNvPr id="49178" name="Rectangle 29">
            <a:extLst>
              <a:ext uri="{FF2B5EF4-FFF2-40B4-BE49-F238E27FC236}">
                <a16:creationId xmlns:a16="http://schemas.microsoft.com/office/drawing/2014/main" id="{1CF69CD0-5A9A-48E1-B30B-E5E8D15A381F}"/>
              </a:ext>
            </a:extLst>
          </p:cNvPr>
          <p:cNvSpPr>
            <a:spLocks noChangeArrowheads="1"/>
          </p:cNvSpPr>
          <p:nvPr/>
        </p:nvSpPr>
        <p:spPr bwMode="auto">
          <a:xfrm>
            <a:off x="4129088" y="4546600"/>
            <a:ext cx="715962" cy="381000"/>
          </a:xfrm>
          <a:prstGeom prst="rect">
            <a:avLst/>
          </a:prstGeom>
          <a:solidFill>
            <a:srgbClr val="FF8000"/>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179" name="Rectangle 30">
            <a:extLst>
              <a:ext uri="{FF2B5EF4-FFF2-40B4-BE49-F238E27FC236}">
                <a16:creationId xmlns:a16="http://schemas.microsoft.com/office/drawing/2014/main" id="{D86BDF10-DAC7-451E-97AD-BDDEDE4BF149}"/>
              </a:ext>
            </a:extLst>
          </p:cNvPr>
          <p:cNvSpPr>
            <a:spLocks noChangeArrowheads="1"/>
          </p:cNvSpPr>
          <p:nvPr/>
        </p:nvSpPr>
        <p:spPr bwMode="auto">
          <a:xfrm>
            <a:off x="4873625" y="3803650"/>
            <a:ext cx="715963" cy="1123950"/>
          </a:xfrm>
          <a:prstGeom prst="rect">
            <a:avLst/>
          </a:prstGeom>
          <a:solidFill>
            <a:srgbClr val="0080FF"/>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180" name="Rectangle 31">
            <a:extLst>
              <a:ext uri="{FF2B5EF4-FFF2-40B4-BE49-F238E27FC236}">
                <a16:creationId xmlns:a16="http://schemas.microsoft.com/office/drawing/2014/main" id="{E529C5A6-2555-4F04-974B-63BF588E49ED}"/>
              </a:ext>
            </a:extLst>
          </p:cNvPr>
          <p:cNvSpPr>
            <a:spLocks noChangeArrowheads="1"/>
          </p:cNvSpPr>
          <p:nvPr/>
        </p:nvSpPr>
        <p:spPr bwMode="auto">
          <a:xfrm>
            <a:off x="1690688" y="4749800"/>
            <a:ext cx="715962" cy="177800"/>
          </a:xfrm>
          <a:prstGeom prst="rect">
            <a:avLst/>
          </a:prstGeom>
          <a:solidFill>
            <a:srgbClr val="FF8000"/>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181" name="Rectangle 32">
            <a:extLst>
              <a:ext uri="{FF2B5EF4-FFF2-40B4-BE49-F238E27FC236}">
                <a16:creationId xmlns:a16="http://schemas.microsoft.com/office/drawing/2014/main" id="{B413388F-9641-46C2-ADD7-45143C511FDE}"/>
              </a:ext>
            </a:extLst>
          </p:cNvPr>
          <p:cNvSpPr>
            <a:spLocks noChangeArrowheads="1"/>
          </p:cNvSpPr>
          <p:nvPr/>
        </p:nvSpPr>
        <p:spPr bwMode="auto">
          <a:xfrm>
            <a:off x="2444750" y="4294188"/>
            <a:ext cx="715963" cy="633412"/>
          </a:xfrm>
          <a:prstGeom prst="rect">
            <a:avLst/>
          </a:prstGeom>
          <a:solidFill>
            <a:srgbClr val="0080FF"/>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182" name="Text Box 33">
            <a:extLst>
              <a:ext uri="{FF2B5EF4-FFF2-40B4-BE49-F238E27FC236}">
                <a16:creationId xmlns:a16="http://schemas.microsoft.com/office/drawing/2014/main" id="{251DA1BD-746A-4046-9E87-D473684A49D5}"/>
              </a:ext>
            </a:extLst>
          </p:cNvPr>
          <p:cNvSpPr txBox="1">
            <a:spLocks noChangeArrowheads="1"/>
          </p:cNvSpPr>
          <p:nvPr/>
        </p:nvSpPr>
        <p:spPr bwMode="auto">
          <a:xfrm>
            <a:off x="2433638" y="5032375"/>
            <a:ext cx="71755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79 ± 9</a:t>
            </a:r>
            <a:b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g/m</a:t>
            </a:r>
            <a:r>
              <a:rPr kumimoji="0" lang="en-US" altLang="it-IT" sz="1200" b="0" i="0" u="none" strike="noStrike" kern="1200" cap="none" spc="0" normalizeH="0" baseline="30000" noProof="0">
                <a:ln>
                  <a:noFill/>
                </a:ln>
                <a:solidFill>
                  <a:srgbClr val="FFFFFF"/>
                </a:solidFill>
                <a:effectLst/>
                <a:uLnTx/>
                <a:uFillTx/>
                <a:latin typeface="Arial" panose="020B0604020202020204" pitchFamily="34" charset="0"/>
                <a:ea typeface="+mn-ea"/>
                <a:cs typeface="+mn-cs"/>
              </a:rPr>
              <a:t>2</a:t>
            </a:r>
            <a:endPar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9183" name="Text Box 34">
            <a:extLst>
              <a:ext uri="{FF2B5EF4-FFF2-40B4-BE49-F238E27FC236}">
                <a16:creationId xmlns:a16="http://schemas.microsoft.com/office/drawing/2014/main" id="{07D19ECF-9655-4C25-AFD5-DDCF9D40ED73}"/>
              </a:ext>
            </a:extLst>
          </p:cNvPr>
          <p:cNvSpPr txBox="1">
            <a:spLocks noChangeArrowheads="1"/>
          </p:cNvSpPr>
          <p:nvPr/>
        </p:nvSpPr>
        <p:spPr bwMode="auto">
          <a:xfrm>
            <a:off x="4125913" y="5032375"/>
            <a:ext cx="71755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104 ± 7</a:t>
            </a:r>
            <a:b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g/m</a:t>
            </a:r>
            <a:r>
              <a:rPr kumimoji="0" lang="en-US" altLang="it-IT" sz="1200" b="0" i="0" u="none" strike="noStrike" kern="1200" cap="none" spc="0" normalizeH="0" baseline="30000" noProof="0">
                <a:ln>
                  <a:noFill/>
                </a:ln>
                <a:solidFill>
                  <a:srgbClr val="FFFFFF"/>
                </a:solidFill>
                <a:effectLst/>
                <a:uLnTx/>
                <a:uFillTx/>
                <a:latin typeface="Arial" panose="020B0604020202020204" pitchFamily="34" charset="0"/>
                <a:ea typeface="+mn-ea"/>
                <a:cs typeface="+mn-cs"/>
              </a:rPr>
              <a:t>2</a:t>
            </a:r>
            <a:endPar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9184" name="Text Box 35">
            <a:extLst>
              <a:ext uri="{FF2B5EF4-FFF2-40B4-BE49-F238E27FC236}">
                <a16:creationId xmlns:a16="http://schemas.microsoft.com/office/drawing/2014/main" id="{343F7393-555B-47D6-88B3-19EF21CAD2CE}"/>
              </a:ext>
            </a:extLst>
          </p:cNvPr>
          <p:cNvSpPr txBox="1">
            <a:spLocks noChangeArrowheads="1"/>
          </p:cNvSpPr>
          <p:nvPr/>
        </p:nvSpPr>
        <p:spPr bwMode="auto">
          <a:xfrm>
            <a:off x="4862513" y="5032375"/>
            <a:ext cx="717550"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104 ± 8</a:t>
            </a:r>
            <a:b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g/m</a:t>
            </a:r>
            <a:r>
              <a:rPr kumimoji="0" lang="en-US" altLang="it-IT" sz="1200" b="0" i="0" u="none" strike="noStrike" kern="1200" cap="none" spc="0" normalizeH="0" baseline="30000" noProof="0">
                <a:ln>
                  <a:noFill/>
                </a:ln>
                <a:solidFill>
                  <a:srgbClr val="FFFFFF"/>
                </a:solidFill>
                <a:effectLst/>
                <a:uLnTx/>
                <a:uFillTx/>
                <a:latin typeface="Arial" panose="020B0604020202020204" pitchFamily="34" charset="0"/>
                <a:ea typeface="+mn-ea"/>
                <a:cs typeface="+mn-cs"/>
              </a:rPr>
              <a:t>2</a:t>
            </a:r>
            <a:endPar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9185" name="Text Box 36">
            <a:extLst>
              <a:ext uri="{FF2B5EF4-FFF2-40B4-BE49-F238E27FC236}">
                <a16:creationId xmlns:a16="http://schemas.microsoft.com/office/drawing/2014/main" id="{481E846A-73CC-41F4-AA5F-9FC3C84C54BB}"/>
              </a:ext>
            </a:extLst>
          </p:cNvPr>
          <p:cNvSpPr txBox="1">
            <a:spLocks noChangeArrowheads="1"/>
          </p:cNvSpPr>
          <p:nvPr/>
        </p:nvSpPr>
        <p:spPr bwMode="auto">
          <a:xfrm>
            <a:off x="6496050" y="5032375"/>
            <a:ext cx="854075"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141 ± 21</a:t>
            </a:r>
            <a:b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g/m</a:t>
            </a:r>
            <a:r>
              <a:rPr kumimoji="0" lang="en-US" altLang="it-IT" sz="1200" b="0" i="0" u="none" strike="noStrike" kern="1200" cap="none" spc="0" normalizeH="0" baseline="30000" noProof="0">
                <a:ln>
                  <a:noFill/>
                </a:ln>
                <a:solidFill>
                  <a:srgbClr val="FFFFFF"/>
                </a:solidFill>
                <a:effectLst/>
                <a:uLnTx/>
                <a:uFillTx/>
                <a:latin typeface="Arial" panose="020B0604020202020204" pitchFamily="34" charset="0"/>
                <a:ea typeface="+mn-ea"/>
                <a:cs typeface="+mn-cs"/>
              </a:rPr>
              <a:t>2</a:t>
            </a:r>
            <a:endPar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9186" name="Text Box 37">
            <a:extLst>
              <a:ext uri="{FF2B5EF4-FFF2-40B4-BE49-F238E27FC236}">
                <a16:creationId xmlns:a16="http://schemas.microsoft.com/office/drawing/2014/main" id="{98FFC2BC-CEE1-4F18-8A90-F8693B2A743E}"/>
              </a:ext>
            </a:extLst>
          </p:cNvPr>
          <p:cNvSpPr txBox="1">
            <a:spLocks noChangeArrowheads="1"/>
          </p:cNvSpPr>
          <p:nvPr/>
        </p:nvSpPr>
        <p:spPr bwMode="auto">
          <a:xfrm>
            <a:off x="7216775" y="5032375"/>
            <a:ext cx="885825"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149 ± 32</a:t>
            </a:r>
            <a:b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g/m</a:t>
            </a:r>
            <a:r>
              <a:rPr kumimoji="0" lang="en-US" altLang="it-IT" sz="1200" b="0" i="0" u="none" strike="noStrike" kern="1200" cap="none" spc="0" normalizeH="0" baseline="30000" noProof="0">
                <a:ln>
                  <a:noFill/>
                </a:ln>
                <a:solidFill>
                  <a:srgbClr val="FFFFFF"/>
                </a:solidFill>
                <a:effectLst/>
                <a:uLnTx/>
                <a:uFillTx/>
                <a:latin typeface="Arial" panose="020B0604020202020204" pitchFamily="34" charset="0"/>
                <a:ea typeface="+mn-ea"/>
                <a:cs typeface="+mn-cs"/>
              </a:rPr>
              <a:t>2</a:t>
            </a:r>
            <a:endPar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9187" name="Text Box 38">
            <a:extLst>
              <a:ext uri="{FF2B5EF4-FFF2-40B4-BE49-F238E27FC236}">
                <a16:creationId xmlns:a16="http://schemas.microsoft.com/office/drawing/2014/main" id="{823A1029-EE81-4D62-BFA4-636461275B3C}"/>
              </a:ext>
            </a:extLst>
          </p:cNvPr>
          <p:cNvSpPr txBox="1">
            <a:spLocks noChangeArrowheads="1"/>
          </p:cNvSpPr>
          <p:nvPr/>
        </p:nvSpPr>
        <p:spPr bwMode="auto">
          <a:xfrm>
            <a:off x="2609850" y="4324350"/>
            <a:ext cx="388938"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t>
            </a:r>
          </a:p>
        </p:txBody>
      </p:sp>
      <p:sp>
        <p:nvSpPr>
          <p:cNvPr id="49188" name="Text Box 39">
            <a:extLst>
              <a:ext uri="{FF2B5EF4-FFF2-40B4-BE49-F238E27FC236}">
                <a16:creationId xmlns:a16="http://schemas.microsoft.com/office/drawing/2014/main" id="{CB14EE38-2DCA-4CF8-BFD4-E286E60DDC9B}"/>
              </a:ext>
            </a:extLst>
          </p:cNvPr>
          <p:cNvSpPr txBox="1">
            <a:spLocks noChangeArrowheads="1"/>
          </p:cNvSpPr>
          <p:nvPr/>
        </p:nvSpPr>
        <p:spPr bwMode="auto">
          <a:xfrm>
            <a:off x="5022850" y="3846513"/>
            <a:ext cx="388938"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t>
            </a:r>
          </a:p>
        </p:txBody>
      </p:sp>
      <p:sp>
        <p:nvSpPr>
          <p:cNvPr id="49189" name="Text Box 40">
            <a:extLst>
              <a:ext uri="{FF2B5EF4-FFF2-40B4-BE49-F238E27FC236}">
                <a16:creationId xmlns:a16="http://schemas.microsoft.com/office/drawing/2014/main" id="{728892CB-1DAE-4E38-9529-9AF648765348}"/>
              </a:ext>
            </a:extLst>
          </p:cNvPr>
          <p:cNvSpPr txBox="1">
            <a:spLocks noChangeArrowheads="1"/>
          </p:cNvSpPr>
          <p:nvPr/>
        </p:nvSpPr>
        <p:spPr bwMode="auto">
          <a:xfrm>
            <a:off x="7469188" y="2097088"/>
            <a:ext cx="388937" cy="67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t>
            </a:r>
          </a:p>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t>
            </a:r>
          </a:p>
        </p:txBody>
      </p:sp>
      <p:sp>
        <p:nvSpPr>
          <p:cNvPr id="49190" name="Text Box 41">
            <a:extLst>
              <a:ext uri="{FF2B5EF4-FFF2-40B4-BE49-F238E27FC236}">
                <a16:creationId xmlns:a16="http://schemas.microsoft.com/office/drawing/2014/main" id="{194DEA30-5C14-4D82-99B6-0F92D389B46A}"/>
              </a:ext>
            </a:extLst>
          </p:cNvPr>
          <p:cNvSpPr txBox="1">
            <a:spLocks noChangeArrowheads="1"/>
          </p:cNvSpPr>
          <p:nvPr/>
        </p:nvSpPr>
        <p:spPr bwMode="auto">
          <a:xfrm>
            <a:off x="6724650" y="3597275"/>
            <a:ext cx="388938"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t>
            </a:r>
          </a:p>
        </p:txBody>
      </p:sp>
      <p:sp>
        <p:nvSpPr>
          <p:cNvPr id="49191" name="Text Box 42">
            <a:extLst>
              <a:ext uri="{FF2B5EF4-FFF2-40B4-BE49-F238E27FC236}">
                <a16:creationId xmlns:a16="http://schemas.microsoft.com/office/drawing/2014/main" id="{A35707EF-815E-4A74-9D34-614EF29238DB}"/>
              </a:ext>
            </a:extLst>
          </p:cNvPr>
          <p:cNvSpPr txBox="1">
            <a:spLocks noChangeArrowheads="1"/>
          </p:cNvSpPr>
          <p:nvPr/>
        </p:nvSpPr>
        <p:spPr bwMode="auto">
          <a:xfrm>
            <a:off x="2452688" y="5532438"/>
            <a:ext cx="396875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it-IT" altLang="it-IT"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vs geometria eccentrica;  ** vs 1° terzile di geometria eccentrica</a:t>
            </a:r>
          </a:p>
          <a:p>
            <a:pPr marL="0" marR="0" lvl="0" indent="0" algn="l" defTabSz="914400" rtl="0" eaLnBrk="0" fontAlgn="base" latinLnBrk="0" hangingPunct="0">
              <a:lnSpc>
                <a:spcPct val="120000"/>
              </a:lnSpc>
              <a:spcBef>
                <a:spcPct val="0"/>
              </a:spcBef>
              <a:spcAft>
                <a:spcPct val="0"/>
              </a:spcAft>
              <a:buClrTx/>
              <a:buSzTx/>
              <a:buFontTx/>
              <a:buNone/>
              <a:tabLst/>
              <a:defRPr/>
            </a:pPr>
            <a:r>
              <a:rPr kumimoji="0" lang="it-IT" altLang="it-IT"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RWT: ispessimento relativo della parete</a:t>
            </a:r>
          </a:p>
          <a:p>
            <a:pPr marL="0" marR="0" lvl="0" indent="0" algn="l" defTabSz="914400" rtl="0" eaLnBrk="0" fontAlgn="base" latinLnBrk="0" hangingPunct="0">
              <a:lnSpc>
                <a:spcPct val="120000"/>
              </a:lnSpc>
              <a:spcBef>
                <a:spcPct val="0"/>
              </a:spcBef>
              <a:spcAft>
                <a:spcPct val="0"/>
              </a:spcAft>
              <a:buClrTx/>
              <a:buSzTx/>
              <a:buFontTx/>
              <a:buNone/>
              <a:tabLst/>
              <a:defRPr/>
            </a:pPr>
            <a:r>
              <a:rPr kumimoji="0" lang="it-IT" altLang="it-IT"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IMVS: indice di massa ventricolare sinistra</a:t>
            </a:r>
            <a:endParaRPr kumimoji="0" lang="en-US" altLang="it-IT"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9192" name="Line 43">
            <a:extLst>
              <a:ext uri="{FF2B5EF4-FFF2-40B4-BE49-F238E27FC236}">
                <a16:creationId xmlns:a16="http://schemas.microsoft.com/office/drawing/2014/main" id="{9D3F0FC4-53C0-4E9B-BA30-78F95B61B59E}"/>
              </a:ext>
            </a:extLst>
          </p:cNvPr>
          <p:cNvSpPr>
            <a:spLocks noChangeShapeType="1"/>
          </p:cNvSpPr>
          <p:nvPr/>
        </p:nvSpPr>
        <p:spPr bwMode="auto">
          <a:xfrm flipH="1">
            <a:off x="952500" y="4935538"/>
            <a:ext cx="7432675"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193" name="Text Box 44">
            <a:extLst>
              <a:ext uri="{FF2B5EF4-FFF2-40B4-BE49-F238E27FC236}">
                <a16:creationId xmlns:a16="http://schemas.microsoft.com/office/drawing/2014/main" id="{C674B1E6-D888-4E0F-90BC-A7F3539D1E23}"/>
              </a:ext>
            </a:extLst>
          </p:cNvPr>
          <p:cNvSpPr txBox="1">
            <a:spLocks noChangeArrowheads="1"/>
          </p:cNvSpPr>
          <p:nvPr/>
        </p:nvSpPr>
        <p:spPr bwMode="auto">
          <a:xfrm>
            <a:off x="323850" y="1174750"/>
            <a:ext cx="4079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it-IT" altLang="it-IT"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N° pazienti 424; Follow-up  2-18 anni, media 6,4 anni</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Text Box 2">
            <a:extLst>
              <a:ext uri="{FF2B5EF4-FFF2-40B4-BE49-F238E27FC236}">
                <a16:creationId xmlns:a16="http://schemas.microsoft.com/office/drawing/2014/main" id="{A025781F-4922-4D7B-A229-7B978E570F82}"/>
              </a:ext>
            </a:extLst>
          </p:cNvPr>
          <p:cNvSpPr txBox="1">
            <a:spLocks noChangeArrowheads="1"/>
          </p:cNvSpPr>
          <p:nvPr/>
        </p:nvSpPr>
        <p:spPr bwMode="auto">
          <a:xfrm>
            <a:off x="0" y="1728788"/>
            <a:ext cx="9144000" cy="259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Gli ipertesi in cui si ottiene una regressione dell’IVS mostrano una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riduzione del 59%</a:t>
            </a:r>
            <a:r>
              <a:rPr kumimoji="0" lang="it-IT" altLang="it-IT"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 del rischio di future complicanze CV maggiori, che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FFFF00"/>
                </a:solidFill>
                <a:effectLst/>
                <a:uLnTx/>
                <a:uFillTx/>
                <a:latin typeface="Arial" panose="020B0604020202020204" pitchFamily="34" charset="0"/>
                <a:ea typeface="+mn-ea"/>
                <a:cs typeface="+mn-cs"/>
              </a:rPr>
              <a:t>è indipendente dai valori di PA</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2400" b="0"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0978" name="Text Box 2">
            <a:extLst>
              <a:ext uri="{FF2B5EF4-FFF2-40B4-BE49-F238E27FC236}">
                <a16:creationId xmlns:a16="http://schemas.microsoft.com/office/drawing/2014/main" id="{3544C834-B385-4658-879C-A58D4D28FFAC}"/>
              </a:ext>
            </a:extLst>
          </p:cNvPr>
          <p:cNvSpPr txBox="1">
            <a:spLocks noChangeArrowheads="1"/>
          </p:cNvSpPr>
          <p:nvPr/>
        </p:nvSpPr>
        <p:spPr bwMode="auto">
          <a:xfrm>
            <a:off x="371475" y="381000"/>
            <a:ext cx="8629650" cy="847725"/>
          </a:xfrm>
          <a:prstGeom prst="rect">
            <a:avLst/>
          </a:prstGeom>
          <a:noFill/>
          <a:ln>
            <a:noFill/>
          </a:ln>
          <a:effectLst>
            <a:outerShdw blurRad="76200" dist="25399" dir="1439866" algn="ctr" rotWithShape="0">
              <a:schemeClr val="tx1"/>
            </a:outerShdw>
          </a:effectLst>
        </p:spPr>
        <p:txBody>
          <a:bodyPr lIns="0" tIns="0" rIns="0" bIns="0"/>
          <a:lstStyle/>
          <a:p>
            <a:pPr marL="0" marR="0" lvl="0" indent="0" algn="l" defTabSz="914400" rtl="0" eaLnBrk="0" fontAlgn="base" latinLnBrk="0" hangingPunct="0">
              <a:lnSpc>
                <a:spcPct val="100000"/>
              </a:lnSpc>
              <a:spcBef>
                <a:spcPct val="0"/>
              </a:spcBef>
              <a:spcAft>
                <a:spcPct val="30000"/>
              </a:spcAft>
              <a:buClr>
                <a:srgbClr val="FFCC00"/>
              </a:buClr>
              <a:buSzPct val="100000"/>
              <a:buFontTx/>
              <a:buNone/>
              <a:tabLst/>
              <a:defRPr/>
            </a:pPr>
            <a:r>
              <a:rPr kumimoji="0" lang="it-IT" altLang="it-IT" sz="2500" b="1" i="0" u="none" strike="noStrike" kern="1200" cap="none" spc="0" normalizeH="0" baseline="0" noProof="0">
                <a:ln>
                  <a:noFill/>
                </a:ln>
                <a:solidFill>
                  <a:srgbClr val="FFFF00"/>
                </a:solidFill>
                <a:effectLst/>
                <a:uLnTx/>
                <a:uFillTx/>
                <a:latin typeface="Arial" panose="020B0604020202020204" pitchFamily="34" charset="0"/>
                <a:ea typeface="+mn-ea"/>
                <a:cs typeface="+mn-cs"/>
              </a:rPr>
              <a:t>Terapia antipertensiva </a:t>
            </a:r>
            <a:br>
              <a:rPr kumimoji="0" lang="it-IT" altLang="it-IT" sz="2500" b="1" i="0" u="none" strike="noStrike" kern="1200" cap="none" spc="0" normalizeH="0" baseline="0" noProof="0">
                <a:ln>
                  <a:noFill/>
                </a:ln>
                <a:solidFill>
                  <a:srgbClr val="FFFF00"/>
                </a:solidFill>
                <a:effectLst/>
                <a:uLnTx/>
                <a:uFillTx/>
                <a:latin typeface="Arial" panose="020B0604020202020204" pitchFamily="34" charset="0"/>
                <a:ea typeface="+mn-ea"/>
                <a:cs typeface="+mn-cs"/>
              </a:rPr>
            </a:br>
            <a:r>
              <a:rPr kumimoji="0" lang="it-IT" altLang="it-IT" sz="2500" b="1" i="0" u="none" strike="noStrike" kern="1200" cap="none" spc="0" normalizeH="0" baseline="0" noProof="0">
                <a:ln>
                  <a:noFill/>
                </a:ln>
                <a:solidFill>
                  <a:srgbClr val="FFFF00"/>
                </a:solidFill>
                <a:effectLst/>
                <a:uLnTx/>
                <a:uFillTx/>
                <a:latin typeface="Arial" panose="020B0604020202020204" pitchFamily="34" charset="0"/>
                <a:ea typeface="+mn-ea"/>
                <a:cs typeface="+mn-cs"/>
              </a:rPr>
              <a:t>e ipertrofia ventricolare sinistra</a:t>
            </a:r>
            <a:endParaRPr kumimoji="0" lang="it-IT" altLang="it-IT"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4275" name="Line 3">
            <a:extLst>
              <a:ext uri="{FF2B5EF4-FFF2-40B4-BE49-F238E27FC236}">
                <a16:creationId xmlns:a16="http://schemas.microsoft.com/office/drawing/2014/main" id="{5412AFBA-426F-4924-BA22-0821437F026F}"/>
              </a:ext>
            </a:extLst>
          </p:cNvPr>
          <p:cNvSpPr>
            <a:spLocks noChangeShapeType="1"/>
          </p:cNvSpPr>
          <p:nvPr/>
        </p:nvSpPr>
        <p:spPr bwMode="auto">
          <a:xfrm>
            <a:off x="360363" y="1168400"/>
            <a:ext cx="8423275"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6" name="Line 4">
            <a:extLst>
              <a:ext uri="{FF2B5EF4-FFF2-40B4-BE49-F238E27FC236}">
                <a16:creationId xmlns:a16="http://schemas.microsoft.com/office/drawing/2014/main" id="{F6633B7D-35B5-42DF-A99F-AF1A3F1D852C}"/>
              </a:ext>
            </a:extLst>
          </p:cNvPr>
          <p:cNvSpPr>
            <a:spLocks noChangeShapeType="1"/>
          </p:cNvSpPr>
          <p:nvPr/>
        </p:nvSpPr>
        <p:spPr bwMode="auto">
          <a:xfrm rot="16200000" flipH="1">
            <a:off x="-578644" y="3383757"/>
            <a:ext cx="3214687"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7" name="Line 5">
            <a:extLst>
              <a:ext uri="{FF2B5EF4-FFF2-40B4-BE49-F238E27FC236}">
                <a16:creationId xmlns:a16="http://schemas.microsoft.com/office/drawing/2014/main" id="{F2081266-ED69-44FB-83A8-0718DE9A4810}"/>
              </a:ext>
            </a:extLst>
          </p:cNvPr>
          <p:cNvSpPr>
            <a:spLocks noChangeShapeType="1"/>
          </p:cNvSpPr>
          <p:nvPr/>
        </p:nvSpPr>
        <p:spPr bwMode="auto">
          <a:xfrm flipH="1">
            <a:off x="947738" y="4165600"/>
            <a:ext cx="84137"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8" name="Line 6">
            <a:extLst>
              <a:ext uri="{FF2B5EF4-FFF2-40B4-BE49-F238E27FC236}">
                <a16:creationId xmlns:a16="http://schemas.microsoft.com/office/drawing/2014/main" id="{7FC76DB2-4434-4E31-BED0-FB217D7F6C08}"/>
              </a:ext>
            </a:extLst>
          </p:cNvPr>
          <p:cNvSpPr>
            <a:spLocks noChangeShapeType="1"/>
          </p:cNvSpPr>
          <p:nvPr/>
        </p:nvSpPr>
        <p:spPr bwMode="auto">
          <a:xfrm flipH="1">
            <a:off x="947738" y="3373438"/>
            <a:ext cx="84137"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79" name="Line 7">
            <a:extLst>
              <a:ext uri="{FF2B5EF4-FFF2-40B4-BE49-F238E27FC236}">
                <a16:creationId xmlns:a16="http://schemas.microsoft.com/office/drawing/2014/main" id="{8CB3D7B7-CC95-4F5B-8C2E-B87D38CD8749}"/>
              </a:ext>
            </a:extLst>
          </p:cNvPr>
          <p:cNvSpPr>
            <a:spLocks noChangeShapeType="1"/>
          </p:cNvSpPr>
          <p:nvPr/>
        </p:nvSpPr>
        <p:spPr bwMode="auto">
          <a:xfrm flipH="1">
            <a:off x="947738" y="2586038"/>
            <a:ext cx="84137"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80" name="Line 8">
            <a:extLst>
              <a:ext uri="{FF2B5EF4-FFF2-40B4-BE49-F238E27FC236}">
                <a16:creationId xmlns:a16="http://schemas.microsoft.com/office/drawing/2014/main" id="{B33E2F4A-FA92-48E6-9BE1-B552E6E8CE24}"/>
              </a:ext>
            </a:extLst>
          </p:cNvPr>
          <p:cNvSpPr>
            <a:spLocks noChangeShapeType="1"/>
          </p:cNvSpPr>
          <p:nvPr/>
        </p:nvSpPr>
        <p:spPr bwMode="auto">
          <a:xfrm flipH="1">
            <a:off x="947738" y="1781175"/>
            <a:ext cx="84137"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81" name="Text Box 9">
            <a:extLst>
              <a:ext uri="{FF2B5EF4-FFF2-40B4-BE49-F238E27FC236}">
                <a16:creationId xmlns:a16="http://schemas.microsoft.com/office/drawing/2014/main" id="{369D527C-531C-44DF-9CA8-6932AB2AA0B5}"/>
              </a:ext>
            </a:extLst>
          </p:cNvPr>
          <p:cNvSpPr txBox="1">
            <a:spLocks noChangeArrowheads="1"/>
          </p:cNvSpPr>
          <p:nvPr/>
        </p:nvSpPr>
        <p:spPr bwMode="auto">
          <a:xfrm rot="-5400000">
            <a:off x="-1219994" y="3123407"/>
            <a:ext cx="36290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Riduzione della massa ventricolare sinistra (%)</a:t>
            </a:r>
            <a:endParaRPr kumimoji="0" lang="it-IT" altLang="it-IT" sz="2000" b="1"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4282" name="Text Box 10">
            <a:extLst>
              <a:ext uri="{FF2B5EF4-FFF2-40B4-BE49-F238E27FC236}">
                <a16:creationId xmlns:a16="http://schemas.microsoft.com/office/drawing/2014/main" id="{51401C7B-5081-4D84-BAEC-5471FD04F2BE}"/>
              </a:ext>
            </a:extLst>
          </p:cNvPr>
          <p:cNvSpPr txBox="1">
            <a:spLocks noChangeArrowheads="1"/>
          </p:cNvSpPr>
          <p:nvPr/>
        </p:nvSpPr>
        <p:spPr bwMode="auto">
          <a:xfrm>
            <a:off x="438150" y="1657350"/>
            <a:ext cx="522288"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20</a:t>
            </a:r>
          </a:p>
        </p:txBody>
      </p:sp>
      <p:sp>
        <p:nvSpPr>
          <p:cNvPr id="54283" name="Text Box 11">
            <a:extLst>
              <a:ext uri="{FF2B5EF4-FFF2-40B4-BE49-F238E27FC236}">
                <a16:creationId xmlns:a16="http://schemas.microsoft.com/office/drawing/2014/main" id="{09CCC1D4-E6E8-4153-A09A-375D6F1BD3BC}"/>
              </a:ext>
            </a:extLst>
          </p:cNvPr>
          <p:cNvSpPr txBox="1">
            <a:spLocks noChangeArrowheads="1"/>
          </p:cNvSpPr>
          <p:nvPr/>
        </p:nvSpPr>
        <p:spPr bwMode="auto">
          <a:xfrm>
            <a:off x="438150" y="2443163"/>
            <a:ext cx="522288"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15</a:t>
            </a:r>
          </a:p>
        </p:txBody>
      </p:sp>
      <p:sp>
        <p:nvSpPr>
          <p:cNvPr id="54284" name="Text Box 12">
            <a:extLst>
              <a:ext uri="{FF2B5EF4-FFF2-40B4-BE49-F238E27FC236}">
                <a16:creationId xmlns:a16="http://schemas.microsoft.com/office/drawing/2014/main" id="{3C32DA7D-B2C8-4DBE-BFE7-A2A8CFE05B72}"/>
              </a:ext>
            </a:extLst>
          </p:cNvPr>
          <p:cNvSpPr txBox="1">
            <a:spLocks noChangeArrowheads="1"/>
          </p:cNvSpPr>
          <p:nvPr/>
        </p:nvSpPr>
        <p:spPr bwMode="auto">
          <a:xfrm>
            <a:off x="438150" y="3228975"/>
            <a:ext cx="522288"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10</a:t>
            </a:r>
          </a:p>
        </p:txBody>
      </p:sp>
      <p:sp>
        <p:nvSpPr>
          <p:cNvPr id="54285" name="Text Box 13">
            <a:extLst>
              <a:ext uri="{FF2B5EF4-FFF2-40B4-BE49-F238E27FC236}">
                <a16:creationId xmlns:a16="http://schemas.microsoft.com/office/drawing/2014/main" id="{F254B87F-59C6-4C69-9045-F676A78EFF33}"/>
              </a:ext>
            </a:extLst>
          </p:cNvPr>
          <p:cNvSpPr txBox="1">
            <a:spLocks noChangeArrowheads="1"/>
          </p:cNvSpPr>
          <p:nvPr/>
        </p:nvSpPr>
        <p:spPr bwMode="auto">
          <a:xfrm>
            <a:off x="438150" y="4014788"/>
            <a:ext cx="522288"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5</a:t>
            </a:r>
          </a:p>
        </p:txBody>
      </p:sp>
      <p:sp>
        <p:nvSpPr>
          <p:cNvPr id="54286" name="Text Box 14">
            <a:extLst>
              <a:ext uri="{FF2B5EF4-FFF2-40B4-BE49-F238E27FC236}">
                <a16:creationId xmlns:a16="http://schemas.microsoft.com/office/drawing/2014/main" id="{47B13802-5E81-4FC4-B4C9-D35ACEA3C609}"/>
              </a:ext>
            </a:extLst>
          </p:cNvPr>
          <p:cNvSpPr txBox="1">
            <a:spLocks noChangeArrowheads="1"/>
          </p:cNvSpPr>
          <p:nvPr/>
        </p:nvSpPr>
        <p:spPr bwMode="auto">
          <a:xfrm>
            <a:off x="438150" y="4802188"/>
            <a:ext cx="522288"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0</a:t>
            </a:r>
          </a:p>
        </p:txBody>
      </p:sp>
      <p:sp>
        <p:nvSpPr>
          <p:cNvPr id="54287" name="Text Box 15">
            <a:extLst>
              <a:ext uri="{FF2B5EF4-FFF2-40B4-BE49-F238E27FC236}">
                <a16:creationId xmlns:a16="http://schemas.microsoft.com/office/drawing/2014/main" id="{B7084CA4-4A5F-471A-9922-B0982650E542}"/>
              </a:ext>
            </a:extLst>
          </p:cNvPr>
          <p:cNvSpPr txBox="1">
            <a:spLocks noChangeArrowheads="1"/>
          </p:cNvSpPr>
          <p:nvPr/>
        </p:nvSpPr>
        <p:spPr bwMode="auto">
          <a:xfrm>
            <a:off x="1506538" y="5032375"/>
            <a:ext cx="1084262"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Diuretici</a:t>
            </a:r>
          </a:p>
        </p:txBody>
      </p:sp>
      <p:sp>
        <p:nvSpPr>
          <p:cNvPr id="54288" name="Rectangle 16">
            <a:extLst>
              <a:ext uri="{FF2B5EF4-FFF2-40B4-BE49-F238E27FC236}">
                <a16:creationId xmlns:a16="http://schemas.microsoft.com/office/drawing/2014/main" id="{4DE652AD-D6BD-4FF2-AA2C-00B9EDD2A2B0}"/>
              </a:ext>
            </a:extLst>
          </p:cNvPr>
          <p:cNvSpPr>
            <a:spLocks noChangeArrowheads="1"/>
          </p:cNvSpPr>
          <p:nvPr/>
        </p:nvSpPr>
        <p:spPr bwMode="auto">
          <a:xfrm>
            <a:off x="7304088" y="2033588"/>
            <a:ext cx="715962" cy="1624012"/>
          </a:xfrm>
          <a:prstGeom prst="rect">
            <a:avLst/>
          </a:prstGeom>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ln w="9525">
            <a:solidFill>
              <a:schemeClr val="bg1"/>
            </a:solidFill>
            <a:miter lim="800000"/>
            <a:headEnd/>
            <a:tailEnd/>
          </a:ln>
          <a:effectLst>
            <a:outerShdw dist="35921" dir="2700000" algn="ctr" rotWithShape="0">
              <a:schemeClr val="tx1">
                <a:alpha val="87999"/>
              </a:schemeClr>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0993" name="Text Box 17">
            <a:extLst>
              <a:ext uri="{FF2B5EF4-FFF2-40B4-BE49-F238E27FC236}">
                <a16:creationId xmlns:a16="http://schemas.microsoft.com/office/drawing/2014/main" id="{36178CCF-2AD4-41D5-BB98-57AE9091306E}"/>
              </a:ext>
            </a:extLst>
          </p:cNvPr>
          <p:cNvSpPr txBox="1">
            <a:spLocks noChangeArrowheads="1"/>
          </p:cNvSpPr>
          <p:nvPr/>
        </p:nvSpPr>
        <p:spPr bwMode="auto">
          <a:xfrm>
            <a:off x="6478588" y="6396038"/>
            <a:ext cx="2211387" cy="260350"/>
          </a:xfrm>
          <a:prstGeom prst="rect">
            <a:avLst/>
          </a:prstGeom>
          <a:noFill/>
          <a:ln>
            <a:noFill/>
          </a:ln>
          <a:effectLst>
            <a:outerShdw dist="25399" dir="2700000" algn="ctr" rotWithShape="0">
              <a:schemeClr val="tx1">
                <a:alpha val="92999"/>
              </a:schemeClr>
            </a:outerShdw>
          </a:effectLst>
        </p:spPr>
        <p:txBody>
          <a:bodyPr wrap="none" anchor="b">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Klingbeil et al. Am J Med. 2003</a:t>
            </a:r>
          </a:p>
        </p:txBody>
      </p:sp>
      <p:sp>
        <p:nvSpPr>
          <p:cNvPr id="54290" name="Rectangle 18">
            <a:extLst>
              <a:ext uri="{FF2B5EF4-FFF2-40B4-BE49-F238E27FC236}">
                <a16:creationId xmlns:a16="http://schemas.microsoft.com/office/drawing/2014/main" id="{0CEB84FD-D42A-4F66-BEE3-235AFF4AF9D8}"/>
              </a:ext>
            </a:extLst>
          </p:cNvPr>
          <p:cNvSpPr>
            <a:spLocks noChangeArrowheads="1"/>
          </p:cNvSpPr>
          <p:nvPr/>
        </p:nvSpPr>
        <p:spPr bwMode="auto">
          <a:xfrm>
            <a:off x="4497388" y="2962275"/>
            <a:ext cx="715962" cy="574675"/>
          </a:xfrm>
          <a:prstGeom prst="rect">
            <a:avLst/>
          </a:prstGeom>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ln w="9525">
            <a:solidFill>
              <a:schemeClr val="bg1"/>
            </a:solidFill>
            <a:miter lim="800000"/>
            <a:headEnd/>
            <a:tailEnd/>
          </a:ln>
          <a:effectLst>
            <a:outerShdw dist="35921" dir="2700000" algn="ctr" rotWithShape="0">
              <a:schemeClr val="tx1">
                <a:alpha val="87999"/>
              </a:schemeClr>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91" name="Rectangle 19">
            <a:extLst>
              <a:ext uri="{FF2B5EF4-FFF2-40B4-BE49-F238E27FC236}">
                <a16:creationId xmlns:a16="http://schemas.microsoft.com/office/drawing/2014/main" id="{7CFB59BC-27FB-432D-B1E8-5CBF2A14AD8B}"/>
              </a:ext>
            </a:extLst>
          </p:cNvPr>
          <p:cNvSpPr>
            <a:spLocks noChangeArrowheads="1"/>
          </p:cNvSpPr>
          <p:nvPr/>
        </p:nvSpPr>
        <p:spPr bwMode="auto">
          <a:xfrm>
            <a:off x="1690688" y="3327400"/>
            <a:ext cx="715962" cy="752475"/>
          </a:xfrm>
          <a:prstGeom prst="rect">
            <a:avLst/>
          </a:prstGeom>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ln w="9525">
            <a:solidFill>
              <a:schemeClr val="bg1"/>
            </a:solidFill>
            <a:miter lim="800000"/>
            <a:headEnd/>
            <a:tailEnd/>
          </a:ln>
          <a:effectLst>
            <a:outerShdw dist="35921" dir="2700000" algn="ctr" rotWithShape="0">
              <a:schemeClr val="tx1">
                <a:alpha val="87999"/>
              </a:schemeClr>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92" name="Text Box 20">
            <a:extLst>
              <a:ext uri="{FF2B5EF4-FFF2-40B4-BE49-F238E27FC236}">
                <a16:creationId xmlns:a16="http://schemas.microsoft.com/office/drawing/2014/main" id="{14B7F15C-C529-4B5F-9033-A57862D6FC9B}"/>
              </a:ext>
            </a:extLst>
          </p:cNvPr>
          <p:cNvSpPr txBox="1">
            <a:spLocks noChangeArrowheads="1"/>
          </p:cNvSpPr>
          <p:nvPr/>
        </p:nvSpPr>
        <p:spPr bwMode="auto">
          <a:xfrm>
            <a:off x="4648200" y="2595563"/>
            <a:ext cx="388938"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t>
            </a:r>
          </a:p>
        </p:txBody>
      </p:sp>
      <p:sp>
        <p:nvSpPr>
          <p:cNvPr id="54293" name="Line 21">
            <a:extLst>
              <a:ext uri="{FF2B5EF4-FFF2-40B4-BE49-F238E27FC236}">
                <a16:creationId xmlns:a16="http://schemas.microsoft.com/office/drawing/2014/main" id="{1DC9DCDC-A930-4886-86A2-73678CD15934}"/>
              </a:ext>
            </a:extLst>
          </p:cNvPr>
          <p:cNvSpPr>
            <a:spLocks noChangeShapeType="1"/>
          </p:cNvSpPr>
          <p:nvPr/>
        </p:nvSpPr>
        <p:spPr bwMode="auto">
          <a:xfrm flipH="1">
            <a:off x="952500" y="4935538"/>
            <a:ext cx="7432675" cy="0"/>
          </a:xfrm>
          <a:prstGeom prst="line">
            <a:avLst/>
          </a:prstGeom>
          <a:noFill/>
          <a:ln w="158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94" name="Text Box 22">
            <a:extLst>
              <a:ext uri="{FF2B5EF4-FFF2-40B4-BE49-F238E27FC236}">
                <a16:creationId xmlns:a16="http://schemas.microsoft.com/office/drawing/2014/main" id="{8CB0115C-8957-4776-8734-E6693B247862}"/>
              </a:ext>
            </a:extLst>
          </p:cNvPr>
          <p:cNvSpPr txBox="1">
            <a:spLocks noChangeArrowheads="1"/>
          </p:cNvSpPr>
          <p:nvPr/>
        </p:nvSpPr>
        <p:spPr bwMode="auto">
          <a:xfrm>
            <a:off x="2820988" y="5032375"/>
            <a:ext cx="12731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Beta-bloccanti</a:t>
            </a:r>
          </a:p>
        </p:txBody>
      </p:sp>
      <p:sp>
        <p:nvSpPr>
          <p:cNvPr id="54295" name="Text Box 23">
            <a:extLst>
              <a:ext uri="{FF2B5EF4-FFF2-40B4-BE49-F238E27FC236}">
                <a16:creationId xmlns:a16="http://schemas.microsoft.com/office/drawing/2014/main" id="{FF6D7CE0-ADA2-4C1C-AB46-5570230C4929}"/>
              </a:ext>
            </a:extLst>
          </p:cNvPr>
          <p:cNvSpPr txBox="1">
            <a:spLocks noChangeArrowheads="1"/>
          </p:cNvSpPr>
          <p:nvPr/>
        </p:nvSpPr>
        <p:spPr bwMode="auto">
          <a:xfrm>
            <a:off x="4300538" y="5032375"/>
            <a:ext cx="1084262"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Calcio</a:t>
            </a:r>
            <a:b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antagonisti</a:t>
            </a:r>
          </a:p>
        </p:txBody>
      </p:sp>
      <p:sp>
        <p:nvSpPr>
          <p:cNvPr id="54296" name="Text Box 24">
            <a:extLst>
              <a:ext uri="{FF2B5EF4-FFF2-40B4-BE49-F238E27FC236}">
                <a16:creationId xmlns:a16="http://schemas.microsoft.com/office/drawing/2014/main" id="{F1DC4B83-54FF-4084-8B99-D998F5431F37}"/>
              </a:ext>
            </a:extLst>
          </p:cNvPr>
          <p:cNvSpPr txBox="1">
            <a:spLocks noChangeArrowheads="1"/>
          </p:cNvSpPr>
          <p:nvPr/>
        </p:nvSpPr>
        <p:spPr bwMode="auto">
          <a:xfrm>
            <a:off x="5702300" y="5032375"/>
            <a:ext cx="1084263"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ACE inibitori</a:t>
            </a:r>
          </a:p>
        </p:txBody>
      </p:sp>
      <p:sp>
        <p:nvSpPr>
          <p:cNvPr id="54297" name="Text Box 25">
            <a:extLst>
              <a:ext uri="{FF2B5EF4-FFF2-40B4-BE49-F238E27FC236}">
                <a16:creationId xmlns:a16="http://schemas.microsoft.com/office/drawing/2014/main" id="{9B5DAABB-D2BC-47BD-9C37-E0ED5CC96854}"/>
              </a:ext>
            </a:extLst>
          </p:cNvPr>
          <p:cNvSpPr txBox="1">
            <a:spLocks noChangeArrowheads="1"/>
          </p:cNvSpPr>
          <p:nvPr/>
        </p:nvSpPr>
        <p:spPr bwMode="auto">
          <a:xfrm>
            <a:off x="6832600" y="5032375"/>
            <a:ext cx="1625600" cy="58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Antagonisti </a:t>
            </a:r>
            <a:b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dei recettori</a:t>
            </a:r>
            <a:b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it-IT" sz="1200" b="0" i="0" u="none" strike="noStrike" kern="1200" cap="none" spc="0" normalizeH="0" baseline="0" noProof="0">
                <a:ln>
                  <a:noFill/>
                </a:ln>
                <a:solidFill>
                  <a:srgbClr val="FFFFFF"/>
                </a:solidFill>
                <a:effectLst/>
                <a:uLnTx/>
                <a:uFillTx/>
                <a:latin typeface="Arial" panose="020B0604020202020204" pitchFamily="34" charset="0"/>
                <a:ea typeface="+mn-ea"/>
                <a:cs typeface="+mn-cs"/>
              </a:rPr>
              <a:t>dell’angiotensina II</a:t>
            </a:r>
          </a:p>
        </p:txBody>
      </p:sp>
      <p:sp>
        <p:nvSpPr>
          <p:cNvPr id="54298" name="Rectangle 26">
            <a:extLst>
              <a:ext uri="{FF2B5EF4-FFF2-40B4-BE49-F238E27FC236}">
                <a16:creationId xmlns:a16="http://schemas.microsoft.com/office/drawing/2014/main" id="{C715B613-D97A-4E6E-90B9-F336B21ECF02}"/>
              </a:ext>
            </a:extLst>
          </p:cNvPr>
          <p:cNvSpPr>
            <a:spLocks noChangeArrowheads="1"/>
          </p:cNvSpPr>
          <p:nvPr/>
        </p:nvSpPr>
        <p:spPr bwMode="auto">
          <a:xfrm>
            <a:off x="3094038" y="3559175"/>
            <a:ext cx="715962" cy="835025"/>
          </a:xfrm>
          <a:prstGeom prst="rect">
            <a:avLst/>
          </a:prstGeom>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ln w="9525">
            <a:solidFill>
              <a:schemeClr val="bg1"/>
            </a:solidFill>
            <a:miter lim="800000"/>
            <a:headEnd/>
            <a:tailEnd/>
          </a:ln>
          <a:effectLst>
            <a:outerShdw dist="35921" dir="2700000" algn="ctr" rotWithShape="0">
              <a:schemeClr val="tx1">
                <a:alpha val="87999"/>
              </a:schemeClr>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299" name="Rectangle 27">
            <a:extLst>
              <a:ext uri="{FF2B5EF4-FFF2-40B4-BE49-F238E27FC236}">
                <a16:creationId xmlns:a16="http://schemas.microsoft.com/office/drawing/2014/main" id="{B6BDC514-32BA-4F10-8341-F2C06E952B63}"/>
              </a:ext>
            </a:extLst>
          </p:cNvPr>
          <p:cNvSpPr>
            <a:spLocks noChangeArrowheads="1"/>
          </p:cNvSpPr>
          <p:nvPr/>
        </p:nvSpPr>
        <p:spPr bwMode="auto">
          <a:xfrm>
            <a:off x="5900738" y="3000375"/>
            <a:ext cx="715962" cy="565150"/>
          </a:xfrm>
          <a:prstGeom prst="rect">
            <a:avLst/>
          </a:prstGeom>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ln w="9525">
            <a:solidFill>
              <a:schemeClr val="bg1"/>
            </a:solidFill>
            <a:miter lim="800000"/>
            <a:headEnd/>
            <a:tailEnd/>
          </a:ln>
          <a:effectLst>
            <a:outerShdw dist="35921" dir="2700000" algn="ctr" rotWithShape="0">
              <a:schemeClr val="tx1">
                <a:alpha val="87999"/>
              </a:schemeClr>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300" name="Line 28">
            <a:extLst>
              <a:ext uri="{FF2B5EF4-FFF2-40B4-BE49-F238E27FC236}">
                <a16:creationId xmlns:a16="http://schemas.microsoft.com/office/drawing/2014/main" id="{91FE26B0-A30B-4A62-A061-73DA3869DEC8}"/>
              </a:ext>
            </a:extLst>
          </p:cNvPr>
          <p:cNvSpPr>
            <a:spLocks noChangeShapeType="1"/>
          </p:cNvSpPr>
          <p:nvPr/>
        </p:nvSpPr>
        <p:spPr bwMode="auto">
          <a:xfrm>
            <a:off x="7307263" y="2844800"/>
            <a:ext cx="7112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301" name="Line 29">
            <a:extLst>
              <a:ext uri="{FF2B5EF4-FFF2-40B4-BE49-F238E27FC236}">
                <a16:creationId xmlns:a16="http://schemas.microsoft.com/office/drawing/2014/main" id="{9D6338D6-12D2-4EFC-A359-8B5410501FA7}"/>
              </a:ext>
            </a:extLst>
          </p:cNvPr>
          <p:cNvSpPr>
            <a:spLocks noChangeShapeType="1"/>
          </p:cNvSpPr>
          <p:nvPr/>
        </p:nvSpPr>
        <p:spPr bwMode="auto">
          <a:xfrm>
            <a:off x="5899150" y="3276600"/>
            <a:ext cx="7112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302" name="Line 30">
            <a:extLst>
              <a:ext uri="{FF2B5EF4-FFF2-40B4-BE49-F238E27FC236}">
                <a16:creationId xmlns:a16="http://schemas.microsoft.com/office/drawing/2014/main" id="{7E8756FC-2965-41D9-9C05-39BDE9AC3A0E}"/>
              </a:ext>
            </a:extLst>
          </p:cNvPr>
          <p:cNvSpPr>
            <a:spLocks noChangeShapeType="1"/>
          </p:cNvSpPr>
          <p:nvPr/>
        </p:nvSpPr>
        <p:spPr bwMode="auto">
          <a:xfrm>
            <a:off x="4494213" y="3259138"/>
            <a:ext cx="7112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303" name="Line 31">
            <a:extLst>
              <a:ext uri="{FF2B5EF4-FFF2-40B4-BE49-F238E27FC236}">
                <a16:creationId xmlns:a16="http://schemas.microsoft.com/office/drawing/2014/main" id="{E17AC31D-1C98-4C9E-97E7-B6A4FFC70DCE}"/>
              </a:ext>
            </a:extLst>
          </p:cNvPr>
          <p:cNvSpPr>
            <a:spLocks noChangeShapeType="1"/>
          </p:cNvSpPr>
          <p:nvPr/>
        </p:nvSpPr>
        <p:spPr bwMode="auto">
          <a:xfrm>
            <a:off x="3087688" y="3978275"/>
            <a:ext cx="7112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304" name="Line 32">
            <a:extLst>
              <a:ext uri="{FF2B5EF4-FFF2-40B4-BE49-F238E27FC236}">
                <a16:creationId xmlns:a16="http://schemas.microsoft.com/office/drawing/2014/main" id="{20F290EB-A419-492D-A6C0-9B69A01ECB28}"/>
              </a:ext>
            </a:extLst>
          </p:cNvPr>
          <p:cNvSpPr>
            <a:spLocks noChangeShapeType="1"/>
          </p:cNvSpPr>
          <p:nvPr/>
        </p:nvSpPr>
        <p:spPr bwMode="auto">
          <a:xfrm>
            <a:off x="1690688" y="3690938"/>
            <a:ext cx="7112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4305" name="Text Box 33">
            <a:extLst>
              <a:ext uri="{FF2B5EF4-FFF2-40B4-BE49-F238E27FC236}">
                <a16:creationId xmlns:a16="http://schemas.microsoft.com/office/drawing/2014/main" id="{51DBFB9B-9B13-4C81-9103-D6842476F4B2}"/>
              </a:ext>
            </a:extLst>
          </p:cNvPr>
          <p:cNvSpPr txBox="1">
            <a:spLocks noChangeArrowheads="1"/>
          </p:cNvSpPr>
          <p:nvPr/>
        </p:nvSpPr>
        <p:spPr bwMode="auto">
          <a:xfrm>
            <a:off x="6037263" y="2628900"/>
            <a:ext cx="388937"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t>
            </a:r>
          </a:p>
        </p:txBody>
      </p:sp>
      <p:sp>
        <p:nvSpPr>
          <p:cNvPr id="54306" name="Text Box 34">
            <a:extLst>
              <a:ext uri="{FF2B5EF4-FFF2-40B4-BE49-F238E27FC236}">
                <a16:creationId xmlns:a16="http://schemas.microsoft.com/office/drawing/2014/main" id="{0B2716E3-1624-496E-B4F9-5466A2714C6F}"/>
              </a:ext>
            </a:extLst>
          </p:cNvPr>
          <p:cNvSpPr txBox="1">
            <a:spLocks noChangeArrowheads="1"/>
          </p:cNvSpPr>
          <p:nvPr/>
        </p:nvSpPr>
        <p:spPr bwMode="auto">
          <a:xfrm>
            <a:off x="7467600" y="1655763"/>
            <a:ext cx="388938"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120000"/>
              </a:lnSpc>
              <a:spcBef>
                <a:spcPct val="0"/>
              </a:spcBef>
              <a:spcAft>
                <a:spcPct val="0"/>
              </a:spcAft>
              <a:buClrTx/>
              <a:buSzTx/>
              <a:buFontTx/>
              <a:buNone/>
              <a:tabLst/>
              <a:defRPr/>
            </a:pPr>
            <a:r>
              <a:rPr kumimoji="0" lang="en-US" altLang="it-IT" sz="1600" b="0" i="0" u="none" strike="noStrike" kern="1200" cap="none" spc="0" normalizeH="0" baseline="0" noProof="0">
                <a:ln>
                  <a:noFill/>
                </a:ln>
                <a:solidFill>
                  <a:srgbClr val="FFFFFF"/>
                </a:solidFill>
                <a:effectLst/>
                <a:uLnTx/>
                <a:uFillTx/>
                <a:latin typeface="Arial" panose="020B0604020202020204" pitchFamily="34" charset="0"/>
                <a:ea typeface="+mn-ea"/>
                <a:cs typeface="+mn-cs"/>
              </a:rPr>
              <a:t>*</a:t>
            </a:r>
          </a:p>
        </p:txBody>
      </p:sp>
      <p:sp>
        <p:nvSpPr>
          <p:cNvPr id="54307" name="Text Box 35">
            <a:extLst>
              <a:ext uri="{FF2B5EF4-FFF2-40B4-BE49-F238E27FC236}">
                <a16:creationId xmlns:a16="http://schemas.microsoft.com/office/drawing/2014/main" id="{4939F933-7B6D-4D8A-B17D-E8D00CFEA956}"/>
              </a:ext>
            </a:extLst>
          </p:cNvPr>
          <p:cNvSpPr txBox="1">
            <a:spLocks noChangeArrowheads="1"/>
          </p:cNvSpPr>
          <p:nvPr/>
        </p:nvSpPr>
        <p:spPr bwMode="auto">
          <a:xfrm>
            <a:off x="935038" y="5572125"/>
            <a:ext cx="21574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it-IT" altLang="it-IT"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 p &lt; 0,05 vs Beta-bloccanti</a:t>
            </a:r>
            <a:endParaRPr kumimoji="0" lang="en-US" altLang="it-IT" sz="1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11012" name="Rectangle 36">
            <a:extLst>
              <a:ext uri="{FF2B5EF4-FFF2-40B4-BE49-F238E27FC236}">
                <a16:creationId xmlns:a16="http://schemas.microsoft.com/office/drawing/2014/main" id="{54E6F9CC-345D-4D7F-859C-8489432E9538}"/>
              </a:ext>
            </a:extLst>
          </p:cNvPr>
          <p:cNvSpPr>
            <a:spLocks noChangeArrowheads="1"/>
          </p:cNvSpPr>
          <p:nvPr/>
        </p:nvSpPr>
        <p:spPr bwMode="auto">
          <a:xfrm>
            <a:off x="6946900" y="1384300"/>
            <a:ext cx="1435100" cy="29845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110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7298" name="Rectangle 2">
            <a:extLst>
              <a:ext uri="{FF2B5EF4-FFF2-40B4-BE49-F238E27FC236}">
                <a16:creationId xmlns:a16="http://schemas.microsoft.com/office/drawing/2014/main" id="{DA9217BB-8B08-48EE-A3A0-0495C3B8F448}"/>
              </a:ext>
            </a:extLst>
          </p:cNvPr>
          <p:cNvSpPr>
            <a:spLocks noChangeArrowheads="1"/>
          </p:cNvSpPr>
          <p:nvPr/>
        </p:nvSpPr>
        <p:spPr bwMode="auto">
          <a:xfrm>
            <a:off x="0" y="1878013"/>
            <a:ext cx="9144000" cy="2705100"/>
          </a:xfrm>
          <a:prstGeom prst="rect">
            <a:avLst/>
          </a:prstGeom>
          <a:noFill/>
          <a:ln>
            <a:noFill/>
          </a:ln>
          <a:effectLst>
            <a:outerShdw blurRad="139700" dist="63500" dir="2700000" algn="ctr" rotWithShape="0">
              <a:schemeClr val="tx1">
                <a:alpha val="91000"/>
              </a:schemeClr>
            </a:outerShdw>
          </a:effectLst>
        </p:spPr>
        <p:txBody>
          <a:bodyPr bIns="95220" anchor="ctr">
            <a:spAutoFit/>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0" lang="it-IT" altLang="it-IT"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Alcune classi di farmaci </a:t>
            </a:r>
            <a:br>
              <a:rPr kumimoji="0" lang="it-IT" altLang="it-IT"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br>
            <a:r>
              <a:rPr kumimoji="0" lang="it-IT" altLang="it-IT"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mostrano un effetto sui meccanismi di malattia, </a:t>
            </a:r>
            <a:br>
              <a:rPr kumimoji="0" lang="it-IT" altLang="it-IT"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br>
            <a:r>
              <a:rPr kumimoji="0" lang="it-IT" altLang="it-IT"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sul danno d’organo e sugli eventi clinici che è</a:t>
            </a:r>
            <a:r>
              <a:rPr kumimoji="0" lang="it-IT" altLang="it-IT"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it-IT" altLang="it-IT" sz="2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indipendente</a:t>
            </a:r>
            <a:r>
              <a:rPr kumimoji="0" lang="it-IT" altLang="it-IT"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br>
              <a:rPr kumimoji="0" lang="it-IT" altLang="it-IT"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it-IT" altLang="it-IT" sz="2800" b="1" i="0" u="none"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dalla riduzione della pressione arteriosa.</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07DF6E2C-0299-40F5-B090-864D6471B2C3}"/>
              </a:ext>
            </a:extLst>
          </p:cNvPr>
          <p:cNvSpPr txBox="1"/>
          <p:nvPr/>
        </p:nvSpPr>
        <p:spPr>
          <a:xfrm>
            <a:off x="713873" y="651400"/>
            <a:ext cx="7716254" cy="59980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gn="ctr">
              <a:lnSpc>
                <a:spcPct val="107000"/>
              </a:lnSpc>
              <a:spcAft>
                <a:spcPts val="800"/>
              </a:spcAft>
            </a:pPr>
            <a:r>
              <a:rPr lang="it-IT"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it-IT"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I 10 comandamenti delle nuove </a:t>
            </a:r>
          </a:p>
          <a:p>
            <a:pPr algn="ctr">
              <a:lnSpc>
                <a:spcPct val="107000"/>
              </a:lnSpc>
              <a:spcAft>
                <a:spcPts val="800"/>
              </a:spcAft>
            </a:pPr>
            <a:r>
              <a:rPr lang="it-IT"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linee guida ESC/ESH per l'ipertensione</a:t>
            </a:r>
            <a:endParaRPr lang="it-IT"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it-IT"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	Definizione. </a:t>
            </a:r>
            <a:r>
              <a:rPr lang="it-IT" sz="14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Le nuove LG definiscono l'ipertensione in presenza di valori pressori clinici persistentemente &gt;140/90 mmHg o  valori pressori medi ?130/80 mmHg al monitoraggio pressorio delle 24h o &gt;135/85 mmHg alle misurazioni domiciliari.</a:t>
            </a:r>
            <a:endParaRPr lang="it-IT"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2)	Diagnosi</a:t>
            </a:r>
            <a:r>
              <a:rPr lang="it-IT" sz="14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it-IT" sz="1400" b="1"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Dovrebbero essere attuati programmi di screening che prevedano la misurazione clinica della pressione arteriosa  (PA) almeno ogni cinque anni in tutti gli adulti e più frequentemente nei soggetti con PA normale-alta; nel sospetto di  ipertensione, la diagnosi deve essere confermata con misurazioni cliniche ripetute in più visite oppure mediante monitoraggio  pressorio delle 24h o misurazioni domiciliari della PA.</a:t>
            </a:r>
            <a:endParaRPr lang="it-IT" sz="1200" b="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3)	Introduzione del trattamento farmacologico. </a:t>
            </a:r>
            <a:endParaRPr lang="it-IT"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4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La terapia farmacologica dovrebbe essere intrapresa nei soggetti con  ipertensione di grado 1 (PA clinica 140-159/90-99 mmHg) non adeguatamente controllata dalla terapia-dietetico-comportamentale; in caso di rischio cardiovascolare elevato o ipertensione di grado 2-3, la terapia  farmacologica deve essere intrapresa contemporaneamente alla terapia dietetico-comportamentale.</a:t>
            </a:r>
            <a:r>
              <a:rPr lang="it-IT"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it-IT" sz="14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farmacologica deve essere intrapresa contemporaneamente alla terapia dietetico-comportamentale.</a:t>
            </a:r>
            <a:endParaRPr lang="it-IT"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magine 5">
            <a:extLst>
              <a:ext uri="{FF2B5EF4-FFF2-40B4-BE49-F238E27FC236}">
                <a16:creationId xmlns:a16="http://schemas.microsoft.com/office/drawing/2014/main" id="{27EDCBF5-A797-48F0-9117-46AA11B641FA}"/>
              </a:ext>
            </a:extLst>
          </p:cNvPr>
          <p:cNvPicPr>
            <a:picLocks noChangeAspect="1"/>
          </p:cNvPicPr>
          <p:nvPr/>
        </p:nvPicPr>
        <p:blipFill>
          <a:blip r:embed="rId3"/>
          <a:stretch>
            <a:fillRect/>
          </a:stretch>
        </p:blipFill>
        <p:spPr>
          <a:xfrm>
            <a:off x="6882063" y="0"/>
            <a:ext cx="2261937" cy="2085473"/>
          </a:xfrm>
          <a:prstGeom prst="rect">
            <a:avLst/>
          </a:prstGeom>
        </p:spPr>
      </p:pic>
      <p:pic>
        <p:nvPicPr>
          <p:cNvPr id="9" name="Immagine 8">
            <a:extLst>
              <a:ext uri="{FF2B5EF4-FFF2-40B4-BE49-F238E27FC236}">
                <a16:creationId xmlns:a16="http://schemas.microsoft.com/office/drawing/2014/main" id="{729FBBDD-65D2-40B0-9A25-C59710DE63B1}"/>
              </a:ext>
            </a:extLst>
          </p:cNvPr>
          <p:cNvPicPr>
            <a:picLocks noChangeAspect="1"/>
          </p:cNvPicPr>
          <p:nvPr/>
        </p:nvPicPr>
        <p:blipFill>
          <a:blip r:embed="rId4"/>
          <a:stretch>
            <a:fillRect/>
          </a:stretch>
        </p:blipFill>
        <p:spPr>
          <a:xfrm>
            <a:off x="-1" y="0"/>
            <a:ext cx="2261937" cy="2085473"/>
          </a:xfrm>
          <a:prstGeom prst="rect">
            <a:avLst/>
          </a:prstGeom>
        </p:spPr>
      </p:pic>
    </p:spTree>
    <p:extLst>
      <p:ext uri="{BB962C8B-B14F-4D97-AF65-F5344CB8AC3E}">
        <p14:creationId xmlns:p14="http://schemas.microsoft.com/office/powerpoint/2010/main" val="1913341002"/>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5562" name="Text Box 10">
            <a:extLst>
              <a:ext uri="{FF2B5EF4-FFF2-40B4-BE49-F238E27FC236}">
                <a16:creationId xmlns:a16="http://schemas.microsoft.com/office/drawing/2014/main" id="{2ECBED06-A8FD-45B2-AFF7-7E9D246E7C04}"/>
              </a:ext>
            </a:extLst>
          </p:cNvPr>
          <p:cNvSpPr txBox="1">
            <a:spLocks noChangeArrowheads="1"/>
          </p:cNvSpPr>
          <p:nvPr/>
        </p:nvSpPr>
        <p:spPr bwMode="auto">
          <a:xfrm>
            <a:off x="371475" y="325438"/>
            <a:ext cx="8629650" cy="847725"/>
          </a:xfrm>
          <a:prstGeom prst="rect">
            <a:avLst/>
          </a:prstGeom>
          <a:noFill/>
          <a:ln>
            <a:noFill/>
          </a:ln>
          <a:effectLst>
            <a:outerShdw blurRad="76200" dist="25399" dir="1439866" algn="ctr" rotWithShape="0">
              <a:schemeClr val="tx1"/>
            </a:outerShdw>
          </a:effectLst>
        </p:spPr>
        <p:txBody>
          <a:bodyPr lIns="0" tIns="0" rIns="0" bIns="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2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mn-ea"/>
                <a:cs typeface="+mn-cs"/>
              </a:rPr>
              <a:t>Rischio relativo di Fibrillazione Atriale e inibizione RAS</a:t>
            </a:r>
            <a:endParaRPr kumimoji="0" lang="en-US" altLang="it-IT" sz="2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82947" name="Line 11">
            <a:extLst>
              <a:ext uri="{FF2B5EF4-FFF2-40B4-BE49-F238E27FC236}">
                <a16:creationId xmlns:a16="http://schemas.microsoft.com/office/drawing/2014/main" id="{658179DE-A640-480E-97FB-59B26A49D737}"/>
              </a:ext>
            </a:extLst>
          </p:cNvPr>
          <p:cNvSpPr>
            <a:spLocks noChangeShapeType="1"/>
          </p:cNvSpPr>
          <p:nvPr/>
        </p:nvSpPr>
        <p:spPr bwMode="auto">
          <a:xfrm>
            <a:off x="360363" y="755650"/>
            <a:ext cx="8423275"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5564" name="Text Box 12">
            <a:extLst>
              <a:ext uri="{FF2B5EF4-FFF2-40B4-BE49-F238E27FC236}">
                <a16:creationId xmlns:a16="http://schemas.microsoft.com/office/drawing/2014/main" id="{76E56BFA-8315-427D-9590-82D5049F5B7F}"/>
              </a:ext>
            </a:extLst>
          </p:cNvPr>
          <p:cNvSpPr txBox="1">
            <a:spLocks noChangeArrowheads="1"/>
          </p:cNvSpPr>
          <p:nvPr/>
        </p:nvSpPr>
        <p:spPr bwMode="auto">
          <a:xfrm>
            <a:off x="6951663" y="6396038"/>
            <a:ext cx="1760537" cy="260350"/>
          </a:xfrm>
          <a:prstGeom prst="rect">
            <a:avLst/>
          </a:prstGeom>
          <a:noFill/>
          <a:ln>
            <a:noFill/>
          </a:ln>
          <a:effectLst>
            <a:outerShdw dist="25399" dir="2700000" algn="ctr" rotWithShape="0">
              <a:schemeClr val="tx1">
                <a:alpha val="92999"/>
              </a:schemeClr>
            </a:outerShdw>
          </a:effectLst>
        </p:spPr>
        <p:txBody>
          <a:bodyPr wrap="none" anchor="b">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it-IT" altLang="it-IT" sz="11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Healey et al, JACC 2005</a:t>
            </a:r>
          </a:p>
        </p:txBody>
      </p:sp>
      <p:sp>
        <p:nvSpPr>
          <p:cNvPr id="82949" name="Text Box 13">
            <a:extLst>
              <a:ext uri="{FF2B5EF4-FFF2-40B4-BE49-F238E27FC236}">
                <a16:creationId xmlns:a16="http://schemas.microsoft.com/office/drawing/2014/main" id="{D1F2549D-4797-4611-92CA-1E29D3A94AA2}"/>
              </a:ext>
            </a:extLst>
          </p:cNvPr>
          <p:cNvSpPr txBox="1">
            <a:spLocks noChangeArrowheads="1"/>
          </p:cNvSpPr>
          <p:nvPr/>
        </p:nvSpPr>
        <p:spPr bwMode="auto">
          <a:xfrm>
            <a:off x="1431925" y="831850"/>
            <a:ext cx="3810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Studi</a:t>
            </a:r>
          </a:p>
        </p:txBody>
      </p:sp>
      <p:sp>
        <p:nvSpPr>
          <p:cNvPr id="82950" name="Text Box 14">
            <a:extLst>
              <a:ext uri="{FF2B5EF4-FFF2-40B4-BE49-F238E27FC236}">
                <a16:creationId xmlns:a16="http://schemas.microsoft.com/office/drawing/2014/main" id="{3CD1CE5B-C98C-4036-8C92-6A31E34528F7}"/>
              </a:ext>
            </a:extLst>
          </p:cNvPr>
          <p:cNvSpPr txBox="1">
            <a:spLocks noChangeArrowheads="1"/>
          </p:cNvSpPr>
          <p:nvPr/>
        </p:nvSpPr>
        <p:spPr bwMode="auto">
          <a:xfrm>
            <a:off x="2755900" y="831850"/>
            <a:ext cx="88106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Trattamento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n/N</a:t>
            </a:r>
          </a:p>
        </p:txBody>
      </p:sp>
      <p:sp>
        <p:nvSpPr>
          <p:cNvPr id="82951" name="Text Box 15">
            <a:extLst>
              <a:ext uri="{FF2B5EF4-FFF2-40B4-BE49-F238E27FC236}">
                <a16:creationId xmlns:a16="http://schemas.microsoft.com/office/drawing/2014/main" id="{1B025991-4EEF-48E6-99DF-4F8B7A86ECA8}"/>
              </a:ext>
            </a:extLst>
          </p:cNvPr>
          <p:cNvSpPr txBox="1">
            <a:spLocks noChangeArrowheads="1"/>
          </p:cNvSpPr>
          <p:nvPr/>
        </p:nvSpPr>
        <p:spPr bwMode="auto">
          <a:xfrm>
            <a:off x="4071938" y="831850"/>
            <a:ext cx="627062"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Controlli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n/N</a:t>
            </a:r>
          </a:p>
        </p:txBody>
      </p:sp>
      <p:sp>
        <p:nvSpPr>
          <p:cNvPr id="82952" name="Text Box 16">
            <a:extLst>
              <a:ext uri="{FF2B5EF4-FFF2-40B4-BE49-F238E27FC236}">
                <a16:creationId xmlns:a16="http://schemas.microsoft.com/office/drawing/2014/main" id="{8E1CF03F-0EC5-4BEC-8399-F3CB33916730}"/>
              </a:ext>
            </a:extLst>
          </p:cNvPr>
          <p:cNvSpPr txBox="1">
            <a:spLocks noChangeArrowheads="1"/>
          </p:cNvSpPr>
          <p:nvPr/>
        </p:nvSpPr>
        <p:spPr bwMode="auto">
          <a:xfrm>
            <a:off x="7696200" y="831850"/>
            <a:ext cx="8715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OR (65% Cl)</a:t>
            </a:r>
          </a:p>
        </p:txBody>
      </p:sp>
      <p:sp>
        <p:nvSpPr>
          <p:cNvPr id="82953" name="Line 17">
            <a:extLst>
              <a:ext uri="{FF2B5EF4-FFF2-40B4-BE49-F238E27FC236}">
                <a16:creationId xmlns:a16="http://schemas.microsoft.com/office/drawing/2014/main" id="{8E01EB7D-5F86-4F86-83FE-64494A7133C9}"/>
              </a:ext>
            </a:extLst>
          </p:cNvPr>
          <p:cNvSpPr>
            <a:spLocks noChangeShapeType="1"/>
          </p:cNvSpPr>
          <p:nvPr/>
        </p:nvSpPr>
        <p:spPr bwMode="auto">
          <a:xfrm>
            <a:off x="360363" y="1265238"/>
            <a:ext cx="8423275"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2954" name="Text Box 18">
            <a:extLst>
              <a:ext uri="{FF2B5EF4-FFF2-40B4-BE49-F238E27FC236}">
                <a16:creationId xmlns:a16="http://schemas.microsoft.com/office/drawing/2014/main" id="{3B30475C-3227-43DE-B083-8A971BEFF576}"/>
              </a:ext>
            </a:extLst>
          </p:cNvPr>
          <p:cNvSpPr txBox="1">
            <a:spLocks noChangeArrowheads="1"/>
          </p:cNvSpPr>
          <p:nvPr/>
        </p:nvSpPr>
        <p:spPr bwMode="auto">
          <a:xfrm>
            <a:off x="6921500" y="831850"/>
            <a:ext cx="5413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200" b="1" i="0" u="none" strike="noStrike" kern="1200" cap="none" spc="0" normalizeH="0" baseline="0" noProof="0">
              <a:ln>
                <a:noFill/>
              </a:ln>
              <a:solidFill>
                <a:srgbClr val="FFFF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Peso %</a:t>
            </a:r>
          </a:p>
        </p:txBody>
      </p:sp>
      <p:sp>
        <p:nvSpPr>
          <p:cNvPr id="82955" name="Line 19">
            <a:extLst>
              <a:ext uri="{FF2B5EF4-FFF2-40B4-BE49-F238E27FC236}">
                <a16:creationId xmlns:a16="http://schemas.microsoft.com/office/drawing/2014/main" id="{94B03896-02DE-480F-BDC4-211893B97018}"/>
              </a:ext>
            </a:extLst>
          </p:cNvPr>
          <p:cNvSpPr>
            <a:spLocks noChangeShapeType="1"/>
          </p:cNvSpPr>
          <p:nvPr/>
        </p:nvSpPr>
        <p:spPr bwMode="auto">
          <a:xfrm flipV="1">
            <a:off x="6256338" y="1277938"/>
            <a:ext cx="0" cy="4270375"/>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2956" name="Line 20">
            <a:extLst>
              <a:ext uri="{FF2B5EF4-FFF2-40B4-BE49-F238E27FC236}">
                <a16:creationId xmlns:a16="http://schemas.microsoft.com/office/drawing/2014/main" id="{0C8C5C19-43D0-4C97-81C0-B345BFBE9A65}"/>
              </a:ext>
            </a:extLst>
          </p:cNvPr>
          <p:cNvSpPr>
            <a:spLocks noChangeShapeType="1"/>
          </p:cNvSpPr>
          <p:nvPr/>
        </p:nvSpPr>
        <p:spPr bwMode="auto">
          <a:xfrm rot="5400000" flipV="1">
            <a:off x="6256338" y="4102100"/>
            <a:ext cx="0" cy="276225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2957" name="Text Box 21">
            <a:extLst>
              <a:ext uri="{FF2B5EF4-FFF2-40B4-BE49-F238E27FC236}">
                <a16:creationId xmlns:a16="http://schemas.microsoft.com/office/drawing/2014/main" id="{95BBF473-ADBC-4828-A246-7F80258E32AF}"/>
              </a:ext>
            </a:extLst>
          </p:cNvPr>
          <p:cNvSpPr txBox="1">
            <a:spLocks noChangeArrowheads="1"/>
          </p:cNvSpPr>
          <p:nvPr/>
        </p:nvSpPr>
        <p:spPr bwMode="auto">
          <a:xfrm>
            <a:off x="6142038" y="5527675"/>
            <a:ext cx="254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a:t>
            </a:r>
          </a:p>
        </p:txBody>
      </p:sp>
      <p:sp>
        <p:nvSpPr>
          <p:cNvPr id="82958" name="Line 22">
            <a:extLst>
              <a:ext uri="{FF2B5EF4-FFF2-40B4-BE49-F238E27FC236}">
                <a16:creationId xmlns:a16="http://schemas.microsoft.com/office/drawing/2014/main" id="{FEA84AF2-16BC-4C98-BF90-498464E5D0FE}"/>
              </a:ext>
            </a:extLst>
          </p:cNvPr>
          <p:cNvSpPr>
            <a:spLocks noChangeShapeType="1"/>
          </p:cNvSpPr>
          <p:nvPr/>
        </p:nvSpPr>
        <p:spPr bwMode="auto">
          <a:xfrm flipV="1">
            <a:off x="4997450" y="5472113"/>
            <a:ext cx="0" cy="80962"/>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2959" name="Line 23">
            <a:extLst>
              <a:ext uri="{FF2B5EF4-FFF2-40B4-BE49-F238E27FC236}">
                <a16:creationId xmlns:a16="http://schemas.microsoft.com/office/drawing/2014/main" id="{AF640364-D3D7-4FE1-94F3-0F4129440D6A}"/>
              </a:ext>
            </a:extLst>
          </p:cNvPr>
          <p:cNvSpPr>
            <a:spLocks noChangeShapeType="1"/>
          </p:cNvSpPr>
          <p:nvPr/>
        </p:nvSpPr>
        <p:spPr bwMode="auto">
          <a:xfrm flipH="1" flipV="1">
            <a:off x="7499350" y="5472113"/>
            <a:ext cx="0" cy="80962"/>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2960" name="Text Box 24">
            <a:extLst>
              <a:ext uri="{FF2B5EF4-FFF2-40B4-BE49-F238E27FC236}">
                <a16:creationId xmlns:a16="http://schemas.microsoft.com/office/drawing/2014/main" id="{ED175BDF-EB59-4030-8C46-60986CE888E5}"/>
              </a:ext>
            </a:extLst>
          </p:cNvPr>
          <p:cNvSpPr txBox="1">
            <a:spLocks noChangeArrowheads="1"/>
          </p:cNvSpPr>
          <p:nvPr/>
        </p:nvSpPr>
        <p:spPr bwMode="auto">
          <a:xfrm>
            <a:off x="4816475" y="5527675"/>
            <a:ext cx="2968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a:t>
            </a:r>
          </a:p>
        </p:txBody>
      </p:sp>
      <p:sp>
        <p:nvSpPr>
          <p:cNvPr id="82961" name="Text Box 25">
            <a:extLst>
              <a:ext uri="{FF2B5EF4-FFF2-40B4-BE49-F238E27FC236}">
                <a16:creationId xmlns:a16="http://schemas.microsoft.com/office/drawing/2014/main" id="{7A060F1E-CF54-4AED-8900-7427CF4FBE99}"/>
              </a:ext>
            </a:extLst>
          </p:cNvPr>
          <p:cNvSpPr txBox="1">
            <a:spLocks noChangeArrowheads="1"/>
          </p:cNvSpPr>
          <p:nvPr/>
        </p:nvSpPr>
        <p:spPr bwMode="auto">
          <a:xfrm>
            <a:off x="7331075" y="5527675"/>
            <a:ext cx="3254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10</a:t>
            </a:r>
          </a:p>
        </p:txBody>
      </p:sp>
      <p:sp>
        <p:nvSpPr>
          <p:cNvPr id="82962" name="Text Box 26">
            <a:extLst>
              <a:ext uri="{FF2B5EF4-FFF2-40B4-BE49-F238E27FC236}">
                <a16:creationId xmlns:a16="http://schemas.microsoft.com/office/drawing/2014/main" id="{A8849791-98BF-4CD0-9B32-BCB731316922}"/>
              </a:ext>
            </a:extLst>
          </p:cNvPr>
          <p:cNvSpPr txBox="1">
            <a:spLocks noChangeArrowheads="1"/>
          </p:cNvSpPr>
          <p:nvPr/>
        </p:nvSpPr>
        <p:spPr bwMode="auto">
          <a:xfrm>
            <a:off x="4629150" y="5702300"/>
            <a:ext cx="1447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000" b="1" i="0" u="none" strike="noStrike" kern="1200" cap="none" spc="0" normalizeH="0" baseline="0" noProof="0">
                <a:ln>
                  <a:noFill/>
                </a:ln>
                <a:solidFill>
                  <a:srgbClr val="FFFF00"/>
                </a:solidFill>
                <a:effectLst/>
                <a:uLnTx/>
                <a:uFillTx/>
                <a:latin typeface="Arial" panose="020B0604020202020204" pitchFamily="34" charset="0"/>
                <a:ea typeface="+mn-ea"/>
                <a:cs typeface="+mn-cs"/>
              </a:rPr>
              <a:t>Trattamento migliore</a:t>
            </a:r>
          </a:p>
        </p:txBody>
      </p:sp>
      <p:sp>
        <p:nvSpPr>
          <p:cNvPr id="82963" name="Text Box 27">
            <a:extLst>
              <a:ext uri="{FF2B5EF4-FFF2-40B4-BE49-F238E27FC236}">
                <a16:creationId xmlns:a16="http://schemas.microsoft.com/office/drawing/2014/main" id="{65FFC0DD-C01A-42F8-95EF-F01C1F7602D9}"/>
              </a:ext>
            </a:extLst>
          </p:cNvPr>
          <p:cNvSpPr txBox="1">
            <a:spLocks noChangeArrowheads="1"/>
          </p:cNvSpPr>
          <p:nvPr/>
        </p:nvSpPr>
        <p:spPr bwMode="auto">
          <a:xfrm>
            <a:off x="5499100" y="831850"/>
            <a:ext cx="125253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RR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(95% Cl Random)</a:t>
            </a:r>
          </a:p>
        </p:txBody>
      </p:sp>
      <p:sp>
        <p:nvSpPr>
          <p:cNvPr id="82964" name="Text Box 28">
            <a:extLst>
              <a:ext uri="{FF2B5EF4-FFF2-40B4-BE49-F238E27FC236}">
                <a16:creationId xmlns:a16="http://schemas.microsoft.com/office/drawing/2014/main" id="{50C6E0C5-7B00-41A8-9403-5CF240347490}"/>
              </a:ext>
            </a:extLst>
          </p:cNvPr>
          <p:cNvSpPr txBox="1">
            <a:spLocks noChangeArrowheads="1"/>
          </p:cNvSpPr>
          <p:nvPr/>
        </p:nvSpPr>
        <p:spPr bwMode="auto">
          <a:xfrm>
            <a:off x="1444625" y="1476375"/>
            <a:ext cx="10350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Van Den Berg</a:t>
            </a:r>
          </a:p>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SOLVD</a:t>
            </a:r>
          </a:p>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Val-Heft</a:t>
            </a:r>
          </a:p>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Charm</a:t>
            </a:r>
          </a:p>
          <a:p>
            <a:pPr marL="0" marR="0" lvl="0" indent="0" algn="l" defTabSz="914400" rtl="0" eaLnBrk="1" fontAlgn="base" latinLnBrk="0" hangingPunct="1">
              <a:lnSpc>
                <a:spcPts val="900"/>
              </a:lnSpc>
              <a:spcBef>
                <a:spcPct val="0"/>
              </a:spcBef>
              <a:spcAft>
                <a:spcPts val="30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Sub Totale (IC 95%)</a:t>
            </a:r>
          </a:p>
        </p:txBody>
      </p:sp>
      <p:sp>
        <p:nvSpPr>
          <p:cNvPr id="82965" name="Text Box 29">
            <a:extLst>
              <a:ext uri="{FF2B5EF4-FFF2-40B4-BE49-F238E27FC236}">
                <a16:creationId xmlns:a16="http://schemas.microsoft.com/office/drawing/2014/main" id="{1D3E7323-EBD7-4554-A323-CC418E0A90C3}"/>
              </a:ext>
            </a:extLst>
          </p:cNvPr>
          <p:cNvSpPr txBox="1">
            <a:spLocks noChangeArrowheads="1"/>
          </p:cNvSpPr>
          <p:nvPr/>
        </p:nvSpPr>
        <p:spPr bwMode="auto">
          <a:xfrm>
            <a:off x="2911475" y="1476375"/>
            <a:ext cx="5080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2/7</a:t>
            </a:r>
          </a:p>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10/186</a:t>
            </a:r>
          </a:p>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116/2.209</a:t>
            </a:r>
          </a:p>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179/2.769</a:t>
            </a:r>
          </a:p>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307/5.171</a:t>
            </a:r>
          </a:p>
        </p:txBody>
      </p:sp>
      <p:sp>
        <p:nvSpPr>
          <p:cNvPr id="82966" name="Text Box 30">
            <a:extLst>
              <a:ext uri="{FF2B5EF4-FFF2-40B4-BE49-F238E27FC236}">
                <a16:creationId xmlns:a16="http://schemas.microsoft.com/office/drawing/2014/main" id="{552D777A-C3D1-492A-9506-C85F28AA1232}"/>
              </a:ext>
            </a:extLst>
          </p:cNvPr>
          <p:cNvSpPr txBox="1">
            <a:spLocks noChangeArrowheads="1"/>
          </p:cNvSpPr>
          <p:nvPr/>
        </p:nvSpPr>
        <p:spPr bwMode="auto">
          <a:xfrm>
            <a:off x="4265613" y="1476375"/>
            <a:ext cx="5080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7/11</a:t>
            </a:r>
          </a:p>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45/188</a:t>
            </a:r>
          </a:p>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173/2.200</a:t>
            </a:r>
          </a:p>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216/2.749</a:t>
            </a:r>
          </a:p>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441/5.148</a:t>
            </a:r>
          </a:p>
        </p:txBody>
      </p:sp>
      <p:sp>
        <p:nvSpPr>
          <p:cNvPr id="82967" name="Text Box 31">
            <a:extLst>
              <a:ext uri="{FF2B5EF4-FFF2-40B4-BE49-F238E27FC236}">
                <a16:creationId xmlns:a16="http://schemas.microsoft.com/office/drawing/2014/main" id="{28D8959B-15B7-4AEF-9C73-2296FB1B3AD0}"/>
              </a:ext>
            </a:extLst>
          </p:cNvPr>
          <p:cNvSpPr txBox="1">
            <a:spLocks noChangeArrowheads="1"/>
          </p:cNvSpPr>
          <p:nvPr/>
        </p:nvSpPr>
        <p:spPr bwMode="auto">
          <a:xfrm>
            <a:off x="7683500" y="1476375"/>
            <a:ext cx="8128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0,45 (0,13-1,57)</a:t>
            </a:r>
          </a:p>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0,22 (0,12-0,43)</a:t>
            </a:r>
          </a:p>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0,67 (0,53-0,84)</a:t>
            </a:r>
          </a:p>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0,82 (0,68-1,00)</a:t>
            </a:r>
          </a:p>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0,56 (0,37-0,85)</a:t>
            </a:r>
          </a:p>
        </p:txBody>
      </p:sp>
      <p:sp>
        <p:nvSpPr>
          <p:cNvPr id="82968" name="Text Box 32">
            <a:extLst>
              <a:ext uri="{FF2B5EF4-FFF2-40B4-BE49-F238E27FC236}">
                <a16:creationId xmlns:a16="http://schemas.microsoft.com/office/drawing/2014/main" id="{96A0C107-D3CC-4413-B881-1DAE3F817CAB}"/>
              </a:ext>
            </a:extLst>
          </p:cNvPr>
          <p:cNvSpPr txBox="1">
            <a:spLocks noChangeArrowheads="1"/>
          </p:cNvSpPr>
          <p:nvPr/>
        </p:nvSpPr>
        <p:spPr bwMode="auto">
          <a:xfrm>
            <a:off x="366713" y="1438275"/>
            <a:ext cx="906462"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Scompenso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Cardiaco</a:t>
            </a:r>
          </a:p>
        </p:txBody>
      </p:sp>
      <p:sp>
        <p:nvSpPr>
          <p:cNvPr id="82969" name="Text Box 33">
            <a:extLst>
              <a:ext uri="{FF2B5EF4-FFF2-40B4-BE49-F238E27FC236}">
                <a16:creationId xmlns:a16="http://schemas.microsoft.com/office/drawing/2014/main" id="{C568B852-11EF-47CD-AD48-093D9F50A3E4}"/>
              </a:ext>
            </a:extLst>
          </p:cNvPr>
          <p:cNvSpPr txBox="1">
            <a:spLocks noChangeArrowheads="1"/>
          </p:cNvSpPr>
          <p:nvPr/>
        </p:nvSpPr>
        <p:spPr bwMode="auto">
          <a:xfrm>
            <a:off x="7150100" y="1476375"/>
            <a:ext cx="22225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1,7</a:t>
            </a:r>
          </a:p>
          <a:p>
            <a:pPr marL="0" marR="0" lvl="0" indent="0" algn="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4,8</a:t>
            </a:r>
          </a:p>
          <a:p>
            <a:pPr marL="0" marR="0" lvl="0" indent="0" algn="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11,8</a:t>
            </a:r>
          </a:p>
          <a:p>
            <a:pPr marL="0" marR="0" lvl="0" indent="0" algn="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12,5</a:t>
            </a:r>
          </a:p>
          <a:p>
            <a:pPr marL="0" marR="0" lvl="0" indent="0" algn="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30,9</a:t>
            </a:r>
          </a:p>
        </p:txBody>
      </p:sp>
      <p:sp>
        <p:nvSpPr>
          <p:cNvPr id="82970" name="Text Box 34">
            <a:extLst>
              <a:ext uri="{FF2B5EF4-FFF2-40B4-BE49-F238E27FC236}">
                <a16:creationId xmlns:a16="http://schemas.microsoft.com/office/drawing/2014/main" id="{F1D43155-E947-4A46-8022-73BCA6D422B6}"/>
              </a:ext>
            </a:extLst>
          </p:cNvPr>
          <p:cNvSpPr txBox="1">
            <a:spLocks noChangeArrowheads="1"/>
          </p:cNvSpPr>
          <p:nvPr/>
        </p:nvSpPr>
        <p:spPr bwMode="auto">
          <a:xfrm>
            <a:off x="381000" y="2081213"/>
            <a:ext cx="541655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ts val="900"/>
              </a:lnSpc>
              <a:spcBef>
                <a:spcPct val="0"/>
              </a:spcBef>
              <a:spcAft>
                <a:spcPts val="30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Test Chi-quadro per l’eterogeneità = 15,01; df = 3; p = 0,0018. Test per l’effetto globale z = -2,72; p = 0,007</a:t>
            </a:r>
          </a:p>
        </p:txBody>
      </p:sp>
      <p:sp>
        <p:nvSpPr>
          <p:cNvPr id="82971" name="Text Box 35">
            <a:extLst>
              <a:ext uri="{FF2B5EF4-FFF2-40B4-BE49-F238E27FC236}">
                <a16:creationId xmlns:a16="http://schemas.microsoft.com/office/drawing/2014/main" id="{DAECB762-F1E6-4CF7-B649-69B05B648B10}"/>
              </a:ext>
            </a:extLst>
          </p:cNvPr>
          <p:cNvSpPr txBox="1">
            <a:spLocks noChangeArrowheads="1"/>
          </p:cNvSpPr>
          <p:nvPr/>
        </p:nvSpPr>
        <p:spPr bwMode="auto">
          <a:xfrm>
            <a:off x="1444625" y="2451100"/>
            <a:ext cx="103505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CAPP</a:t>
            </a:r>
          </a:p>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LIFE</a:t>
            </a:r>
          </a:p>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STOPH2</a:t>
            </a:r>
          </a:p>
          <a:p>
            <a:pPr marL="0" marR="0" lvl="0" indent="0" algn="l" defTabSz="914400" rtl="0" eaLnBrk="1" fontAlgn="base" latinLnBrk="0" hangingPunct="1">
              <a:lnSpc>
                <a:spcPts val="900"/>
              </a:lnSpc>
              <a:spcBef>
                <a:spcPct val="0"/>
              </a:spcBef>
              <a:spcAft>
                <a:spcPts val="30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Sub Totale (IC 95%)</a:t>
            </a:r>
          </a:p>
        </p:txBody>
      </p:sp>
      <p:sp>
        <p:nvSpPr>
          <p:cNvPr id="82972" name="Text Box 36">
            <a:extLst>
              <a:ext uri="{FF2B5EF4-FFF2-40B4-BE49-F238E27FC236}">
                <a16:creationId xmlns:a16="http://schemas.microsoft.com/office/drawing/2014/main" id="{07505D94-59FB-42A3-944D-043EEDAE0E5F}"/>
              </a:ext>
            </a:extLst>
          </p:cNvPr>
          <p:cNvSpPr txBox="1">
            <a:spLocks noChangeArrowheads="1"/>
          </p:cNvSpPr>
          <p:nvPr/>
        </p:nvSpPr>
        <p:spPr bwMode="auto">
          <a:xfrm>
            <a:off x="2879725" y="2451100"/>
            <a:ext cx="571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117/5.492</a:t>
            </a:r>
          </a:p>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179/4.417</a:t>
            </a:r>
          </a:p>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200/2.205</a:t>
            </a:r>
          </a:p>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496/12.114</a:t>
            </a:r>
          </a:p>
        </p:txBody>
      </p:sp>
      <p:sp>
        <p:nvSpPr>
          <p:cNvPr id="82973" name="Text Box 37">
            <a:extLst>
              <a:ext uri="{FF2B5EF4-FFF2-40B4-BE49-F238E27FC236}">
                <a16:creationId xmlns:a16="http://schemas.microsoft.com/office/drawing/2014/main" id="{6702039C-CFB8-459E-AF8A-DD17B2BA4E4A}"/>
              </a:ext>
            </a:extLst>
          </p:cNvPr>
          <p:cNvSpPr txBox="1">
            <a:spLocks noChangeArrowheads="1"/>
          </p:cNvSpPr>
          <p:nvPr/>
        </p:nvSpPr>
        <p:spPr bwMode="auto">
          <a:xfrm>
            <a:off x="4233863" y="2451100"/>
            <a:ext cx="5715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135/5.493</a:t>
            </a:r>
          </a:p>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252/4.387</a:t>
            </a:r>
          </a:p>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357/4.409</a:t>
            </a:r>
          </a:p>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744/14.289</a:t>
            </a:r>
          </a:p>
        </p:txBody>
      </p:sp>
      <p:sp>
        <p:nvSpPr>
          <p:cNvPr id="82974" name="Text Box 38">
            <a:extLst>
              <a:ext uri="{FF2B5EF4-FFF2-40B4-BE49-F238E27FC236}">
                <a16:creationId xmlns:a16="http://schemas.microsoft.com/office/drawing/2014/main" id="{7572E45C-8331-4974-B8A5-A6617424C8D6}"/>
              </a:ext>
            </a:extLst>
          </p:cNvPr>
          <p:cNvSpPr txBox="1">
            <a:spLocks noChangeArrowheads="1"/>
          </p:cNvSpPr>
          <p:nvPr/>
        </p:nvSpPr>
        <p:spPr bwMode="auto">
          <a:xfrm>
            <a:off x="7683500" y="2451100"/>
            <a:ext cx="81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0,87 (0,68-1,11)</a:t>
            </a:r>
          </a:p>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0,71 (0,59-0,85)</a:t>
            </a:r>
          </a:p>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1,12 (0,95-1,32)</a:t>
            </a:r>
          </a:p>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0,88 (0,66-1,19)</a:t>
            </a:r>
          </a:p>
        </p:txBody>
      </p:sp>
      <p:sp>
        <p:nvSpPr>
          <p:cNvPr id="82975" name="Text Box 39">
            <a:extLst>
              <a:ext uri="{FF2B5EF4-FFF2-40B4-BE49-F238E27FC236}">
                <a16:creationId xmlns:a16="http://schemas.microsoft.com/office/drawing/2014/main" id="{8A23EE10-727B-4E56-A9E9-ABD9B1DEA067}"/>
              </a:ext>
            </a:extLst>
          </p:cNvPr>
          <p:cNvSpPr txBox="1">
            <a:spLocks noChangeArrowheads="1"/>
          </p:cNvSpPr>
          <p:nvPr/>
        </p:nvSpPr>
        <p:spPr bwMode="auto">
          <a:xfrm>
            <a:off x="366713" y="2413000"/>
            <a:ext cx="906462"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Ipertensione</a:t>
            </a:r>
          </a:p>
        </p:txBody>
      </p:sp>
      <p:sp>
        <p:nvSpPr>
          <p:cNvPr id="82976" name="Text Box 40">
            <a:extLst>
              <a:ext uri="{FF2B5EF4-FFF2-40B4-BE49-F238E27FC236}">
                <a16:creationId xmlns:a16="http://schemas.microsoft.com/office/drawing/2014/main" id="{EEB06393-7DD2-4E24-94A1-235F4FD9DF4F}"/>
              </a:ext>
            </a:extLst>
          </p:cNvPr>
          <p:cNvSpPr txBox="1">
            <a:spLocks noChangeArrowheads="1"/>
          </p:cNvSpPr>
          <p:nvPr/>
        </p:nvSpPr>
        <p:spPr bwMode="auto">
          <a:xfrm>
            <a:off x="7154863" y="2451100"/>
            <a:ext cx="2222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11,4</a:t>
            </a:r>
          </a:p>
          <a:p>
            <a:pPr marL="0" marR="0" lvl="0" indent="0" algn="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12,6</a:t>
            </a:r>
          </a:p>
          <a:p>
            <a:pPr marL="0" marR="0" lvl="0" indent="0" algn="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13,0</a:t>
            </a:r>
          </a:p>
          <a:p>
            <a:pPr marL="0" marR="0" lvl="0" indent="0" algn="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37,1</a:t>
            </a:r>
          </a:p>
        </p:txBody>
      </p:sp>
      <p:sp>
        <p:nvSpPr>
          <p:cNvPr id="82977" name="Text Box 41">
            <a:extLst>
              <a:ext uri="{FF2B5EF4-FFF2-40B4-BE49-F238E27FC236}">
                <a16:creationId xmlns:a16="http://schemas.microsoft.com/office/drawing/2014/main" id="{49FFF000-0719-4927-9A33-28E24CBB7E4B}"/>
              </a:ext>
            </a:extLst>
          </p:cNvPr>
          <p:cNvSpPr txBox="1">
            <a:spLocks noChangeArrowheads="1"/>
          </p:cNvSpPr>
          <p:nvPr/>
        </p:nvSpPr>
        <p:spPr bwMode="auto">
          <a:xfrm>
            <a:off x="381000" y="2954338"/>
            <a:ext cx="525145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ts val="900"/>
              </a:lnSpc>
              <a:spcBef>
                <a:spcPct val="0"/>
              </a:spcBef>
              <a:spcAft>
                <a:spcPts val="30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Test Chi-quadro per l’eterogeneità = 13,34; df = 2; p = 0,0013. Test per l’effetto globale z = 0,82; p = 0,4</a:t>
            </a:r>
          </a:p>
        </p:txBody>
      </p:sp>
      <p:sp>
        <p:nvSpPr>
          <p:cNvPr id="82978" name="Text Box 42">
            <a:extLst>
              <a:ext uri="{FF2B5EF4-FFF2-40B4-BE49-F238E27FC236}">
                <a16:creationId xmlns:a16="http://schemas.microsoft.com/office/drawing/2014/main" id="{EBB3285D-D0F8-418F-8927-32D71161207B}"/>
              </a:ext>
            </a:extLst>
          </p:cNvPr>
          <p:cNvSpPr txBox="1">
            <a:spLocks noChangeArrowheads="1"/>
          </p:cNvSpPr>
          <p:nvPr/>
        </p:nvSpPr>
        <p:spPr bwMode="auto">
          <a:xfrm>
            <a:off x="1444625" y="3325813"/>
            <a:ext cx="10350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Madrid</a:t>
            </a:r>
          </a:p>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Lieng</a:t>
            </a:r>
          </a:p>
          <a:p>
            <a:pPr marL="0" marR="0" lvl="0" indent="0" algn="l" defTabSz="914400" rtl="0" eaLnBrk="1" fontAlgn="base" latinLnBrk="0" hangingPunct="1">
              <a:lnSpc>
                <a:spcPts val="900"/>
              </a:lnSpc>
              <a:spcBef>
                <a:spcPct val="0"/>
              </a:spcBef>
              <a:spcAft>
                <a:spcPts val="30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Sub Totale (IC 95%)</a:t>
            </a:r>
          </a:p>
        </p:txBody>
      </p:sp>
      <p:sp>
        <p:nvSpPr>
          <p:cNvPr id="82979" name="Text Box 43">
            <a:extLst>
              <a:ext uri="{FF2B5EF4-FFF2-40B4-BE49-F238E27FC236}">
                <a16:creationId xmlns:a16="http://schemas.microsoft.com/office/drawing/2014/main" id="{B3EFBB1F-0629-4A48-BE52-DC96FF5BB764}"/>
              </a:ext>
            </a:extLst>
          </p:cNvPr>
          <p:cNvSpPr txBox="1">
            <a:spLocks noChangeArrowheads="1"/>
          </p:cNvSpPr>
          <p:nvPr/>
        </p:nvSpPr>
        <p:spPr bwMode="auto">
          <a:xfrm>
            <a:off x="2990850" y="3325813"/>
            <a:ext cx="3492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9/79</a:t>
            </a:r>
          </a:p>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18/70</a:t>
            </a:r>
          </a:p>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27/149</a:t>
            </a:r>
          </a:p>
        </p:txBody>
      </p:sp>
      <p:sp>
        <p:nvSpPr>
          <p:cNvPr id="82980" name="Text Box 44">
            <a:extLst>
              <a:ext uri="{FF2B5EF4-FFF2-40B4-BE49-F238E27FC236}">
                <a16:creationId xmlns:a16="http://schemas.microsoft.com/office/drawing/2014/main" id="{1CAB972D-ADE9-4892-976E-937D688948D6}"/>
              </a:ext>
            </a:extLst>
          </p:cNvPr>
          <p:cNvSpPr txBox="1">
            <a:spLocks noChangeArrowheads="1"/>
          </p:cNvSpPr>
          <p:nvPr/>
        </p:nvSpPr>
        <p:spPr bwMode="auto">
          <a:xfrm>
            <a:off x="4344988" y="3325813"/>
            <a:ext cx="3492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22/75</a:t>
            </a:r>
          </a:p>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32/75</a:t>
            </a:r>
          </a:p>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54/150</a:t>
            </a:r>
          </a:p>
        </p:txBody>
      </p:sp>
      <p:sp>
        <p:nvSpPr>
          <p:cNvPr id="82981" name="Text Box 45">
            <a:extLst>
              <a:ext uri="{FF2B5EF4-FFF2-40B4-BE49-F238E27FC236}">
                <a16:creationId xmlns:a16="http://schemas.microsoft.com/office/drawing/2014/main" id="{8DCCDD91-D199-4A28-8FE5-484AD17A188A}"/>
              </a:ext>
            </a:extLst>
          </p:cNvPr>
          <p:cNvSpPr txBox="1">
            <a:spLocks noChangeArrowheads="1"/>
          </p:cNvSpPr>
          <p:nvPr/>
        </p:nvSpPr>
        <p:spPr bwMode="auto">
          <a:xfrm>
            <a:off x="7683500" y="3325813"/>
            <a:ext cx="8128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0,39 (0,19-0,79)</a:t>
            </a:r>
          </a:p>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0,60 (0,37-0,97)</a:t>
            </a:r>
          </a:p>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0,52 (0,35-0,79)</a:t>
            </a:r>
          </a:p>
        </p:txBody>
      </p:sp>
      <p:sp>
        <p:nvSpPr>
          <p:cNvPr id="82982" name="Text Box 46">
            <a:extLst>
              <a:ext uri="{FF2B5EF4-FFF2-40B4-BE49-F238E27FC236}">
                <a16:creationId xmlns:a16="http://schemas.microsoft.com/office/drawing/2014/main" id="{1D873E80-656C-4F93-9DAB-01D7F9B9D154}"/>
              </a:ext>
            </a:extLst>
          </p:cNvPr>
          <p:cNvSpPr txBox="1">
            <a:spLocks noChangeArrowheads="1"/>
          </p:cNvSpPr>
          <p:nvPr/>
        </p:nvSpPr>
        <p:spPr bwMode="auto">
          <a:xfrm>
            <a:off x="366713" y="3287713"/>
            <a:ext cx="8890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Fibrillazione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atriale</a:t>
            </a:r>
          </a:p>
        </p:txBody>
      </p:sp>
      <p:sp>
        <p:nvSpPr>
          <p:cNvPr id="82983" name="Text Box 47">
            <a:extLst>
              <a:ext uri="{FF2B5EF4-FFF2-40B4-BE49-F238E27FC236}">
                <a16:creationId xmlns:a16="http://schemas.microsoft.com/office/drawing/2014/main" id="{AA14263E-E746-4568-A3FA-62824EBF28B6}"/>
              </a:ext>
            </a:extLst>
          </p:cNvPr>
          <p:cNvSpPr txBox="1">
            <a:spLocks noChangeArrowheads="1"/>
          </p:cNvSpPr>
          <p:nvPr/>
        </p:nvSpPr>
        <p:spPr bwMode="auto">
          <a:xfrm>
            <a:off x="7154863" y="3325813"/>
            <a:ext cx="2222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4,3</a:t>
            </a:r>
          </a:p>
          <a:p>
            <a:pPr marL="0" marR="0" lvl="0" indent="0" algn="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7,0</a:t>
            </a:r>
          </a:p>
          <a:p>
            <a:pPr marL="0" marR="0" lvl="0" indent="0" algn="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11,4</a:t>
            </a:r>
          </a:p>
        </p:txBody>
      </p:sp>
      <p:sp>
        <p:nvSpPr>
          <p:cNvPr id="82984" name="Text Box 48">
            <a:extLst>
              <a:ext uri="{FF2B5EF4-FFF2-40B4-BE49-F238E27FC236}">
                <a16:creationId xmlns:a16="http://schemas.microsoft.com/office/drawing/2014/main" id="{12FE4362-C671-4320-8778-58365E2F1A1B}"/>
              </a:ext>
            </a:extLst>
          </p:cNvPr>
          <p:cNvSpPr txBox="1">
            <a:spLocks noChangeArrowheads="1"/>
          </p:cNvSpPr>
          <p:nvPr/>
        </p:nvSpPr>
        <p:spPr bwMode="auto">
          <a:xfrm>
            <a:off x="381000" y="3746500"/>
            <a:ext cx="518795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ts val="900"/>
              </a:lnSpc>
              <a:spcBef>
                <a:spcPct val="0"/>
              </a:spcBef>
              <a:spcAft>
                <a:spcPts val="30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Test Chi-quadro per l’eterogeneità = 1,03; df = 1; p = 0,31. Test per l’effetto globale z = 3,13; p = 0,002</a:t>
            </a:r>
          </a:p>
        </p:txBody>
      </p:sp>
      <p:sp>
        <p:nvSpPr>
          <p:cNvPr id="82985" name="Text Box 49">
            <a:extLst>
              <a:ext uri="{FF2B5EF4-FFF2-40B4-BE49-F238E27FC236}">
                <a16:creationId xmlns:a16="http://schemas.microsoft.com/office/drawing/2014/main" id="{CC24DA47-51C2-4F67-A756-7341B02D1AFC}"/>
              </a:ext>
            </a:extLst>
          </p:cNvPr>
          <p:cNvSpPr txBox="1">
            <a:spLocks noChangeArrowheads="1"/>
          </p:cNvSpPr>
          <p:nvPr/>
        </p:nvSpPr>
        <p:spPr bwMode="auto">
          <a:xfrm>
            <a:off x="1444625" y="4116388"/>
            <a:ext cx="103505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TRACE</a:t>
            </a:r>
          </a:p>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GISSI</a:t>
            </a:r>
          </a:p>
          <a:p>
            <a:pPr marL="0" marR="0" lvl="0" indent="0" algn="l" defTabSz="914400" rtl="0" eaLnBrk="1" fontAlgn="base" latinLnBrk="0" hangingPunct="1">
              <a:lnSpc>
                <a:spcPts val="900"/>
              </a:lnSpc>
              <a:spcBef>
                <a:spcPct val="0"/>
              </a:spcBef>
              <a:spcAft>
                <a:spcPts val="30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Sub Totale (IC 95%)</a:t>
            </a:r>
          </a:p>
        </p:txBody>
      </p:sp>
      <p:sp>
        <p:nvSpPr>
          <p:cNvPr id="82986" name="Text Box 50">
            <a:extLst>
              <a:ext uri="{FF2B5EF4-FFF2-40B4-BE49-F238E27FC236}">
                <a16:creationId xmlns:a16="http://schemas.microsoft.com/office/drawing/2014/main" id="{63E5BADC-66DE-4A31-A148-90EC1B14C35B}"/>
              </a:ext>
            </a:extLst>
          </p:cNvPr>
          <p:cNvSpPr txBox="1">
            <a:spLocks noChangeArrowheads="1"/>
          </p:cNvSpPr>
          <p:nvPr/>
        </p:nvSpPr>
        <p:spPr bwMode="auto">
          <a:xfrm>
            <a:off x="2911475" y="4116388"/>
            <a:ext cx="508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22/790</a:t>
            </a:r>
          </a:p>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865/8.865</a:t>
            </a:r>
          </a:p>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687/9.655</a:t>
            </a:r>
          </a:p>
        </p:txBody>
      </p:sp>
      <p:sp>
        <p:nvSpPr>
          <p:cNvPr id="82987" name="Text Box 51">
            <a:extLst>
              <a:ext uri="{FF2B5EF4-FFF2-40B4-BE49-F238E27FC236}">
                <a16:creationId xmlns:a16="http://schemas.microsoft.com/office/drawing/2014/main" id="{26B96F17-0E21-4E84-B41D-1EC5C9CFC2C4}"/>
              </a:ext>
            </a:extLst>
          </p:cNvPr>
          <p:cNvSpPr txBox="1">
            <a:spLocks noChangeArrowheads="1"/>
          </p:cNvSpPr>
          <p:nvPr/>
        </p:nvSpPr>
        <p:spPr bwMode="auto">
          <a:xfrm>
            <a:off x="4265613" y="4116388"/>
            <a:ext cx="508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42/787</a:t>
            </a:r>
          </a:p>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721/8.846</a:t>
            </a:r>
          </a:p>
          <a:p>
            <a:pPr marL="0" marR="0" lvl="0" indent="0" algn="ct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763/9.633</a:t>
            </a:r>
          </a:p>
        </p:txBody>
      </p:sp>
      <p:sp>
        <p:nvSpPr>
          <p:cNvPr id="82988" name="Text Box 52">
            <a:extLst>
              <a:ext uri="{FF2B5EF4-FFF2-40B4-BE49-F238E27FC236}">
                <a16:creationId xmlns:a16="http://schemas.microsoft.com/office/drawing/2014/main" id="{FDD954DA-3E45-4DBA-8C26-D94A521AC835}"/>
              </a:ext>
            </a:extLst>
          </p:cNvPr>
          <p:cNvSpPr txBox="1">
            <a:spLocks noChangeArrowheads="1"/>
          </p:cNvSpPr>
          <p:nvPr/>
        </p:nvSpPr>
        <p:spPr bwMode="auto">
          <a:xfrm>
            <a:off x="7683500" y="4116388"/>
            <a:ext cx="8128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0,52 (0,31-0,87)</a:t>
            </a:r>
          </a:p>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0,92 (0,83-1,02)</a:t>
            </a:r>
          </a:p>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0,73 (0,43-1,26)</a:t>
            </a:r>
          </a:p>
        </p:txBody>
      </p:sp>
      <p:sp>
        <p:nvSpPr>
          <p:cNvPr id="82989" name="Text Box 53">
            <a:extLst>
              <a:ext uri="{FF2B5EF4-FFF2-40B4-BE49-F238E27FC236}">
                <a16:creationId xmlns:a16="http://schemas.microsoft.com/office/drawing/2014/main" id="{02C74E60-6F57-44DD-B408-B38E90B5BE82}"/>
              </a:ext>
            </a:extLst>
          </p:cNvPr>
          <p:cNvSpPr txBox="1">
            <a:spLocks noChangeArrowheads="1"/>
          </p:cNvSpPr>
          <p:nvPr/>
        </p:nvSpPr>
        <p:spPr bwMode="auto">
          <a:xfrm>
            <a:off x="366713" y="4078288"/>
            <a:ext cx="855662"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Post-infarto</a:t>
            </a:r>
          </a:p>
        </p:txBody>
      </p:sp>
      <p:sp>
        <p:nvSpPr>
          <p:cNvPr id="82990" name="Text Box 54">
            <a:extLst>
              <a:ext uri="{FF2B5EF4-FFF2-40B4-BE49-F238E27FC236}">
                <a16:creationId xmlns:a16="http://schemas.microsoft.com/office/drawing/2014/main" id="{8432595C-428E-46C1-8E64-437EDD5235A8}"/>
              </a:ext>
            </a:extLst>
          </p:cNvPr>
          <p:cNvSpPr txBox="1">
            <a:spLocks noChangeArrowheads="1"/>
          </p:cNvSpPr>
          <p:nvPr/>
        </p:nvSpPr>
        <p:spPr bwMode="auto">
          <a:xfrm>
            <a:off x="7153275" y="4116388"/>
            <a:ext cx="22225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6,6</a:t>
            </a:r>
          </a:p>
          <a:p>
            <a:pPr marL="0" marR="0" lvl="0" indent="0" algn="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14,0</a:t>
            </a:r>
          </a:p>
          <a:p>
            <a:pPr marL="0" marR="0" lvl="0" indent="0" algn="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20,7</a:t>
            </a:r>
          </a:p>
        </p:txBody>
      </p:sp>
      <p:sp>
        <p:nvSpPr>
          <p:cNvPr id="82991" name="Text Box 55">
            <a:extLst>
              <a:ext uri="{FF2B5EF4-FFF2-40B4-BE49-F238E27FC236}">
                <a16:creationId xmlns:a16="http://schemas.microsoft.com/office/drawing/2014/main" id="{E3BACC38-96B5-40AB-9C97-6DCDBA9C1B9F}"/>
              </a:ext>
            </a:extLst>
          </p:cNvPr>
          <p:cNvSpPr txBox="1">
            <a:spLocks noChangeArrowheads="1"/>
          </p:cNvSpPr>
          <p:nvPr/>
        </p:nvSpPr>
        <p:spPr bwMode="auto">
          <a:xfrm>
            <a:off x="381000" y="4492625"/>
            <a:ext cx="512445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ts val="900"/>
              </a:lnSpc>
              <a:spcBef>
                <a:spcPct val="0"/>
              </a:spcBef>
              <a:spcAft>
                <a:spcPts val="30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Test Chi-quadro per l’eterogeneità = 4,64; df = 1; p = 0,031. Test per l’effetto globale z = 1,12; p = 0,3</a:t>
            </a:r>
          </a:p>
        </p:txBody>
      </p:sp>
      <p:sp>
        <p:nvSpPr>
          <p:cNvPr id="82992" name="Text Box 56">
            <a:extLst>
              <a:ext uri="{FF2B5EF4-FFF2-40B4-BE49-F238E27FC236}">
                <a16:creationId xmlns:a16="http://schemas.microsoft.com/office/drawing/2014/main" id="{B4F685A1-F6F7-48DE-B7BC-D9A1FD2854ED}"/>
              </a:ext>
            </a:extLst>
          </p:cNvPr>
          <p:cNvSpPr txBox="1">
            <a:spLocks noChangeArrowheads="1"/>
          </p:cNvSpPr>
          <p:nvPr/>
        </p:nvSpPr>
        <p:spPr bwMode="auto">
          <a:xfrm>
            <a:off x="2832100" y="4864100"/>
            <a:ext cx="666750" cy="11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1.517/27.089</a:t>
            </a:r>
          </a:p>
        </p:txBody>
      </p:sp>
      <p:sp>
        <p:nvSpPr>
          <p:cNvPr id="82993" name="Text Box 57">
            <a:extLst>
              <a:ext uri="{FF2B5EF4-FFF2-40B4-BE49-F238E27FC236}">
                <a16:creationId xmlns:a16="http://schemas.microsoft.com/office/drawing/2014/main" id="{36138720-1553-4AC2-B8F3-4846747D18D6}"/>
              </a:ext>
            </a:extLst>
          </p:cNvPr>
          <p:cNvSpPr txBox="1">
            <a:spLocks noChangeArrowheads="1"/>
          </p:cNvSpPr>
          <p:nvPr/>
        </p:nvSpPr>
        <p:spPr bwMode="auto">
          <a:xfrm>
            <a:off x="4186238" y="4864100"/>
            <a:ext cx="666750" cy="11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2.002/29.220</a:t>
            </a:r>
          </a:p>
        </p:txBody>
      </p:sp>
      <p:sp>
        <p:nvSpPr>
          <p:cNvPr id="82994" name="Text Box 58">
            <a:extLst>
              <a:ext uri="{FF2B5EF4-FFF2-40B4-BE49-F238E27FC236}">
                <a16:creationId xmlns:a16="http://schemas.microsoft.com/office/drawing/2014/main" id="{0977C826-CE59-44E3-A9D5-30FF3ACEE7A8}"/>
              </a:ext>
            </a:extLst>
          </p:cNvPr>
          <p:cNvSpPr txBox="1">
            <a:spLocks noChangeArrowheads="1"/>
          </p:cNvSpPr>
          <p:nvPr/>
        </p:nvSpPr>
        <p:spPr bwMode="auto">
          <a:xfrm>
            <a:off x="7683500" y="4864100"/>
            <a:ext cx="812800" cy="11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0,72 (0,60-0,85)</a:t>
            </a:r>
          </a:p>
        </p:txBody>
      </p:sp>
      <p:sp>
        <p:nvSpPr>
          <p:cNvPr id="82995" name="Text Box 59">
            <a:extLst>
              <a:ext uri="{FF2B5EF4-FFF2-40B4-BE49-F238E27FC236}">
                <a16:creationId xmlns:a16="http://schemas.microsoft.com/office/drawing/2014/main" id="{09F6E716-3138-4581-9853-2708310A6048}"/>
              </a:ext>
            </a:extLst>
          </p:cNvPr>
          <p:cNvSpPr txBox="1">
            <a:spLocks noChangeArrowheads="1"/>
          </p:cNvSpPr>
          <p:nvPr/>
        </p:nvSpPr>
        <p:spPr bwMode="auto">
          <a:xfrm>
            <a:off x="366713" y="4826000"/>
            <a:ext cx="10922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200" b="1" i="0" u="none" strike="noStrike" kern="1200" cap="none" spc="0" normalizeH="0" baseline="0" noProof="0">
                <a:ln>
                  <a:noFill/>
                </a:ln>
                <a:solidFill>
                  <a:srgbClr val="FFFF00"/>
                </a:solidFill>
                <a:effectLst/>
                <a:uLnTx/>
                <a:uFillTx/>
                <a:latin typeface="Arial" panose="020B0604020202020204" pitchFamily="34" charset="0"/>
                <a:ea typeface="+mn-ea"/>
                <a:cs typeface="+mn-cs"/>
              </a:rPr>
              <a:t>Totale (IC 95%)</a:t>
            </a:r>
          </a:p>
        </p:txBody>
      </p:sp>
      <p:sp>
        <p:nvSpPr>
          <p:cNvPr id="82996" name="Text Box 60">
            <a:extLst>
              <a:ext uri="{FF2B5EF4-FFF2-40B4-BE49-F238E27FC236}">
                <a16:creationId xmlns:a16="http://schemas.microsoft.com/office/drawing/2014/main" id="{A672F811-C08C-4137-B261-33E613458D24}"/>
              </a:ext>
            </a:extLst>
          </p:cNvPr>
          <p:cNvSpPr txBox="1">
            <a:spLocks noChangeArrowheads="1"/>
          </p:cNvSpPr>
          <p:nvPr/>
        </p:nvSpPr>
        <p:spPr bwMode="auto">
          <a:xfrm>
            <a:off x="7023100" y="4864100"/>
            <a:ext cx="349250" cy="11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r" defTabSz="914400" rtl="0" eaLnBrk="1" fontAlgn="base" latinLnBrk="0" hangingPunct="1">
              <a:lnSpc>
                <a:spcPts val="900"/>
              </a:lnSpc>
              <a:spcBef>
                <a:spcPct val="0"/>
              </a:spcBef>
              <a:spcAft>
                <a:spcPct val="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1000,0</a:t>
            </a:r>
          </a:p>
        </p:txBody>
      </p:sp>
      <p:sp>
        <p:nvSpPr>
          <p:cNvPr id="82997" name="Text Box 61">
            <a:extLst>
              <a:ext uri="{FF2B5EF4-FFF2-40B4-BE49-F238E27FC236}">
                <a16:creationId xmlns:a16="http://schemas.microsoft.com/office/drawing/2014/main" id="{AC118C26-8737-4DC0-B290-46537038D218}"/>
              </a:ext>
            </a:extLst>
          </p:cNvPr>
          <p:cNvSpPr txBox="1">
            <a:spLocks noChangeArrowheads="1"/>
          </p:cNvSpPr>
          <p:nvPr/>
        </p:nvSpPr>
        <p:spPr bwMode="auto">
          <a:xfrm>
            <a:off x="381000" y="5049838"/>
            <a:ext cx="33004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ts val="900"/>
              </a:lnSpc>
              <a:spcBef>
                <a:spcPct val="0"/>
              </a:spcBef>
              <a:spcAft>
                <a:spcPts val="30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Test Chi-quadro per l’eterogeneità = 48,50; df = 10; p = 0,00001. </a:t>
            </a:r>
          </a:p>
          <a:p>
            <a:pPr marL="0" marR="0" lvl="0" indent="0" algn="l" defTabSz="914400" rtl="0" eaLnBrk="1" fontAlgn="base" latinLnBrk="0" hangingPunct="1">
              <a:lnSpc>
                <a:spcPts val="900"/>
              </a:lnSpc>
              <a:spcBef>
                <a:spcPct val="0"/>
              </a:spcBef>
              <a:spcAft>
                <a:spcPts val="300"/>
              </a:spcAft>
              <a:buClrTx/>
              <a:buSzTx/>
              <a:buFontTx/>
              <a:buNone/>
              <a:tabLst/>
              <a:defRPr/>
            </a:pPr>
            <a:r>
              <a:rPr kumimoji="0" lang="it-IT" altLang="it-IT" sz="900" b="0" i="0" u="none" strike="noStrike" kern="1200" cap="none" spc="0" normalizeH="0" baseline="0" noProof="0">
                <a:ln>
                  <a:noFill/>
                </a:ln>
                <a:solidFill>
                  <a:srgbClr val="FFFFFF"/>
                </a:solidFill>
                <a:effectLst/>
                <a:uLnTx/>
                <a:uFillTx/>
                <a:latin typeface="Arial" panose="020B0604020202020204" pitchFamily="34" charset="0"/>
                <a:ea typeface="+mn-ea"/>
                <a:cs typeface="+mn-cs"/>
              </a:rPr>
              <a:t>Test per l’effetto globale z = -3,74; p = 0,0002</a:t>
            </a:r>
          </a:p>
        </p:txBody>
      </p:sp>
      <p:sp>
        <p:nvSpPr>
          <p:cNvPr id="82998" name="Text Box 62">
            <a:extLst>
              <a:ext uri="{FF2B5EF4-FFF2-40B4-BE49-F238E27FC236}">
                <a16:creationId xmlns:a16="http://schemas.microsoft.com/office/drawing/2014/main" id="{E5735D1F-9605-42C2-B6F1-B6D3B3BBA3E6}"/>
              </a:ext>
            </a:extLst>
          </p:cNvPr>
          <p:cNvSpPr txBox="1">
            <a:spLocks noChangeArrowheads="1"/>
          </p:cNvSpPr>
          <p:nvPr/>
        </p:nvSpPr>
        <p:spPr bwMode="auto">
          <a:xfrm>
            <a:off x="6354763" y="5702300"/>
            <a:ext cx="1200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altLang="it-IT" sz="1000" b="1" i="0" u="none" strike="noStrike" kern="1200" cap="none" spc="0" normalizeH="0" baseline="0" noProof="0">
                <a:ln>
                  <a:noFill/>
                </a:ln>
                <a:solidFill>
                  <a:srgbClr val="FFFF00"/>
                </a:solidFill>
                <a:effectLst/>
                <a:uLnTx/>
                <a:uFillTx/>
                <a:latin typeface="Arial" panose="020B0604020202020204" pitchFamily="34" charset="0"/>
                <a:ea typeface="+mn-ea"/>
                <a:cs typeface="+mn-cs"/>
              </a:rPr>
              <a:t>Controlli migliori</a:t>
            </a:r>
          </a:p>
        </p:txBody>
      </p:sp>
      <p:sp>
        <p:nvSpPr>
          <p:cNvPr id="82999" name="Line 63">
            <a:extLst>
              <a:ext uri="{FF2B5EF4-FFF2-40B4-BE49-F238E27FC236}">
                <a16:creationId xmlns:a16="http://schemas.microsoft.com/office/drawing/2014/main" id="{3AA88B26-F60A-4484-B57C-0261F8672AA5}"/>
              </a:ext>
            </a:extLst>
          </p:cNvPr>
          <p:cNvSpPr>
            <a:spLocks noChangeShapeType="1"/>
          </p:cNvSpPr>
          <p:nvPr/>
        </p:nvSpPr>
        <p:spPr bwMode="auto">
          <a:xfrm flipV="1">
            <a:off x="5375275" y="5465763"/>
            <a:ext cx="0" cy="80962"/>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00" name="Text Box 64">
            <a:extLst>
              <a:ext uri="{FF2B5EF4-FFF2-40B4-BE49-F238E27FC236}">
                <a16:creationId xmlns:a16="http://schemas.microsoft.com/office/drawing/2014/main" id="{9C97CDDB-0758-4997-81E4-579525A3CEA3}"/>
              </a:ext>
            </a:extLst>
          </p:cNvPr>
          <p:cNvSpPr txBox="1">
            <a:spLocks noChangeArrowheads="1"/>
          </p:cNvSpPr>
          <p:nvPr/>
        </p:nvSpPr>
        <p:spPr bwMode="auto">
          <a:xfrm>
            <a:off x="5194300" y="5527675"/>
            <a:ext cx="296863"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-2</a:t>
            </a:r>
          </a:p>
        </p:txBody>
      </p:sp>
      <p:sp>
        <p:nvSpPr>
          <p:cNvPr id="83001" name="Line 65">
            <a:extLst>
              <a:ext uri="{FF2B5EF4-FFF2-40B4-BE49-F238E27FC236}">
                <a16:creationId xmlns:a16="http://schemas.microsoft.com/office/drawing/2014/main" id="{C0E0F928-687F-40EC-B1D4-56E28FEE7EB3}"/>
              </a:ext>
            </a:extLst>
          </p:cNvPr>
          <p:cNvSpPr>
            <a:spLocks noChangeShapeType="1"/>
          </p:cNvSpPr>
          <p:nvPr/>
        </p:nvSpPr>
        <p:spPr bwMode="auto">
          <a:xfrm flipV="1">
            <a:off x="7115175" y="5465763"/>
            <a:ext cx="0" cy="80962"/>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02" name="Text Box 66">
            <a:extLst>
              <a:ext uri="{FF2B5EF4-FFF2-40B4-BE49-F238E27FC236}">
                <a16:creationId xmlns:a16="http://schemas.microsoft.com/office/drawing/2014/main" id="{544C05B0-F755-4FED-927A-4020DA6730E0}"/>
              </a:ext>
            </a:extLst>
          </p:cNvPr>
          <p:cNvSpPr txBox="1">
            <a:spLocks noChangeArrowheads="1"/>
          </p:cNvSpPr>
          <p:nvPr/>
        </p:nvSpPr>
        <p:spPr bwMode="auto">
          <a:xfrm>
            <a:off x="6934200" y="5527675"/>
            <a:ext cx="2540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it-IT" sz="1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5</a:t>
            </a:r>
          </a:p>
        </p:txBody>
      </p:sp>
      <p:sp>
        <p:nvSpPr>
          <p:cNvPr id="83003" name="Line 67">
            <a:extLst>
              <a:ext uri="{FF2B5EF4-FFF2-40B4-BE49-F238E27FC236}">
                <a16:creationId xmlns:a16="http://schemas.microsoft.com/office/drawing/2014/main" id="{59A273A2-78C0-4E08-A289-7D372B51C82C}"/>
              </a:ext>
            </a:extLst>
          </p:cNvPr>
          <p:cNvSpPr>
            <a:spLocks noChangeShapeType="1"/>
          </p:cNvSpPr>
          <p:nvPr/>
        </p:nvSpPr>
        <p:spPr bwMode="auto">
          <a:xfrm>
            <a:off x="5162550" y="1511300"/>
            <a:ext cx="1339850" cy="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04" name="Line 68">
            <a:extLst>
              <a:ext uri="{FF2B5EF4-FFF2-40B4-BE49-F238E27FC236}">
                <a16:creationId xmlns:a16="http://schemas.microsoft.com/office/drawing/2014/main" id="{E2FB2FDF-091F-4E6A-B4FC-C1D1A878385F}"/>
              </a:ext>
            </a:extLst>
          </p:cNvPr>
          <p:cNvSpPr>
            <a:spLocks noChangeShapeType="1"/>
          </p:cNvSpPr>
          <p:nvPr/>
        </p:nvSpPr>
        <p:spPr bwMode="auto">
          <a:xfrm>
            <a:off x="5118100" y="1625600"/>
            <a:ext cx="685800" cy="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05" name="Line 69">
            <a:extLst>
              <a:ext uri="{FF2B5EF4-FFF2-40B4-BE49-F238E27FC236}">
                <a16:creationId xmlns:a16="http://schemas.microsoft.com/office/drawing/2014/main" id="{3D88AD0D-F441-4B42-91ED-B38F9F0F85BE}"/>
              </a:ext>
            </a:extLst>
          </p:cNvPr>
          <p:cNvSpPr>
            <a:spLocks noChangeShapeType="1"/>
          </p:cNvSpPr>
          <p:nvPr/>
        </p:nvSpPr>
        <p:spPr bwMode="auto">
          <a:xfrm>
            <a:off x="5918200" y="1739900"/>
            <a:ext cx="254000" cy="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06" name="Line 70">
            <a:extLst>
              <a:ext uri="{FF2B5EF4-FFF2-40B4-BE49-F238E27FC236}">
                <a16:creationId xmlns:a16="http://schemas.microsoft.com/office/drawing/2014/main" id="{13FC8043-14A6-4B82-9995-FF9946FFBAA1}"/>
              </a:ext>
            </a:extLst>
          </p:cNvPr>
          <p:cNvSpPr>
            <a:spLocks noChangeShapeType="1"/>
          </p:cNvSpPr>
          <p:nvPr/>
        </p:nvSpPr>
        <p:spPr bwMode="auto">
          <a:xfrm>
            <a:off x="6051550" y="1860550"/>
            <a:ext cx="190500" cy="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07" name="Rectangle 71">
            <a:extLst>
              <a:ext uri="{FF2B5EF4-FFF2-40B4-BE49-F238E27FC236}">
                <a16:creationId xmlns:a16="http://schemas.microsoft.com/office/drawing/2014/main" id="{772240F2-3D1F-459B-92B7-A35F54FEAAFF}"/>
              </a:ext>
            </a:extLst>
          </p:cNvPr>
          <p:cNvSpPr>
            <a:spLocks noChangeArrowheads="1"/>
          </p:cNvSpPr>
          <p:nvPr/>
        </p:nvSpPr>
        <p:spPr bwMode="auto">
          <a:xfrm>
            <a:off x="5784850" y="1473200"/>
            <a:ext cx="82550" cy="825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08" name="Rectangle 72">
            <a:extLst>
              <a:ext uri="{FF2B5EF4-FFF2-40B4-BE49-F238E27FC236}">
                <a16:creationId xmlns:a16="http://schemas.microsoft.com/office/drawing/2014/main" id="{7904F2DA-9BC9-40FB-8AC7-419DFA0F460B}"/>
              </a:ext>
            </a:extLst>
          </p:cNvPr>
          <p:cNvSpPr>
            <a:spLocks noChangeArrowheads="1"/>
          </p:cNvSpPr>
          <p:nvPr/>
        </p:nvSpPr>
        <p:spPr bwMode="auto">
          <a:xfrm>
            <a:off x="5410200" y="1600200"/>
            <a:ext cx="69850" cy="698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09" name="Rectangle 73">
            <a:extLst>
              <a:ext uri="{FF2B5EF4-FFF2-40B4-BE49-F238E27FC236}">
                <a16:creationId xmlns:a16="http://schemas.microsoft.com/office/drawing/2014/main" id="{CF5FD8E0-8075-4D2B-B466-F7CC515C45CE}"/>
              </a:ext>
            </a:extLst>
          </p:cNvPr>
          <p:cNvSpPr>
            <a:spLocks noChangeArrowheads="1"/>
          </p:cNvSpPr>
          <p:nvPr/>
        </p:nvSpPr>
        <p:spPr bwMode="auto">
          <a:xfrm>
            <a:off x="6000750" y="1708150"/>
            <a:ext cx="69850" cy="698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10" name="Rectangle 74">
            <a:extLst>
              <a:ext uri="{FF2B5EF4-FFF2-40B4-BE49-F238E27FC236}">
                <a16:creationId xmlns:a16="http://schemas.microsoft.com/office/drawing/2014/main" id="{5CAA6904-47D4-4F9A-90A8-031A27D0D759}"/>
              </a:ext>
            </a:extLst>
          </p:cNvPr>
          <p:cNvSpPr>
            <a:spLocks noChangeArrowheads="1"/>
          </p:cNvSpPr>
          <p:nvPr/>
        </p:nvSpPr>
        <p:spPr bwMode="auto">
          <a:xfrm>
            <a:off x="6121400" y="1822450"/>
            <a:ext cx="69850" cy="698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11" name="AutoShape 75">
            <a:extLst>
              <a:ext uri="{FF2B5EF4-FFF2-40B4-BE49-F238E27FC236}">
                <a16:creationId xmlns:a16="http://schemas.microsoft.com/office/drawing/2014/main" id="{5B12EA02-18C9-495C-8B69-E969ECEAB43E}"/>
              </a:ext>
            </a:extLst>
          </p:cNvPr>
          <p:cNvSpPr>
            <a:spLocks noChangeArrowheads="1"/>
          </p:cNvSpPr>
          <p:nvPr/>
        </p:nvSpPr>
        <p:spPr bwMode="auto">
          <a:xfrm>
            <a:off x="5702300" y="1936750"/>
            <a:ext cx="482600" cy="76200"/>
          </a:xfrm>
          <a:prstGeom prst="flowChartDecision">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12" name="Line 76">
            <a:extLst>
              <a:ext uri="{FF2B5EF4-FFF2-40B4-BE49-F238E27FC236}">
                <a16:creationId xmlns:a16="http://schemas.microsoft.com/office/drawing/2014/main" id="{BB93F5F1-2C8A-4CDD-BDE0-508B53284290}"/>
              </a:ext>
            </a:extLst>
          </p:cNvPr>
          <p:cNvSpPr>
            <a:spLocks noChangeShapeType="1"/>
          </p:cNvSpPr>
          <p:nvPr/>
        </p:nvSpPr>
        <p:spPr bwMode="auto">
          <a:xfrm>
            <a:off x="6064250" y="2508250"/>
            <a:ext cx="254000" cy="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13" name="Line 77">
            <a:extLst>
              <a:ext uri="{FF2B5EF4-FFF2-40B4-BE49-F238E27FC236}">
                <a16:creationId xmlns:a16="http://schemas.microsoft.com/office/drawing/2014/main" id="{102C9795-FBC3-48EF-919D-FCC51CB39BBB}"/>
              </a:ext>
            </a:extLst>
          </p:cNvPr>
          <p:cNvSpPr>
            <a:spLocks noChangeShapeType="1"/>
          </p:cNvSpPr>
          <p:nvPr/>
        </p:nvSpPr>
        <p:spPr bwMode="auto">
          <a:xfrm>
            <a:off x="5981700" y="2622550"/>
            <a:ext cx="177800" cy="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14" name="Line 78">
            <a:extLst>
              <a:ext uri="{FF2B5EF4-FFF2-40B4-BE49-F238E27FC236}">
                <a16:creationId xmlns:a16="http://schemas.microsoft.com/office/drawing/2014/main" id="{2A891AAD-B722-4B9D-B94D-3241CC0AEAF3}"/>
              </a:ext>
            </a:extLst>
          </p:cNvPr>
          <p:cNvSpPr>
            <a:spLocks noChangeShapeType="1"/>
          </p:cNvSpPr>
          <p:nvPr/>
        </p:nvSpPr>
        <p:spPr bwMode="auto">
          <a:xfrm flipH="1">
            <a:off x="6235700" y="2730500"/>
            <a:ext cx="177800" cy="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15" name="AutoShape 79">
            <a:extLst>
              <a:ext uri="{FF2B5EF4-FFF2-40B4-BE49-F238E27FC236}">
                <a16:creationId xmlns:a16="http://schemas.microsoft.com/office/drawing/2014/main" id="{71690B48-075F-4D22-BC01-29F28F831FD2}"/>
              </a:ext>
            </a:extLst>
          </p:cNvPr>
          <p:cNvSpPr>
            <a:spLocks noChangeArrowheads="1"/>
          </p:cNvSpPr>
          <p:nvPr/>
        </p:nvSpPr>
        <p:spPr bwMode="auto">
          <a:xfrm>
            <a:off x="6019800" y="2819400"/>
            <a:ext cx="342900" cy="69850"/>
          </a:xfrm>
          <a:prstGeom prst="flowChartDecision">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16" name="Rectangle 80">
            <a:extLst>
              <a:ext uri="{FF2B5EF4-FFF2-40B4-BE49-F238E27FC236}">
                <a16:creationId xmlns:a16="http://schemas.microsoft.com/office/drawing/2014/main" id="{A9AF009C-F42D-41CD-9240-21F1711EE151}"/>
              </a:ext>
            </a:extLst>
          </p:cNvPr>
          <p:cNvSpPr>
            <a:spLocks noChangeArrowheads="1"/>
          </p:cNvSpPr>
          <p:nvPr/>
        </p:nvSpPr>
        <p:spPr bwMode="auto">
          <a:xfrm>
            <a:off x="6140450" y="2470150"/>
            <a:ext cx="69850" cy="698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17" name="Rectangle 81">
            <a:extLst>
              <a:ext uri="{FF2B5EF4-FFF2-40B4-BE49-F238E27FC236}">
                <a16:creationId xmlns:a16="http://schemas.microsoft.com/office/drawing/2014/main" id="{288EA23F-00E9-4FC9-8D62-ACCEA6B27622}"/>
              </a:ext>
            </a:extLst>
          </p:cNvPr>
          <p:cNvSpPr>
            <a:spLocks noChangeArrowheads="1"/>
          </p:cNvSpPr>
          <p:nvPr/>
        </p:nvSpPr>
        <p:spPr bwMode="auto">
          <a:xfrm>
            <a:off x="6019800" y="2578100"/>
            <a:ext cx="69850" cy="698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18" name="Rectangle 82">
            <a:extLst>
              <a:ext uri="{FF2B5EF4-FFF2-40B4-BE49-F238E27FC236}">
                <a16:creationId xmlns:a16="http://schemas.microsoft.com/office/drawing/2014/main" id="{4793E287-B442-4A0B-AA07-C565BFC66FC3}"/>
              </a:ext>
            </a:extLst>
          </p:cNvPr>
          <p:cNvSpPr>
            <a:spLocks noChangeArrowheads="1"/>
          </p:cNvSpPr>
          <p:nvPr/>
        </p:nvSpPr>
        <p:spPr bwMode="auto">
          <a:xfrm>
            <a:off x="6280150" y="2698750"/>
            <a:ext cx="69850" cy="698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19" name="Line 83">
            <a:extLst>
              <a:ext uri="{FF2B5EF4-FFF2-40B4-BE49-F238E27FC236}">
                <a16:creationId xmlns:a16="http://schemas.microsoft.com/office/drawing/2014/main" id="{4E0D8587-7C67-41E7-8650-30E0639A8B8F}"/>
              </a:ext>
            </a:extLst>
          </p:cNvPr>
          <p:cNvSpPr>
            <a:spLocks noChangeShapeType="1"/>
          </p:cNvSpPr>
          <p:nvPr/>
        </p:nvSpPr>
        <p:spPr bwMode="auto">
          <a:xfrm>
            <a:off x="5391150" y="3390900"/>
            <a:ext cx="742950" cy="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20" name="Line 84">
            <a:extLst>
              <a:ext uri="{FF2B5EF4-FFF2-40B4-BE49-F238E27FC236}">
                <a16:creationId xmlns:a16="http://schemas.microsoft.com/office/drawing/2014/main" id="{789AD53F-F9EB-46F2-9E50-8FD4300F7626}"/>
              </a:ext>
            </a:extLst>
          </p:cNvPr>
          <p:cNvSpPr>
            <a:spLocks noChangeShapeType="1"/>
          </p:cNvSpPr>
          <p:nvPr/>
        </p:nvSpPr>
        <p:spPr bwMode="auto">
          <a:xfrm>
            <a:off x="5727700" y="3498850"/>
            <a:ext cx="508000" cy="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21" name="Rectangle 85">
            <a:extLst>
              <a:ext uri="{FF2B5EF4-FFF2-40B4-BE49-F238E27FC236}">
                <a16:creationId xmlns:a16="http://schemas.microsoft.com/office/drawing/2014/main" id="{E128AE56-2021-4EC6-B3A8-7E5F06C9B064}"/>
              </a:ext>
            </a:extLst>
          </p:cNvPr>
          <p:cNvSpPr>
            <a:spLocks noChangeArrowheads="1"/>
          </p:cNvSpPr>
          <p:nvPr/>
        </p:nvSpPr>
        <p:spPr bwMode="auto">
          <a:xfrm>
            <a:off x="5695950" y="3346450"/>
            <a:ext cx="69850" cy="698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22" name="Rectangle 86">
            <a:extLst>
              <a:ext uri="{FF2B5EF4-FFF2-40B4-BE49-F238E27FC236}">
                <a16:creationId xmlns:a16="http://schemas.microsoft.com/office/drawing/2014/main" id="{27B8A993-1CC9-448F-B065-D8EA98E3AB8B}"/>
              </a:ext>
            </a:extLst>
          </p:cNvPr>
          <p:cNvSpPr>
            <a:spLocks noChangeArrowheads="1"/>
          </p:cNvSpPr>
          <p:nvPr/>
        </p:nvSpPr>
        <p:spPr bwMode="auto">
          <a:xfrm>
            <a:off x="5956300" y="3460750"/>
            <a:ext cx="69850" cy="698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23" name="AutoShape 87">
            <a:extLst>
              <a:ext uri="{FF2B5EF4-FFF2-40B4-BE49-F238E27FC236}">
                <a16:creationId xmlns:a16="http://schemas.microsoft.com/office/drawing/2014/main" id="{5BFF7AF5-11D5-4CC0-9016-26DA4A92E44C}"/>
              </a:ext>
            </a:extLst>
          </p:cNvPr>
          <p:cNvSpPr>
            <a:spLocks noChangeArrowheads="1"/>
          </p:cNvSpPr>
          <p:nvPr/>
        </p:nvSpPr>
        <p:spPr bwMode="auto">
          <a:xfrm>
            <a:off x="5683250" y="3587750"/>
            <a:ext cx="469900" cy="69850"/>
          </a:xfrm>
          <a:prstGeom prst="flowChartDecision">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24" name="Line 88">
            <a:extLst>
              <a:ext uri="{FF2B5EF4-FFF2-40B4-BE49-F238E27FC236}">
                <a16:creationId xmlns:a16="http://schemas.microsoft.com/office/drawing/2014/main" id="{A342D31D-86AB-4AB8-849B-3CA8FB7A1617}"/>
              </a:ext>
            </a:extLst>
          </p:cNvPr>
          <p:cNvSpPr>
            <a:spLocks noChangeShapeType="1"/>
          </p:cNvSpPr>
          <p:nvPr/>
        </p:nvSpPr>
        <p:spPr bwMode="auto">
          <a:xfrm>
            <a:off x="5632450" y="4152900"/>
            <a:ext cx="552450" cy="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25" name="Rectangle 89">
            <a:extLst>
              <a:ext uri="{FF2B5EF4-FFF2-40B4-BE49-F238E27FC236}">
                <a16:creationId xmlns:a16="http://schemas.microsoft.com/office/drawing/2014/main" id="{CF2AEC4D-48EA-4A6D-BFC0-E48F91BBC246}"/>
              </a:ext>
            </a:extLst>
          </p:cNvPr>
          <p:cNvSpPr>
            <a:spLocks noChangeArrowheads="1"/>
          </p:cNvSpPr>
          <p:nvPr/>
        </p:nvSpPr>
        <p:spPr bwMode="auto">
          <a:xfrm>
            <a:off x="5861050" y="4108450"/>
            <a:ext cx="69850" cy="698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26" name="Rectangle 90">
            <a:extLst>
              <a:ext uri="{FF2B5EF4-FFF2-40B4-BE49-F238E27FC236}">
                <a16:creationId xmlns:a16="http://schemas.microsoft.com/office/drawing/2014/main" id="{FCCBF130-A1F9-49A0-B808-52A9F4E2EA5C}"/>
              </a:ext>
            </a:extLst>
          </p:cNvPr>
          <p:cNvSpPr>
            <a:spLocks noChangeArrowheads="1"/>
          </p:cNvSpPr>
          <p:nvPr/>
        </p:nvSpPr>
        <p:spPr bwMode="auto">
          <a:xfrm>
            <a:off x="6178550" y="4222750"/>
            <a:ext cx="69850" cy="698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27" name="AutoShape 91">
            <a:extLst>
              <a:ext uri="{FF2B5EF4-FFF2-40B4-BE49-F238E27FC236}">
                <a16:creationId xmlns:a16="http://schemas.microsoft.com/office/drawing/2014/main" id="{A4C95A46-249C-4D89-A5D5-EEF333ABAF73}"/>
              </a:ext>
            </a:extLst>
          </p:cNvPr>
          <p:cNvSpPr>
            <a:spLocks noChangeArrowheads="1"/>
          </p:cNvSpPr>
          <p:nvPr/>
        </p:nvSpPr>
        <p:spPr bwMode="auto">
          <a:xfrm>
            <a:off x="5753100" y="4330700"/>
            <a:ext cx="673100" cy="101600"/>
          </a:xfrm>
          <a:prstGeom prst="flowChartDecision">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028" name="AutoShape 92">
            <a:extLst>
              <a:ext uri="{FF2B5EF4-FFF2-40B4-BE49-F238E27FC236}">
                <a16:creationId xmlns:a16="http://schemas.microsoft.com/office/drawing/2014/main" id="{D299B71C-B364-4C1C-B000-93BD32512EF0}"/>
              </a:ext>
            </a:extLst>
          </p:cNvPr>
          <p:cNvSpPr>
            <a:spLocks noChangeArrowheads="1"/>
          </p:cNvSpPr>
          <p:nvPr/>
        </p:nvSpPr>
        <p:spPr bwMode="auto">
          <a:xfrm>
            <a:off x="5969000" y="4883150"/>
            <a:ext cx="209550" cy="69850"/>
          </a:xfrm>
          <a:prstGeom prst="flowChartDecision">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5645" name="Rectangle 93">
            <a:extLst>
              <a:ext uri="{FF2B5EF4-FFF2-40B4-BE49-F238E27FC236}">
                <a16:creationId xmlns:a16="http://schemas.microsoft.com/office/drawing/2014/main" id="{312062C5-9366-4FDE-8D36-5F8CEAC9CA51}"/>
              </a:ext>
            </a:extLst>
          </p:cNvPr>
          <p:cNvSpPr>
            <a:spLocks noChangeArrowheads="1"/>
          </p:cNvSpPr>
          <p:nvPr/>
        </p:nvSpPr>
        <p:spPr bwMode="auto">
          <a:xfrm>
            <a:off x="292100" y="2298700"/>
            <a:ext cx="8431213" cy="1646238"/>
          </a:xfrm>
          <a:prstGeom prst="rect">
            <a:avLst/>
          </a:prstGeom>
          <a:noFill/>
          <a:ln w="38100">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356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9BB7D6E-CA58-48E5-9BDB-EE8AB59A9019}"/>
              </a:ext>
            </a:extLst>
          </p:cNvPr>
          <p:cNvSpPr txBox="1"/>
          <p:nvPr/>
        </p:nvSpPr>
        <p:spPr>
          <a:xfrm>
            <a:off x="0" y="248242"/>
            <a:ext cx="7636042" cy="70378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nSpc>
                <a:spcPct val="107000"/>
              </a:lnSpc>
              <a:spcAft>
                <a:spcPts val="800"/>
              </a:spcAft>
            </a:pPr>
            <a:r>
              <a:rPr lang="it-IT" sz="4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7)	Terapie di associazione</a:t>
            </a:r>
            <a:r>
              <a:rPr lang="it-IT"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
            </a:r>
            <a:endParaRPr lang="it-IT"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it-IT" sz="1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La monoterapia non è generalmente sufficiente per il controllo dei valori pressori, soprattutto alla  luce della riduzione dei target di trattamento rispetto alle precedenti raccomandazioni. Pertanto, secondo le nuove LG la  terapia iniziale dovrebbe comprendere due farmaci anti-ipertensivi, ad eccezione dei casi in cui i valori pressori basali sono  vicini al target di trattamento, per cui una monoterapia potrebbe essere sufficiente per il controllo pressorio, o nei pazienti  grandi anziani o fragili, nei quali è preferibile una riduzione più graduale dei valori pressori.</a:t>
            </a:r>
            <a:endParaRPr lang="it-IT"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8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8)	Associazioni farmacologiche precostituite</a:t>
            </a:r>
            <a:r>
              <a:rPr lang="it-IT" sz="1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
            </a:r>
            <a:endParaRPr lang="it-IT" sz="1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La scarsa aderenza al trattamento è strettamente correlata al numero di farmaci  assunti dal paziente e rappresenta una delle principali cause di un inadeguato controllo dei valori pressori. Pertanto sono da  preferire le formulazioni contenenti più farmaci (“single </a:t>
            </a:r>
            <a:r>
              <a:rPr lang="it-IT" sz="1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pill</a:t>
            </a:r>
            <a:r>
              <a:rPr lang="it-IT" sz="1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it-IT" sz="1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combination</a:t>
            </a:r>
            <a:r>
              <a:rPr lang="it-IT" sz="1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therapy”), che in molti pazienti consentono di ottenere il controllo dei valori pressori con la somministrazione di una sola compressa.</a:t>
            </a:r>
            <a:endParaRPr lang="it-IT"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9)    Algoritmo per il trattamento.</a:t>
            </a:r>
            <a:r>
              <a:rPr lang="it-IT" sz="20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it-IT"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200"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Per il trattamento iniziale, le LG suggeriscono di preferire la </a:t>
            </a:r>
            <a:r>
              <a:rPr lang="it-IT" sz="1200" i="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combinazioneACE</a:t>
            </a:r>
            <a:r>
              <a:rPr lang="it-IT" sz="1200"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-inibitore/</a:t>
            </a:r>
            <a:r>
              <a:rPr lang="it-IT" sz="1200" i="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sartano</a:t>
            </a:r>
            <a:r>
              <a:rPr lang="it-IT" sz="1200"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 calcio-antagonista/diuretico (tiazidico o tiazidico-simile). Nei pazienti che necessitano di una triplice  terapia, dovrebbe essere utilizzata l’associazione ACE-inibitore/</a:t>
            </a:r>
            <a:r>
              <a:rPr lang="it-IT" sz="1200" i="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sartano</a:t>
            </a:r>
            <a:r>
              <a:rPr lang="it-IT" sz="1200"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 calcio antagonista + diuretico (tiazidico o  tiazidico-simile). I beta-bloccanti devono essere impiegati in presenza di specifiche indicazioni per il loro utilizzo, quali  coronaropatia, scompenso cardiaco a ridotta frazione d’eiezione.</a:t>
            </a:r>
            <a:endParaRPr lang="it-IT" sz="1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10)    Gestione del rischio cardiovascolare</a:t>
            </a:r>
            <a:r>
              <a:rPr lang="it-IT"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it-IT"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200"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del paziente iperteso. Le statine dovrebbero essere somministrate nell’iperteso con  malattia cardiovascolare nota o rischio moderato-alto, ma i benefici di tale trattamento sono stati dimostrati anche in presenza  di un rischio basso-moderato. La terapia antiaggregante dovrebbe essere riservata ai pazienti in prevenzione secondaria,  mentre non è raccomandata per la prevenzione primaria.</a:t>
            </a:r>
            <a:endParaRPr lang="it-IT" sz="1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it-IT"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Williams B, </a:t>
            </a:r>
            <a:r>
              <a:rPr lang="en-US" sz="1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Mancia</a:t>
            </a:r>
            <a:r>
              <a:rPr lang="en-US" sz="1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G. Eur Heart J. 2018;39(33):3007–8, https://doi.org/10.1093/eurheartj/ehy439.</a:t>
            </a:r>
            <a:endParaRPr lang="it-IT"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it-IT"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magine 7">
            <a:extLst>
              <a:ext uri="{FF2B5EF4-FFF2-40B4-BE49-F238E27FC236}">
                <a16:creationId xmlns:a16="http://schemas.microsoft.com/office/drawing/2014/main" id="{6D8B9711-3B49-43BC-8170-2D29D6B08342}"/>
              </a:ext>
            </a:extLst>
          </p:cNvPr>
          <p:cNvPicPr>
            <a:picLocks noChangeAspect="1"/>
          </p:cNvPicPr>
          <p:nvPr/>
        </p:nvPicPr>
        <p:blipFill>
          <a:blip r:embed="rId3"/>
          <a:stretch>
            <a:fillRect/>
          </a:stretch>
        </p:blipFill>
        <p:spPr>
          <a:xfrm>
            <a:off x="7716254" y="0"/>
            <a:ext cx="1427746" cy="2149642"/>
          </a:xfrm>
          <a:prstGeom prst="rect">
            <a:avLst/>
          </a:prstGeom>
        </p:spPr>
      </p:pic>
    </p:spTree>
    <p:extLst>
      <p:ext uri="{BB962C8B-B14F-4D97-AF65-F5344CB8AC3E}">
        <p14:creationId xmlns:p14="http://schemas.microsoft.com/office/powerpoint/2010/main" val="343240983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7" name="Shape 1687"/>
          <p:cNvSpPr/>
          <p:nvPr/>
        </p:nvSpPr>
        <p:spPr>
          <a:xfrm>
            <a:off x="1" y="74702"/>
            <a:ext cx="9365672" cy="52176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4999" tIns="44999" rIns="44999" bIns="44999" numCol="1" anchor="t">
            <a:spAutoFit/>
          </a:bodyPr>
          <a:lstStyle>
            <a:lvl1pPr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3E3E5C"/>
                </a:solidFill>
                <a:latin typeface="Arial Bold"/>
                <a:ea typeface="Arial Bold"/>
                <a:cs typeface="Arial Bold"/>
                <a:sym typeface="Arial Bold"/>
              </a:defRPr>
            </a:lvl1pPr>
          </a:lstStyle>
          <a:p>
            <a:pPr lvl="0">
              <a:defRPr sz="1800">
                <a:solidFill>
                  <a:srgbClr val="000000"/>
                </a:solidFill>
              </a:defRPr>
            </a:pPr>
            <a:r>
              <a:rPr sz="2800" dirty="0" err="1">
                <a:solidFill>
                  <a:srgbClr val="3E3E5C"/>
                </a:solidFill>
              </a:rPr>
              <a:t>Perchè</a:t>
            </a:r>
            <a:r>
              <a:rPr sz="2800" dirty="0">
                <a:solidFill>
                  <a:srgbClr val="3E3E5C"/>
                </a:solidFill>
              </a:rPr>
              <a:t> la </a:t>
            </a:r>
            <a:r>
              <a:rPr sz="2800" dirty="0" err="1">
                <a:solidFill>
                  <a:srgbClr val="3E3E5C"/>
                </a:solidFill>
              </a:rPr>
              <a:t>terapia</a:t>
            </a:r>
            <a:r>
              <a:rPr sz="2800" dirty="0">
                <a:solidFill>
                  <a:srgbClr val="3E3E5C"/>
                </a:solidFill>
              </a:rPr>
              <a:t> di </a:t>
            </a:r>
            <a:r>
              <a:rPr lang="it-IT" sz="2800" dirty="0">
                <a:solidFill>
                  <a:srgbClr val="3E3E5C"/>
                </a:solidFill>
              </a:rPr>
              <a:t>associazione, di </a:t>
            </a:r>
            <a:r>
              <a:rPr sz="2800" dirty="0" err="1">
                <a:solidFill>
                  <a:srgbClr val="3E3E5C"/>
                </a:solidFill>
              </a:rPr>
              <a:t>combinazione</a:t>
            </a:r>
            <a:r>
              <a:rPr sz="2800" dirty="0">
                <a:solidFill>
                  <a:srgbClr val="3E3E5C"/>
                </a:solidFill>
              </a:rPr>
              <a:t>?</a:t>
            </a:r>
          </a:p>
        </p:txBody>
      </p:sp>
      <p:sp>
        <p:nvSpPr>
          <p:cNvPr id="1689" name="Shape 1689"/>
          <p:cNvSpPr/>
          <p:nvPr/>
        </p:nvSpPr>
        <p:spPr>
          <a:xfrm>
            <a:off x="571499" y="1137054"/>
            <a:ext cx="8456591" cy="5061468"/>
          </a:xfrm>
          <a:prstGeom prst="rect">
            <a:avLst/>
          </a:prstGeom>
          <a:ln w="12700">
            <a:miter lim="400000"/>
          </a:ln>
          <a:extLst>
            <a:ext uri="{C572A759-6A51-4108-AA02-DFA0A04FC94B}">
              <ma14:wrappingTextBoxFlag xmlns:ma14="http://schemas.microsoft.com/office/mac/drawingml/2011/main" xmlns="" val="1"/>
            </a:ext>
          </a:extLst>
        </p:spPr>
        <p:txBody>
          <a:bodyPr wrap="square" lIns="44999" tIns="44999" rIns="44999" bIns="44999">
            <a:spAutoFit/>
          </a:bodyPr>
          <a:lstStyle/>
          <a:p>
            <a:pPr marL="4330213" lvl="0" indent="-4330213">
              <a:lnSpc>
                <a:spcPct val="100000"/>
              </a:lnSpc>
              <a:spcBef>
                <a:spcPts val="600"/>
              </a:spcBef>
              <a:buClr>
                <a:srgbClr val="000000"/>
              </a:buClr>
              <a:buSzPct val="45000"/>
              <a:buFont typeface="Symbol"/>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sz="2800" b="1" i="1" dirty="0">
                <a:solidFill>
                  <a:srgbClr val="FF0000"/>
                </a:solidFill>
                <a:latin typeface="Arial"/>
                <a:ea typeface="Arial"/>
                <a:cs typeface="Arial"/>
                <a:sym typeface="Arial"/>
              </a:rPr>
              <a:t>Maggiore  </a:t>
            </a:r>
            <a:r>
              <a:rPr sz="2800" b="1" i="1" dirty="0" err="1">
                <a:solidFill>
                  <a:srgbClr val="FF0000"/>
                </a:solidFill>
                <a:latin typeface="Arial"/>
                <a:ea typeface="Arial"/>
                <a:cs typeface="Arial"/>
                <a:sym typeface="Arial"/>
              </a:rPr>
              <a:t>aderenza</a:t>
            </a:r>
            <a:r>
              <a:rPr sz="2800" b="1" i="1" dirty="0">
                <a:solidFill>
                  <a:srgbClr val="FF0000"/>
                </a:solidFill>
                <a:latin typeface="Arial"/>
                <a:ea typeface="Arial"/>
                <a:cs typeface="Arial"/>
                <a:sym typeface="Arial"/>
              </a:rPr>
              <a:t> </a:t>
            </a:r>
            <a:r>
              <a:rPr sz="2800" b="1" i="1" dirty="0" err="1">
                <a:solidFill>
                  <a:srgbClr val="FF0000"/>
                </a:solidFill>
                <a:latin typeface="Arial"/>
                <a:ea typeface="Arial"/>
                <a:cs typeface="Arial"/>
                <a:sym typeface="Arial"/>
              </a:rPr>
              <a:t>alla</a:t>
            </a:r>
            <a:r>
              <a:rPr sz="2800" b="1" i="1" dirty="0">
                <a:solidFill>
                  <a:srgbClr val="FF0000"/>
                </a:solidFill>
                <a:latin typeface="Arial"/>
                <a:ea typeface="Arial"/>
                <a:cs typeface="Arial"/>
                <a:sym typeface="Arial"/>
              </a:rPr>
              <a:t> </a:t>
            </a:r>
            <a:r>
              <a:rPr sz="2800" b="1" i="1" dirty="0" err="1">
                <a:solidFill>
                  <a:srgbClr val="FF0000"/>
                </a:solidFill>
                <a:latin typeface="Arial"/>
                <a:ea typeface="Arial"/>
                <a:cs typeface="Arial"/>
                <a:sym typeface="Arial"/>
              </a:rPr>
              <a:t>terapia</a:t>
            </a:r>
            <a:endParaRPr sz="2800" dirty="0">
              <a:latin typeface="Calibri"/>
              <a:ea typeface="Calibri"/>
              <a:cs typeface="Calibri"/>
              <a:sym typeface="Calibri"/>
            </a:endParaRPr>
          </a:p>
          <a:p>
            <a:pPr marL="4330213" lvl="0" indent="-4330213">
              <a:lnSpc>
                <a:spcPct val="100000"/>
              </a:lnSpc>
              <a:spcBef>
                <a:spcPts val="600"/>
              </a:spcBef>
              <a:buClr>
                <a:srgbClr val="000000"/>
              </a:buClr>
              <a:buSzPct val="45000"/>
              <a:buFont typeface="Symbol"/>
              <a:buChar char="•"/>
              <a:tabLst>
                <a:tab pos="723900" algn="l"/>
                <a:tab pos="1447800" algn="l"/>
                <a:tab pos="2171700" algn="l"/>
                <a:tab pos="2895600" algn="l"/>
                <a:tab pos="3619500" algn="l"/>
                <a:tab pos="4343400" algn="l"/>
                <a:tab pos="5067300" algn="l"/>
                <a:tab pos="5791200" algn="l"/>
                <a:tab pos="6515100" algn="l"/>
                <a:tab pos="7239000" algn="l"/>
                <a:tab pos="7962900" algn="l"/>
              </a:tabLst>
            </a:pPr>
            <a:endParaRPr lang="it-IT" sz="2800" b="1" i="1" dirty="0">
              <a:solidFill>
                <a:srgbClr val="FF0000"/>
              </a:solidFill>
              <a:latin typeface="Arial"/>
              <a:ea typeface="Arial"/>
              <a:cs typeface="Arial"/>
              <a:sym typeface="Arial"/>
            </a:endParaRPr>
          </a:p>
          <a:p>
            <a:pPr marL="4330213" lvl="0" indent="-4330213">
              <a:lnSpc>
                <a:spcPct val="100000"/>
              </a:lnSpc>
              <a:spcBef>
                <a:spcPts val="600"/>
              </a:spcBef>
              <a:buClr>
                <a:srgbClr val="000000"/>
              </a:buClr>
              <a:buSzPct val="45000"/>
              <a:buFont typeface="Symbol"/>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sz="2800" b="1" i="1" dirty="0" err="1">
                <a:solidFill>
                  <a:srgbClr val="FF0000"/>
                </a:solidFill>
                <a:latin typeface="Arial"/>
                <a:ea typeface="Arial"/>
                <a:cs typeface="Arial"/>
                <a:sym typeface="Arial"/>
              </a:rPr>
              <a:t>Aggredire</a:t>
            </a:r>
            <a:r>
              <a:rPr sz="2800" b="1" i="1" dirty="0">
                <a:solidFill>
                  <a:srgbClr val="FF0000"/>
                </a:solidFill>
                <a:latin typeface="Arial"/>
                <a:ea typeface="Arial"/>
                <a:cs typeface="Arial"/>
                <a:sym typeface="Arial"/>
              </a:rPr>
              <a:t> </a:t>
            </a:r>
            <a:r>
              <a:rPr sz="2800" b="1" i="1" dirty="0" err="1">
                <a:solidFill>
                  <a:srgbClr val="FF0000"/>
                </a:solidFill>
                <a:latin typeface="Arial"/>
                <a:ea typeface="Arial"/>
                <a:cs typeface="Arial"/>
                <a:sym typeface="Arial"/>
              </a:rPr>
              <a:t>precocemente</a:t>
            </a:r>
            <a:r>
              <a:rPr lang="it-IT" sz="2800" b="1" i="1" dirty="0">
                <a:solidFill>
                  <a:srgbClr val="FF0000"/>
                </a:solidFill>
                <a:latin typeface="Arial"/>
                <a:ea typeface="Arial"/>
                <a:cs typeface="Arial"/>
                <a:sym typeface="Arial"/>
              </a:rPr>
              <a:t>,</a:t>
            </a:r>
            <a:r>
              <a:rPr sz="2800" b="1" i="1" dirty="0">
                <a:solidFill>
                  <a:srgbClr val="FF0000"/>
                </a:solidFill>
                <a:latin typeface="Arial"/>
                <a:ea typeface="Arial"/>
                <a:cs typeface="Arial"/>
                <a:sym typeface="Arial"/>
              </a:rPr>
              <a:t> </a:t>
            </a:r>
            <a:r>
              <a:rPr sz="2800" b="1" i="1" dirty="0" err="1">
                <a:solidFill>
                  <a:srgbClr val="FF0000"/>
                </a:solidFill>
                <a:latin typeface="Arial"/>
                <a:ea typeface="Arial"/>
                <a:cs typeface="Arial"/>
                <a:sym typeface="Arial"/>
              </a:rPr>
              <a:t>contemporaneamente</a:t>
            </a:r>
            <a:r>
              <a:rPr sz="2800" b="1" i="1" dirty="0">
                <a:solidFill>
                  <a:srgbClr val="FF0000"/>
                </a:solidFill>
                <a:latin typeface="Arial"/>
                <a:ea typeface="Arial"/>
                <a:cs typeface="Arial"/>
                <a:sym typeface="Arial"/>
              </a:rPr>
              <a:t> piu’ </a:t>
            </a:r>
            <a:r>
              <a:rPr sz="2800" b="1" i="1" dirty="0" err="1">
                <a:solidFill>
                  <a:srgbClr val="FF0000"/>
                </a:solidFill>
                <a:latin typeface="Arial"/>
                <a:ea typeface="Arial"/>
                <a:cs typeface="Arial"/>
                <a:sym typeface="Arial"/>
              </a:rPr>
              <a:t>componenti</a:t>
            </a:r>
            <a:r>
              <a:rPr sz="2800" b="1" i="1" dirty="0">
                <a:solidFill>
                  <a:srgbClr val="FF0000"/>
                </a:solidFill>
                <a:latin typeface="Arial"/>
                <a:ea typeface="Arial"/>
                <a:cs typeface="Arial"/>
                <a:sym typeface="Arial"/>
              </a:rPr>
              <a:t> </a:t>
            </a:r>
            <a:r>
              <a:rPr sz="2800" b="1" i="1" dirty="0" err="1">
                <a:solidFill>
                  <a:srgbClr val="FF0000"/>
                </a:solidFill>
                <a:latin typeface="Arial"/>
                <a:ea typeface="Arial"/>
                <a:cs typeface="Arial"/>
                <a:sym typeface="Arial"/>
              </a:rPr>
              <a:t>vascolari</a:t>
            </a:r>
            <a:r>
              <a:rPr lang="it-IT" sz="2800" b="1" i="1" dirty="0">
                <a:solidFill>
                  <a:srgbClr val="FF0000"/>
                </a:solidFill>
                <a:latin typeface="Arial"/>
                <a:ea typeface="Arial"/>
                <a:cs typeface="Arial"/>
                <a:sym typeface="Arial"/>
              </a:rPr>
              <a:t> </a:t>
            </a:r>
            <a:r>
              <a:rPr sz="2800" b="1" i="1" dirty="0" err="1">
                <a:solidFill>
                  <a:srgbClr val="FF0000"/>
                </a:solidFill>
                <a:latin typeface="Arial"/>
                <a:ea typeface="Arial"/>
                <a:cs typeface="Arial"/>
                <a:sym typeface="Arial"/>
              </a:rPr>
              <a:t>nel</a:t>
            </a:r>
            <a:r>
              <a:rPr sz="2800" b="1" i="1" dirty="0">
                <a:solidFill>
                  <a:srgbClr val="FF0000"/>
                </a:solidFill>
                <a:latin typeface="Arial"/>
                <a:ea typeface="Arial"/>
                <a:cs typeface="Arial"/>
                <a:sym typeface="Arial"/>
              </a:rPr>
              <a:t> </a:t>
            </a:r>
            <a:r>
              <a:rPr sz="2800" b="1" i="1" dirty="0" err="1">
                <a:solidFill>
                  <a:srgbClr val="FF0000"/>
                </a:solidFill>
                <a:latin typeface="Arial"/>
                <a:ea typeface="Arial"/>
                <a:cs typeface="Arial"/>
                <a:sym typeface="Arial"/>
              </a:rPr>
              <a:t>singolo</a:t>
            </a:r>
            <a:r>
              <a:rPr lang="it-IT" sz="2800" b="1" i="1" dirty="0">
                <a:solidFill>
                  <a:srgbClr val="FF0000"/>
                </a:solidFill>
                <a:latin typeface="Arial"/>
                <a:ea typeface="Arial"/>
                <a:cs typeface="Arial"/>
                <a:sym typeface="Arial"/>
              </a:rPr>
              <a:t> </a:t>
            </a:r>
            <a:r>
              <a:rPr sz="2800" b="1" i="1" dirty="0" err="1">
                <a:solidFill>
                  <a:srgbClr val="FF0000"/>
                </a:solidFill>
                <a:latin typeface="Arial"/>
                <a:ea typeface="Arial"/>
                <a:cs typeface="Arial"/>
                <a:sym typeface="Arial"/>
              </a:rPr>
              <a:t>individuo</a:t>
            </a:r>
            <a:r>
              <a:rPr sz="2800" b="1" i="1" dirty="0">
                <a:solidFill>
                  <a:srgbClr val="FF0000"/>
                </a:solidFill>
                <a:latin typeface="Arial"/>
                <a:ea typeface="Arial"/>
                <a:cs typeface="Arial"/>
                <a:sym typeface="Arial"/>
              </a:rPr>
              <a:t>(tailor)</a:t>
            </a:r>
            <a:r>
              <a:rPr lang="it-IT" sz="2800" b="1" i="1" dirty="0">
                <a:solidFill>
                  <a:srgbClr val="FF0000"/>
                </a:solidFill>
                <a:latin typeface="Arial"/>
                <a:ea typeface="Arial"/>
                <a:cs typeface="Arial"/>
                <a:sym typeface="Arial"/>
              </a:rPr>
              <a:t>,</a:t>
            </a:r>
          </a:p>
          <a:p>
            <a:pPr marL="4330213" lvl="0" indent="-4330213">
              <a:lnSpc>
                <a:spcPct val="100000"/>
              </a:lnSpc>
              <a:spcBef>
                <a:spcPts val="600"/>
              </a:spcBef>
              <a:buClr>
                <a:srgbClr val="000000"/>
              </a:buClr>
              <a:buSzPct val="45000"/>
              <a:buFont typeface="Symbol"/>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sz="2800" b="1" i="1" dirty="0">
                <a:solidFill>
                  <a:srgbClr val="FF0000"/>
                </a:solidFill>
                <a:latin typeface="Arial"/>
                <a:ea typeface="Arial"/>
                <a:cs typeface="Arial"/>
                <a:sym typeface="Arial"/>
              </a:rPr>
              <a:t>rallentare ,silenziare l’espressione genica</a:t>
            </a:r>
            <a:endParaRPr sz="2800" b="1" i="1" dirty="0">
              <a:solidFill>
                <a:srgbClr val="FF0000"/>
              </a:solidFill>
              <a:latin typeface="Arial"/>
              <a:ea typeface="Arial"/>
              <a:cs typeface="Arial"/>
              <a:sym typeface="Arial"/>
            </a:endParaRPr>
          </a:p>
        </p:txBody>
      </p:sp>
      <p:pic>
        <p:nvPicPr>
          <p:cNvPr id="1690" name="image22.jpeg"/>
          <p:cNvPicPr/>
          <p:nvPr/>
        </p:nvPicPr>
        <p:blipFill>
          <a:blip r:embed="rId3"/>
          <a:stretch>
            <a:fillRect/>
          </a:stretch>
        </p:blipFill>
        <p:spPr>
          <a:xfrm>
            <a:off x="321972" y="1794510"/>
            <a:ext cx="4330038" cy="3429000"/>
          </a:xfrm>
          <a:prstGeom prst="rect">
            <a:avLst/>
          </a:prstGeom>
          <a:ln w="12700">
            <a:miter lim="400000"/>
          </a:ln>
        </p:spPr>
      </p:pic>
    </p:spTree>
  </p:cSld>
  <p:clrMapOvr>
    <a:masterClrMapping/>
  </p:clrMapOvr>
  <p:transition spd="med">
    <p:dissolve/>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0690" name="Text Box 2">
            <a:extLst>
              <a:ext uri="{FF2B5EF4-FFF2-40B4-BE49-F238E27FC236}">
                <a16:creationId xmlns:a16="http://schemas.microsoft.com/office/drawing/2014/main" id="{38CACB1B-5533-4B87-ABF7-82BC6D4102CC}"/>
              </a:ext>
            </a:extLst>
          </p:cNvPr>
          <p:cNvSpPr txBox="1">
            <a:spLocks noChangeArrowheads="1"/>
          </p:cNvSpPr>
          <p:nvPr/>
        </p:nvSpPr>
        <p:spPr bwMode="auto">
          <a:xfrm>
            <a:off x="371475" y="381000"/>
            <a:ext cx="8629650" cy="847725"/>
          </a:xfrm>
          <a:prstGeom prst="rect">
            <a:avLst/>
          </a:prstGeom>
          <a:noFill/>
          <a:ln>
            <a:noFill/>
          </a:ln>
          <a:effectLst>
            <a:outerShdw blurRad="76200" dist="25399" dir="1439866" algn="ctr" rotWithShape="0">
              <a:schemeClr val="tx1"/>
            </a:outerShdw>
          </a:effectLst>
        </p:spPr>
        <p:txBody>
          <a:bodyPr lIns="0" tIns="0" rIns="0" bIns="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it-IT" sz="2500" b="1" i="0" u="none" strike="noStrike" kern="1200" cap="none" spc="0" normalizeH="0" baseline="0" noProof="0">
                <a:ln>
                  <a:noFill/>
                </a:ln>
                <a:solidFill>
                  <a:srgbClr val="FFFF00"/>
                </a:solidFill>
                <a:effectLst/>
                <a:uLnTx/>
                <a:uFillTx/>
                <a:latin typeface="Arial" panose="020B0604020202020204" pitchFamily="34" charset="0"/>
                <a:ea typeface="+mn-ea"/>
                <a:cs typeface="+mn-cs"/>
              </a:rPr>
              <a:t>È necessario associare numerosi farmaci </a:t>
            </a:r>
            <a:br>
              <a:rPr kumimoji="0" lang="en-US" altLang="it-IT" sz="2500" b="1" i="0" u="none" strike="noStrike" kern="1200" cap="none" spc="0" normalizeH="0" baseline="0" noProof="0">
                <a:ln>
                  <a:noFill/>
                </a:ln>
                <a:solidFill>
                  <a:srgbClr val="FFFF00"/>
                </a:solidFill>
                <a:effectLst/>
                <a:uLnTx/>
                <a:uFillTx/>
                <a:latin typeface="Arial" panose="020B0604020202020204" pitchFamily="34" charset="0"/>
                <a:ea typeface="+mn-ea"/>
                <a:cs typeface="+mn-cs"/>
              </a:rPr>
            </a:br>
            <a:r>
              <a:rPr kumimoji="0" lang="en-US" altLang="it-IT" sz="2500" b="1" i="0" u="none" strike="noStrike" kern="1200" cap="none" spc="0" normalizeH="0" baseline="0" noProof="0">
                <a:ln>
                  <a:noFill/>
                </a:ln>
                <a:solidFill>
                  <a:srgbClr val="FFFF00"/>
                </a:solidFill>
                <a:effectLst/>
                <a:uLnTx/>
                <a:uFillTx/>
                <a:latin typeface="Arial" panose="020B0604020202020204" pitchFamily="34" charset="0"/>
                <a:ea typeface="+mn-ea"/>
                <a:cs typeface="+mn-cs"/>
              </a:rPr>
              <a:t>per ottenere un adeguato controllo pressorio</a:t>
            </a:r>
            <a:endParaRPr kumimoji="0" lang="it-IT" altLang="it-IT" sz="2800" b="1"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8675" name="Line 3">
            <a:extLst>
              <a:ext uri="{FF2B5EF4-FFF2-40B4-BE49-F238E27FC236}">
                <a16:creationId xmlns:a16="http://schemas.microsoft.com/office/drawing/2014/main" id="{3C613068-0B44-4F4E-8644-A9DEB48C9D1A}"/>
              </a:ext>
            </a:extLst>
          </p:cNvPr>
          <p:cNvSpPr>
            <a:spLocks noChangeShapeType="1"/>
          </p:cNvSpPr>
          <p:nvPr/>
        </p:nvSpPr>
        <p:spPr bwMode="auto">
          <a:xfrm>
            <a:off x="360363" y="1168400"/>
            <a:ext cx="8423275" cy="0"/>
          </a:xfrm>
          <a:prstGeom prst="line">
            <a:avLst/>
          </a:prstGeom>
          <a:noFill/>
          <a:ln w="95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676" name="Text Box 130">
            <a:extLst>
              <a:ext uri="{FF2B5EF4-FFF2-40B4-BE49-F238E27FC236}">
                <a16:creationId xmlns:a16="http://schemas.microsoft.com/office/drawing/2014/main" id="{1C1FC437-898F-475E-8BAB-A33A0E4271BA}"/>
              </a:ext>
            </a:extLst>
          </p:cNvPr>
          <p:cNvSpPr txBox="1">
            <a:spLocks noChangeArrowheads="1"/>
          </p:cNvSpPr>
          <p:nvPr/>
        </p:nvSpPr>
        <p:spPr bwMode="auto">
          <a:xfrm>
            <a:off x="346075" y="5319713"/>
            <a:ext cx="8421688" cy="765175"/>
          </a:xfrm>
          <a:prstGeom prst="rect">
            <a:avLst/>
          </a:prstGeom>
          <a:noFill/>
          <a:ln>
            <a:noFill/>
          </a:ln>
          <a:effectLst>
            <a:outerShdw dist="25399" dir="2700000" algn="ctr" rotWithShape="0">
              <a:schemeClr val="tx1">
                <a:alpha val="84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defRPr>
            </a:lvl1pPr>
            <a:lvl2pPr marL="1123950" indent="-457200">
              <a:spcBef>
                <a:spcPct val="20000"/>
              </a:spcBef>
              <a:buChar char="–"/>
              <a:defRPr sz="2800">
                <a:solidFill>
                  <a:schemeClr val="bg1"/>
                </a:solidFill>
                <a:latin typeface="Arial" panose="020B0604020202020204" pitchFamily="34" charset="0"/>
              </a:defRPr>
            </a:lvl2pPr>
            <a:lvl3pPr marL="1771650" indent="-457200">
              <a:spcBef>
                <a:spcPct val="20000"/>
              </a:spcBef>
              <a:buChar char="•"/>
              <a:defRPr sz="2400">
                <a:solidFill>
                  <a:schemeClr val="bg1"/>
                </a:solidFill>
                <a:latin typeface="Arial" panose="020B0604020202020204" pitchFamily="34" charset="0"/>
              </a:defRPr>
            </a:lvl3pPr>
            <a:lvl4pPr marL="2419350" indent="-457200">
              <a:spcBef>
                <a:spcPct val="20000"/>
              </a:spcBef>
              <a:buChar char="–"/>
              <a:defRPr sz="2000">
                <a:solidFill>
                  <a:schemeClr val="bg1"/>
                </a:solidFill>
                <a:latin typeface="Arial" panose="020B0604020202020204" pitchFamily="34" charset="0"/>
              </a:defRPr>
            </a:lvl4pPr>
            <a:lvl5pPr marL="3067050" indent="-457200">
              <a:spcBef>
                <a:spcPct val="20000"/>
              </a:spcBef>
              <a:buChar char="»"/>
              <a:defRPr sz="2000">
                <a:solidFill>
                  <a:schemeClr val="bg1"/>
                </a:solidFill>
                <a:latin typeface="Arial" panose="020B0604020202020204" pitchFamily="34" charset="0"/>
              </a:defRPr>
            </a:lvl5pPr>
            <a:lvl6pPr marL="3524250" indent="-457200" eaLnBrk="0" fontAlgn="base" hangingPunct="0">
              <a:spcBef>
                <a:spcPct val="20000"/>
              </a:spcBef>
              <a:spcAft>
                <a:spcPct val="0"/>
              </a:spcAft>
              <a:buChar char="»"/>
              <a:defRPr sz="2000">
                <a:solidFill>
                  <a:schemeClr val="bg1"/>
                </a:solidFill>
                <a:latin typeface="Arial" panose="020B0604020202020204" pitchFamily="34" charset="0"/>
              </a:defRPr>
            </a:lvl6pPr>
            <a:lvl7pPr marL="3981450" indent="-457200" eaLnBrk="0" fontAlgn="base" hangingPunct="0">
              <a:spcBef>
                <a:spcPct val="20000"/>
              </a:spcBef>
              <a:spcAft>
                <a:spcPct val="0"/>
              </a:spcAft>
              <a:buChar char="»"/>
              <a:defRPr sz="2000">
                <a:solidFill>
                  <a:schemeClr val="bg1"/>
                </a:solidFill>
                <a:latin typeface="Arial" panose="020B0604020202020204" pitchFamily="34" charset="0"/>
              </a:defRPr>
            </a:lvl7pPr>
            <a:lvl8pPr marL="4438650" indent="-457200" eaLnBrk="0" fontAlgn="base" hangingPunct="0">
              <a:spcBef>
                <a:spcPct val="20000"/>
              </a:spcBef>
              <a:spcAft>
                <a:spcPct val="0"/>
              </a:spcAft>
              <a:buChar char="»"/>
              <a:defRPr sz="2000">
                <a:solidFill>
                  <a:schemeClr val="bg1"/>
                </a:solidFill>
                <a:latin typeface="Arial" panose="020B0604020202020204" pitchFamily="34" charset="0"/>
              </a:defRPr>
            </a:lvl8pPr>
            <a:lvl9pPr marL="4895850" indent="-4572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l" defTabSz="914400" rtl="0" eaLnBrk="0" fontAlgn="base" latinLnBrk="0" hangingPunct="0">
              <a:lnSpc>
                <a:spcPct val="110000"/>
              </a:lnSpc>
              <a:spcBef>
                <a:spcPct val="50000"/>
              </a:spcBef>
              <a:spcAft>
                <a:spcPct val="0"/>
              </a:spcAft>
              <a:buClrTx/>
              <a:buSzTx/>
              <a:buFontTx/>
              <a:buNone/>
              <a:tabLst/>
              <a:defRPr/>
            </a:pPr>
            <a:r>
              <a:rPr kumimoji="0" lang="en-US" altLang="it-IT" sz="1000" b="0" i="1" u="none" strike="noStrike" kern="1200" cap="none" spc="0" normalizeH="0" baseline="0" noProof="0">
                <a:ln>
                  <a:noFill/>
                </a:ln>
                <a:solidFill>
                  <a:srgbClr val="FFFFFF"/>
                </a:solidFill>
                <a:effectLst/>
                <a:uLnTx/>
                <a:uFillTx/>
                <a:latin typeface="Arial" panose="020B0604020202020204" pitchFamily="34" charset="0"/>
                <a:ea typeface="+mn-ea"/>
                <a:cs typeface="+mn-cs"/>
              </a:rPr>
              <a:t>PAD, pressione diastolica; PAS, pressione sistolica; PAM, pressione arteriosa media; UKPDS, United Kingdom Prospective Diabetes Study; ABCD, Appropriate Blood Pressure Control in Diabetes; MDRD, Modification of Diet in Renal Disease; </a:t>
            </a:r>
            <a:br>
              <a:rPr kumimoji="0" lang="en-US" altLang="it-IT" sz="1000" b="0" i="1"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it-IT" sz="1000" b="0" i="1" u="none" strike="noStrike" kern="1200" cap="none" spc="0" normalizeH="0" baseline="0" noProof="0">
                <a:ln>
                  <a:noFill/>
                </a:ln>
                <a:solidFill>
                  <a:srgbClr val="FFFFFF"/>
                </a:solidFill>
                <a:effectLst/>
                <a:uLnTx/>
                <a:uFillTx/>
                <a:latin typeface="Arial" panose="020B0604020202020204" pitchFamily="34" charset="0"/>
                <a:ea typeface="+mn-ea"/>
                <a:cs typeface="+mn-cs"/>
              </a:rPr>
              <a:t>HOT, Hypertension Optimal Treatment; AASK, African American Study of Kidney Disease; </a:t>
            </a:r>
            <a:br>
              <a:rPr kumimoji="0" lang="en-US" altLang="it-IT" sz="1000" b="0" i="1" u="none" strike="noStrike" kern="1200" cap="none" spc="0" normalizeH="0" baseline="0" noProof="0">
                <a:ln>
                  <a:noFill/>
                </a:ln>
                <a:solidFill>
                  <a:srgbClr val="FFFFFF"/>
                </a:solidFill>
                <a:effectLst/>
                <a:uLnTx/>
                <a:uFillTx/>
                <a:latin typeface="Arial" panose="020B0604020202020204" pitchFamily="34" charset="0"/>
                <a:ea typeface="+mn-ea"/>
                <a:cs typeface="+mn-cs"/>
              </a:rPr>
            </a:br>
            <a:r>
              <a:rPr kumimoji="0" lang="en-US" altLang="it-IT" sz="1000" b="0" i="1" u="none" strike="noStrike" kern="1200" cap="none" spc="0" normalizeH="0" baseline="0" noProof="0">
                <a:ln>
                  <a:noFill/>
                </a:ln>
                <a:solidFill>
                  <a:srgbClr val="FFFFFF"/>
                </a:solidFill>
                <a:effectLst/>
                <a:uLnTx/>
                <a:uFillTx/>
                <a:latin typeface="Arial" panose="020B0604020202020204" pitchFamily="34" charset="0"/>
                <a:ea typeface="+mn-ea"/>
                <a:cs typeface="+mn-cs"/>
              </a:rPr>
              <a:t>IDNT, Irbesartan Diabetic Nephropathy Trial</a:t>
            </a:r>
            <a:endParaRPr kumimoji="0" lang="it-IT" altLang="it-IT" sz="1000" b="0" i="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28677" name="Rectangle 131">
            <a:extLst>
              <a:ext uri="{FF2B5EF4-FFF2-40B4-BE49-F238E27FC236}">
                <a16:creationId xmlns:a16="http://schemas.microsoft.com/office/drawing/2014/main" id="{C0CF112F-30F9-436F-B744-FD85B119B5BF}"/>
              </a:ext>
            </a:extLst>
          </p:cNvPr>
          <p:cNvSpPr>
            <a:spLocks noChangeArrowheads="1"/>
          </p:cNvSpPr>
          <p:nvPr/>
        </p:nvSpPr>
        <p:spPr bwMode="auto">
          <a:xfrm rot="5400000">
            <a:off x="4693444" y="1323182"/>
            <a:ext cx="288925" cy="2541587"/>
          </a:xfrm>
          <a:prstGeom prst="rect">
            <a:avLst/>
          </a:prstGeom>
          <a:solidFill>
            <a:schemeClr val="accent1"/>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678" name="Rectangle 132">
            <a:extLst>
              <a:ext uri="{FF2B5EF4-FFF2-40B4-BE49-F238E27FC236}">
                <a16:creationId xmlns:a16="http://schemas.microsoft.com/office/drawing/2014/main" id="{78E9F9FC-E92A-49E4-90D0-230921100F6E}"/>
              </a:ext>
            </a:extLst>
          </p:cNvPr>
          <p:cNvSpPr>
            <a:spLocks noChangeArrowheads="1"/>
          </p:cNvSpPr>
          <p:nvPr/>
        </p:nvSpPr>
        <p:spPr bwMode="auto">
          <a:xfrm rot="5400000">
            <a:off x="5187950" y="2160588"/>
            <a:ext cx="277813" cy="3519487"/>
          </a:xfrm>
          <a:prstGeom prst="rect">
            <a:avLst/>
          </a:prstGeom>
          <a:solidFill>
            <a:schemeClr val="folHlink"/>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679" name="Rectangle 133">
            <a:extLst>
              <a:ext uri="{FF2B5EF4-FFF2-40B4-BE49-F238E27FC236}">
                <a16:creationId xmlns:a16="http://schemas.microsoft.com/office/drawing/2014/main" id="{7EEE80A9-9CDB-47B8-831B-0CDB0263E0F2}"/>
              </a:ext>
            </a:extLst>
          </p:cNvPr>
          <p:cNvSpPr>
            <a:spLocks noChangeArrowheads="1"/>
          </p:cNvSpPr>
          <p:nvPr/>
        </p:nvSpPr>
        <p:spPr bwMode="auto">
          <a:xfrm rot="5400000">
            <a:off x="5614194" y="2175669"/>
            <a:ext cx="277813" cy="4371975"/>
          </a:xfrm>
          <a:prstGeom prst="rect">
            <a:avLst/>
          </a:prstGeom>
          <a:solidFill>
            <a:srgbClr val="993300"/>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680" name="Rectangle 134">
            <a:extLst>
              <a:ext uri="{FF2B5EF4-FFF2-40B4-BE49-F238E27FC236}">
                <a16:creationId xmlns:a16="http://schemas.microsoft.com/office/drawing/2014/main" id="{E215EA85-DBDF-4F8B-BE4C-797FA990855C}"/>
              </a:ext>
            </a:extLst>
          </p:cNvPr>
          <p:cNvSpPr>
            <a:spLocks noChangeArrowheads="1"/>
          </p:cNvSpPr>
          <p:nvPr/>
        </p:nvSpPr>
        <p:spPr bwMode="auto">
          <a:xfrm rot="5400000">
            <a:off x="4794250" y="1668463"/>
            <a:ext cx="288925" cy="2743200"/>
          </a:xfrm>
          <a:prstGeom prst="rect">
            <a:avLst/>
          </a:prstGeom>
          <a:solidFill>
            <a:srgbClr val="FF6FCF"/>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681" name="Rectangle 135">
            <a:extLst>
              <a:ext uri="{FF2B5EF4-FFF2-40B4-BE49-F238E27FC236}">
                <a16:creationId xmlns:a16="http://schemas.microsoft.com/office/drawing/2014/main" id="{F860CC71-9B89-4A15-928A-2DAF0258A2D1}"/>
              </a:ext>
            </a:extLst>
          </p:cNvPr>
          <p:cNvSpPr>
            <a:spLocks noChangeArrowheads="1"/>
          </p:cNvSpPr>
          <p:nvPr/>
        </p:nvSpPr>
        <p:spPr bwMode="auto">
          <a:xfrm rot="5400000">
            <a:off x="5476876" y="1431925"/>
            <a:ext cx="277812" cy="4097337"/>
          </a:xfrm>
          <a:prstGeom prst="rect">
            <a:avLst/>
          </a:prstGeom>
          <a:solidFill>
            <a:schemeClr val="hlink"/>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682" name="Rectangle 136">
            <a:extLst>
              <a:ext uri="{FF2B5EF4-FFF2-40B4-BE49-F238E27FC236}">
                <a16:creationId xmlns:a16="http://schemas.microsoft.com/office/drawing/2014/main" id="{6F7646B9-8401-4361-845A-4C34A02D43DB}"/>
              </a:ext>
            </a:extLst>
          </p:cNvPr>
          <p:cNvSpPr>
            <a:spLocks noChangeArrowheads="1"/>
          </p:cNvSpPr>
          <p:nvPr/>
        </p:nvSpPr>
        <p:spPr bwMode="auto">
          <a:xfrm rot="5400000">
            <a:off x="5772945" y="2443956"/>
            <a:ext cx="277812" cy="4689475"/>
          </a:xfrm>
          <a:prstGeom prst="rect">
            <a:avLst/>
          </a:prstGeom>
          <a:solidFill>
            <a:srgbClr val="CC6600"/>
          </a:solidFill>
          <a:ln w="9525">
            <a:solidFill>
              <a:schemeClr val="bg1"/>
            </a:solidFill>
            <a:miter lim="800000"/>
            <a:headEnd/>
            <a:tailEnd/>
          </a:ln>
          <a:effectLst>
            <a:outerShdw dist="35921" dir="2700000" algn="ctr" rotWithShape="0">
              <a:schemeClr val="tx1"/>
            </a:outerShdw>
          </a:effectLst>
        </p:spPr>
        <p:txBody>
          <a:bodyPr wrap="none" anchor="ct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683" name="Text Box 137">
            <a:extLst>
              <a:ext uri="{FF2B5EF4-FFF2-40B4-BE49-F238E27FC236}">
                <a16:creationId xmlns:a16="http://schemas.microsoft.com/office/drawing/2014/main" id="{CB31971A-C6BB-401E-838D-8C5DFA2347D8}"/>
              </a:ext>
            </a:extLst>
          </p:cNvPr>
          <p:cNvSpPr txBox="1">
            <a:spLocks noChangeArrowheads="1"/>
          </p:cNvSpPr>
          <p:nvPr/>
        </p:nvSpPr>
        <p:spPr bwMode="auto">
          <a:xfrm>
            <a:off x="381000" y="4237038"/>
            <a:ext cx="3887788"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tabLst>
                <a:tab pos="1089025" algn="l"/>
              </a:tabLst>
              <a:defRPr sz="3200">
                <a:solidFill>
                  <a:schemeClr val="bg1"/>
                </a:solidFill>
                <a:latin typeface="Arial" panose="020B0604020202020204" pitchFamily="34" charset="0"/>
              </a:defRPr>
            </a:lvl1pPr>
            <a:lvl2pPr marL="742950" indent="-285750">
              <a:spcBef>
                <a:spcPct val="20000"/>
              </a:spcBef>
              <a:buChar char="–"/>
              <a:tabLst>
                <a:tab pos="1089025" algn="l"/>
              </a:tabLst>
              <a:defRPr sz="2800">
                <a:solidFill>
                  <a:schemeClr val="bg1"/>
                </a:solidFill>
                <a:latin typeface="Arial" panose="020B0604020202020204" pitchFamily="34" charset="0"/>
              </a:defRPr>
            </a:lvl2pPr>
            <a:lvl3pPr marL="1143000" indent="-228600">
              <a:spcBef>
                <a:spcPct val="20000"/>
              </a:spcBef>
              <a:buChar char="•"/>
              <a:tabLst>
                <a:tab pos="1089025" algn="l"/>
              </a:tabLst>
              <a:defRPr sz="2400">
                <a:solidFill>
                  <a:schemeClr val="bg1"/>
                </a:solidFill>
                <a:latin typeface="Arial" panose="020B0604020202020204" pitchFamily="34" charset="0"/>
              </a:defRPr>
            </a:lvl3pPr>
            <a:lvl4pPr marL="1600200" indent="-228600">
              <a:spcBef>
                <a:spcPct val="20000"/>
              </a:spcBef>
              <a:buChar char="–"/>
              <a:tabLst>
                <a:tab pos="1089025" algn="l"/>
              </a:tabLst>
              <a:defRPr sz="2000">
                <a:solidFill>
                  <a:schemeClr val="bg1"/>
                </a:solidFill>
                <a:latin typeface="Arial" panose="020B0604020202020204" pitchFamily="34" charset="0"/>
              </a:defRPr>
            </a:lvl4pPr>
            <a:lvl5pPr marL="2057400" indent="-228600">
              <a:spcBef>
                <a:spcPct val="20000"/>
              </a:spcBef>
              <a:buChar char="»"/>
              <a:tabLst>
                <a:tab pos="1089025" algn="l"/>
              </a:tabLst>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tabLst>
                <a:tab pos="1089025" algn="l"/>
              </a:tabLst>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tabLst>
                <a:tab pos="1089025" algn="l"/>
              </a:tabLst>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tabLst>
                <a:tab pos="1089025" algn="l"/>
              </a:tabLst>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tabLst>
                <a:tab pos="1089025" algn="l"/>
              </a:tabLst>
              <a:defRPr sz="2000">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tab pos="1089025" algn="l"/>
              </a:tabLst>
              <a:defRPr/>
            </a:pPr>
            <a:r>
              <a:rPr kumimoji="0" lang="en-US" altLang="it-IT"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AASK	PAM &lt; 92</a:t>
            </a:r>
          </a:p>
        </p:txBody>
      </p:sp>
      <p:sp>
        <p:nvSpPr>
          <p:cNvPr id="28684" name="Text Box 138">
            <a:extLst>
              <a:ext uri="{FF2B5EF4-FFF2-40B4-BE49-F238E27FC236}">
                <a16:creationId xmlns:a16="http://schemas.microsoft.com/office/drawing/2014/main" id="{70E29D78-95C6-4636-9EDB-620FEFAA4039}"/>
              </a:ext>
            </a:extLst>
          </p:cNvPr>
          <p:cNvSpPr txBox="1">
            <a:spLocks noChangeArrowheads="1"/>
          </p:cNvSpPr>
          <p:nvPr/>
        </p:nvSpPr>
        <p:spPr bwMode="auto">
          <a:xfrm>
            <a:off x="1427163" y="1885950"/>
            <a:ext cx="2743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tabLst>
                <a:tab pos="1425575" algn="l"/>
              </a:tabLst>
              <a:defRPr sz="3200">
                <a:solidFill>
                  <a:schemeClr val="bg1"/>
                </a:solidFill>
                <a:latin typeface="Arial" panose="020B0604020202020204" pitchFamily="34" charset="0"/>
              </a:defRPr>
            </a:lvl1pPr>
            <a:lvl2pPr marL="742950" indent="-285750">
              <a:spcBef>
                <a:spcPct val="20000"/>
              </a:spcBef>
              <a:buChar char="–"/>
              <a:tabLst>
                <a:tab pos="1425575" algn="l"/>
              </a:tabLst>
              <a:defRPr sz="2800">
                <a:solidFill>
                  <a:schemeClr val="bg1"/>
                </a:solidFill>
                <a:latin typeface="Arial" panose="020B0604020202020204" pitchFamily="34" charset="0"/>
              </a:defRPr>
            </a:lvl2pPr>
            <a:lvl3pPr marL="1143000" indent="-228600">
              <a:spcBef>
                <a:spcPct val="20000"/>
              </a:spcBef>
              <a:buChar char="•"/>
              <a:tabLst>
                <a:tab pos="1425575" algn="l"/>
              </a:tabLst>
              <a:defRPr sz="2400">
                <a:solidFill>
                  <a:schemeClr val="bg1"/>
                </a:solidFill>
                <a:latin typeface="Arial" panose="020B0604020202020204" pitchFamily="34" charset="0"/>
              </a:defRPr>
            </a:lvl3pPr>
            <a:lvl4pPr marL="1600200" indent="-228600">
              <a:spcBef>
                <a:spcPct val="20000"/>
              </a:spcBef>
              <a:buChar char="–"/>
              <a:tabLst>
                <a:tab pos="1425575" algn="l"/>
              </a:tabLst>
              <a:defRPr sz="2000">
                <a:solidFill>
                  <a:schemeClr val="bg1"/>
                </a:solidFill>
                <a:latin typeface="Arial" panose="020B0604020202020204" pitchFamily="34" charset="0"/>
              </a:defRPr>
            </a:lvl4pPr>
            <a:lvl5pPr marL="2057400" indent="-228600">
              <a:spcBef>
                <a:spcPct val="20000"/>
              </a:spcBef>
              <a:buChar char="»"/>
              <a:tabLst>
                <a:tab pos="1425575" algn="l"/>
              </a:tabLst>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tabLst>
                <a:tab pos="1425575" algn="l"/>
              </a:tabLst>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tabLst>
                <a:tab pos="1425575" algn="l"/>
              </a:tabLst>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tabLst>
                <a:tab pos="1425575" algn="l"/>
              </a:tabLst>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tabLst>
                <a:tab pos="1425575" algn="l"/>
              </a:tabLst>
              <a:defRPr sz="2000">
                <a:solidFill>
                  <a:schemeClr val="bg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425575" algn="l"/>
              </a:tabLst>
              <a:defRPr/>
            </a:pPr>
            <a:r>
              <a:rPr kumimoji="0" lang="en-US" altLang="it-IT"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Target pressorio (mmHg)</a:t>
            </a:r>
          </a:p>
        </p:txBody>
      </p:sp>
      <p:sp>
        <p:nvSpPr>
          <p:cNvPr id="28685" name="Text Box 139">
            <a:extLst>
              <a:ext uri="{FF2B5EF4-FFF2-40B4-BE49-F238E27FC236}">
                <a16:creationId xmlns:a16="http://schemas.microsoft.com/office/drawing/2014/main" id="{23F81949-6138-45FE-A7B1-BD9DD8B8C7C0}"/>
              </a:ext>
            </a:extLst>
          </p:cNvPr>
          <p:cNvSpPr txBox="1">
            <a:spLocks noChangeArrowheads="1"/>
          </p:cNvSpPr>
          <p:nvPr/>
        </p:nvSpPr>
        <p:spPr bwMode="auto">
          <a:xfrm>
            <a:off x="3440113" y="1668463"/>
            <a:ext cx="5027612"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it-IT"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Numero medio di farmaci antipertensivi</a:t>
            </a:r>
          </a:p>
        </p:txBody>
      </p:sp>
      <p:sp>
        <p:nvSpPr>
          <p:cNvPr id="28686" name="Line 140">
            <a:extLst>
              <a:ext uri="{FF2B5EF4-FFF2-40B4-BE49-F238E27FC236}">
                <a16:creationId xmlns:a16="http://schemas.microsoft.com/office/drawing/2014/main" id="{7DFCC21D-185D-4367-9619-42C57E660839}"/>
              </a:ext>
            </a:extLst>
          </p:cNvPr>
          <p:cNvSpPr>
            <a:spLocks noChangeShapeType="1"/>
          </p:cNvSpPr>
          <p:nvPr/>
        </p:nvSpPr>
        <p:spPr bwMode="auto">
          <a:xfrm>
            <a:off x="3595688" y="2336800"/>
            <a:ext cx="4814887" cy="1588"/>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687" name="Text Box 141">
            <a:extLst>
              <a:ext uri="{FF2B5EF4-FFF2-40B4-BE49-F238E27FC236}">
                <a16:creationId xmlns:a16="http://schemas.microsoft.com/office/drawing/2014/main" id="{03C9F70E-08CE-4323-A589-C14C8D0225D6}"/>
              </a:ext>
            </a:extLst>
          </p:cNvPr>
          <p:cNvSpPr txBox="1">
            <a:spLocks noChangeArrowheads="1"/>
          </p:cNvSpPr>
          <p:nvPr/>
        </p:nvSpPr>
        <p:spPr bwMode="auto">
          <a:xfrm>
            <a:off x="3324225" y="1990725"/>
            <a:ext cx="49847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it-IT"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1</a:t>
            </a:r>
          </a:p>
        </p:txBody>
      </p:sp>
      <p:sp>
        <p:nvSpPr>
          <p:cNvPr id="28688" name="Text Box 142">
            <a:extLst>
              <a:ext uri="{FF2B5EF4-FFF2-40B4-BE49-F238E27FC236}">
                <a16:creationId xmlns:a16="http://schemas.microsoft.com/office/drawing/2014/main" id="{5CBDB136-71A1-4E0B-92D3-C641009CD42E}"/>
              </a:ext>
            </a:extLst>
          </p:cNvPr>
          <p:cNvSpPr txBox="1">
            <a:spLocks noChangeArrowheads="1"/>
          </p:cNvSpPr>
          <p:nvPr/>
        </p:nvSpPr>
        <p:spPr bwMode="auto">
          <a:xfrm>
            <a:off x="381000" y="2470150"/>
            <a:ext cx="389572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tabLst>
                <a:tab pos="1089025" algn="l"/>
              </a:tabLst>
              <a:defRPr sz="3200">
                <a:solidFill>
                  <a:schemeClr val="bg1"/>
                </a:solidFill>
                <a:latin typeface="Arial" panose="020B0604020202020204" pitchFamily="34" charset="0"/>
              </a:defRPr>
            </a:lvl1pPr>
            <a:lvl2pPr marL="742950" indent="-285750">
              <a:spcBef>
                <a:spcPct val="20000"/>
              </a:spcBef>
              <a:buChar char="–"/>
              <a:tabLst>
                <a:tab pos="1089025" algn="l"/>
              </a:tabLst>
              <a:defRPr sz="2800">
                <a:solidFill>
                  <a:schemeClr val="bg1"/>
                </a:solidFill>
                <a:latin typeface="Arial" panose="020B0604020202020204" pitchFamily="34" charset="0"/>
              </a:defRPr>
            </a:lvl2pPr>
            <a:lvl3pPr marL="1143000" indent="-228600">
              <a:spcBef>
                <a:spcPct val="20000"/>
              </a:spcBef>
              <a:buChar char="•"/>
              <a:tabLst>
                <a:tab pos="1089025" algn="l"/>
              </a:tabLst>
              <a:defRPr sz="2400">
                <a:solidFill>
                  <a:schemeClr val="bg1"/>
                </a:solidFill>
                <a:latin typeface="Arial" panose="020B0604020202020204" pitchFamily="34" charset="0"/>
              </a:defRPr>
            </a:lvl3pPr>
            <a:lvl4pPr marL="1600200" indent="-228600">
              <a:spcBef>
                <a:spcPct val="20000"/>
              </a:spcBef>
              <a:buChar char="–"/>
              <a:tabLst>
                <a:tab pos="1089025" algn="l"/>
              </a:tabLst>
              <a:defRPr sz="2000">
                <a:solidFill>
                  <a:schemeClr val="bg1"/>
                </a:solidFill>
                <a:latin typeface="Arial" panose="020B0604020202020204" pitchFamily="34" charset="0"/>
              </a:defRPr>
            </a:lvl4pPr>
            <a:lvl5pPr marL="2057400" indent="-228600">
              <a:spcBef>
                <a:spcPct val="20000"/>
              </a:spcBef>
              <a:buChar char="»"/>
              <a:tabLst>
                <a:tab pos="1089025" algn="l"/>
              </a:tabLst>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tabLst>
                <a:tab pos="1089025" algn="l"/>
              </a:tabLst>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tabLst>
                <a:tab pos="1089025" algn="l"/>
              </a:tabLst>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tabLst>
                <a:tab pos="1089025" algn="l"/>
              </a:tabLst>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tabLst>
                <a:tab pos="1089025" algn="l"/>
              </a:tabLst>
              <a:defRPr sz="2000">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tab pos="1089025" algn="l"/>
              </a:tabLst>
              <a:defRPr/>
            </a:pPr>
            <a:r>
              <a:rPr kumimoji="0" lang="en-US" altLang="it-IT"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UKPDS	PAD &lt; 85</a:t>
            </a:r>
          </a:p>
        </p:txBody>
      </p:sp>
      <p:sp>
        <p:nvSpPr>
          <p:cNvPr id="28689" name="Text Box 143">
            <a:extLst>
              <a:ext uri="{FF2B5EF4-FFF2-40B4-BE49-F238E27FC236}">
                <a16:creationId xmlns:a16="http://schemas.microsoft.com/office/drawing/2014/main" id="{69EF3E91-1BA7-4D85-89B6-7AC6723BC3A1}"/>
              </a:ext>
            </a:extLst>
          </p:cNvPr>
          <p:cNvSpPr txBox="1">
            <a:spLocks noChangeArrowheads="1"/>
          </p:cNvSpPr>
          <p:nvPr/>
        </p:nvSpPr>
        <p:spPr bwMode="auto">
          <a:xfrm>
            <a:off x="381000" y="2911475"/>
            <a:ext cx="389572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tabLst>
                <a:tab pos="1089025" algn="l"/>
              </a:tabLst>
              <a:defRPr sz="3200">
                <a:solidFill>
                  <a:schemeClr val="bg1"/>
                </a:solidFill>
                <a:latin typeface="Arial" panose="020B0604020202020204" pitchFamily="34" charset="0"/>
              </a:defRPr>
            </a:lvl1pPr>
            <a:lvl2pPr marL="742950" indent="-285750">
              <a:spcBef>
                <a:spcPct val="20000"/>
              </a:spcBef>
              <a:buChar char="–"/>
              <a:tabLst>
                <a:tab pos="1089025" algn="l"/>
              </a:tabLst>
              <a:defRPr sz="2800">
                <a:solidFill>
                  <a:schemeClr val="bg1"/>
                </a:solidFill>
                <a:latin typeface="Arial" panose="020B0604020202020204" pitchFamily="34" charset="0"/>
              </a:defRPr>
            </a:lvl2pPr>
            <a:lvl3pPr marL="1143000" indent="-228600">
              <a:spcBef>
                <a:spcPct val="20000"/>
              </a:spcBef>
              <a:buChar char="•"/>
              <a:tabLst>
                <a:tab pos="1089025" algn="l"/>
              </a:tabLst>
              <a:defRPr sz="2400">
                <a:solidFill>
                  <a:schemeClr val="bg1"/>
                </a:solidFill>
                <a:latin typeface="Arial" panose="020B0604020202020204" pitchFamily="34" charset="0"/>
              </a:defRPr>
            </a:lvl3pPr>
            <a:lvl4pPr marL="1600200" indent="-228600">
              <a:spcBef>
                <a:spcPct val="20000"/>
              </a:spcBef>
              <a:buChar char="–"/>
              <a:tabLst>
                <a:tab pos="1089025" algn="l"/>
              </a:tabLst>
              <a:defRPr sz="2000">
                <a:solidFill>
                  <a:schemeClr val="bg1"/>
                </a:solidFill>
                <a:latin typeface="Arial" panose="020B0604020202020204" pitchFamily="34" charset="0"/>
              </a:defRPr>
            </a:lvl4pPr>
            <a:lvl5pPr marL="2057400" indent="-228600">
              <a:spcBef>
                <a:spcPct val="20000"/>
              </a:spcBef>
              <a:buChar char="»"/>
              <a:tabLst>
                <a:tab pos="1089025" algn="l"/>
              </a:tabLst>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tabLst>
                <a:tab pos="1089025" algn="l"/>
              </a:tabLst>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tabLst>
                <a:tab pos="1089025" algn="l"/>
              </a:tabLst>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tabLst>
                <a:tab pos="1089025" algn="l"/>
              </a:tabLst>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tabLst>
                <a:tab pos="1089025" algn="l"/>
              </a:tabLst>
              <a:defRPr sz="2000">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tab pos="1089025" algn="l"/>
              </a:tabLst>
              <a:defRPr/>
            </a:pPr>
            <a:r>
              <a:rPr kumimoji="0" lang="en-US" altLang="it-IT"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ABCD	PAD &lt; 75</a:t>
            </a:r>
          </a:p>
        </p:txBody>
      </p:sp>
      <p:sp>
        <p:nvSpPr>
          <p:cNvPr id="28690" name="Text Box 144">
            <a:extLst>
              <a:ext uri="{FF2B5EF4-FFF2-40B4-BE49-F238E27FC236}">
                <a16:creationId xmlns:a16="http://schemas.microsoft.com/office/drawing/2014/main" id="{EF541220-D460-474A-90FA-4CD1F24E14D9}"/>
              </a:ext>
            </a:extLst>
          </p:cNvPr>
          <p:cNvSpPr txBox="1">
            <a:spLocks noChangeArrowheads="1"/>
          </p:cNvSpPr>
          <p:nvPr/>
        </p:nvSpPr>
        <p:spPr bwMode="auto">
          <a:xfrm>
            <a:off x="381000" y="3352800"/>
            <a:ext cx="389572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tabLst>
                <a:tab pos="1089025" algn="l"/>
              </a:tabLst>
              <a:defRPr sz="3200">
                <a:solidFill>
                  <a:schemeClr val="bg1"/>
                </a:solidFill>
                <a:latin typeface="Arial" panose="020B0604020202020204" pitchFamily="34" charset="0"/>
              </a:defRPr>
            </a:lvl1pPr>
            <a:lvl2pPr marL="742950" indent="-285750">
              <a:spcBef>
                <a:spcPct val="20000"/>
              </a:spcBef>
              <a:buChar char="–"/>
              <a:tabLst>
                <a:tab pos="1089025" algn="l"/>
              </a:tabLst>
              <a:defRPr sz="2800">
                <a:solidFill>
                  <a:schemeClr val="bg1"/>
                </a:solidFill>
                <a:latin typeface="Arial" panose="020B0604020202020204" pitchFamily="34" charset="0"/>
              </a:defRPr>
            </a:lvl2pPr>
            <a:lvl3pPr marL="1143000" indent="-228600">
              <a:spcBef>
                <a:spcPct val="20000"/>
              </a:spcBef>
              <a:buChar char="•"/>
              <a:tabLst>
                <a:tab pos="1089025" algn="l"/>
              </a:tabLst>
              <a:defRPr sz="2400">
                <a:solidFill>
                  <a:schemeClr val="bg1"/>
                </a:solidFill>
                <a:latin typeface="Arial" panose="020B0604020202020204" pitchFamily="34" charset="0"/>
              </a:defRPr>
            </a:lvl3pPr>
            <a:lvl4pPr marL="1600200" indent="-228600">
              <a:spcBef>
                <a:spcPct val="20000"/>
              </a:spcBef>
              <a:buChar char="–"/>
              <a:tabLst>
                <a:tab pos="1089025" algn="l"/>
              </a:tabLst>
              <a:defRPr sz="2000">
                <a:solidFill>
                  <a:schemeClr val="bg1"/>
                </a:solidFill>
                <a:latin typeface="Arial" panose="020B0604020202020204" pitchFamily="34" charset="0"/>
              </a:defRPr>
            </a:lvl4pPr>
            <a:lvl5pPr marL="2057400" indent="-228600">
              <a:spcBef>
                <a:spcPct val="20000"/>
              </a:spcBef>
              <a:buChar char="»"/>
              <a:tabLst>
                <a:tab pos="1089025" algn="l"/>
              </a:tabLst>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tabLst>
                <a:tab pos="1089025" algn="l"/>
              </a:tabLst>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tabLst>
                <a:tab pos="1089025" algn="l"/>
              </a:tabLst>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tabLst>
                <a:tab pos="1089025" algn="l"/>
              </a:tabLst>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tabLst>
                <a:tab pos="1089025" algn="l"/>
              </a:tabLst>
              <a:defRPr sz="2000">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tab pos="1089025" algn="l"/>
              </a:tabLst>
              <a:defRPr/>
            </a:pPr>
            <a:r>
              <a:rPr kumimoji="0" lang="en-US" altLang="it-IT"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MDRD	PAM &lt; 92</a:t>
            </a:r>
          </a:p>
        </p:txBody>
      </p:sp>
      <p:sp>
        <p:nvSpPr>
          <p:cNvPr id="28691" name="Text Box 145">
            <a:extLst>
              <a:ext uri="{FF2B5EF4-FFF2-40B4-BE49-F238E27FC236}">
                <a16:creationId xmlns:a16="http://schemas.microsoft.com/office/drawing/2014/main" id="{120CDAEC-5DA6-43D5-8621-1DCFDDA3CAA4}"/>
              </a:ext>
            </a:extLst>
          </p:cNvPr>
          <p:cNvSpPr txBox="1">
            <a:spLocks noChangeArrowheads="1"/>
          </p:cNvSpPr>
          <p:nvPr/>
        </p:nvSpPr>
        <p:spPr bwMode="auto">
          <a:xfrm>
            <a:off x="381000" y="3795713"/>
            <a:ext cx="389572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tabLst>
                <a:tab pos="1089025" algn="l"/>
              </a:tabLst>
              <a:defRPr sz="3200">
                <a:solidFill>
                  <a:schemeClr val="bg1"/>
                </a:solidFill>
                <a:latin typeface="Arial" panose="020B0604020202020204" pitchFamily="34" charset="0"/>
              </a:defRPr>
            </a:lvl1pPr>
            <a:lvl2pPr marL="742950" indent="-285750">
              <a:spcBef>
                <a:spcPct val="20000"/>
              </a:spcBef>
              <a:buChar char="–"/>
              <a:tabLst>
                <a:tab pos="1089025" algn="l"/>
              </a:tabLst>
              <a:defRPr sz="2800">
                <a:solidFill>
                  <a:schemeClr val="bg1"/>
                </a:solidFill>
                <a:latin typeface="Arial" panose="020B0604020202020204" pitchFamily="34" charset="0"/>
              </a:defRPr>
            </a:lvl2pPr>
            <a:lvl3pPr marL="1143000" indent="-228600">
              <a:spcBef>
                <a:spcPct val="20000"/>
              </a:spcBef>
              <a:buChar char="•"/>
              <a:tabLst>
                <a:tab pos="1089025" algn="l"/>
              </a:tabLst>
              <a:defRPr sz="2400">
                <a:solidFill>
                  <a:schemeClr val="bg1"/>
                </a:solidFill>
                <a:latin typeface="Arial" panose="020B0604020202020204" pitchFamily="34" charset="0"/>
              </a:defRPr>
            </a:lvl3pPr>
            <a:lvl4pPr marL="1600200" indent="-228600">
              <a:spcBef>
                <a:spcPct val="20000"/>
              </a:spcBef>
              <a:buChar char="–"/>
              <a:tabLst>
                <a:tab pos="1089025" algn="l"/>
              </a:tabLst>
              <a:defRPr sz="2000">
                <a:solidFill>
                  <a:schemeClr val="bg1"/>
                </a:solidFill>
                <a:latin typeface="Arial" panose="020B0604020202020204" pitchFamily="34" charset="0"/>
              </a:defRPr>
            </a:lvl4pPr>
            <a:lvl5pPr marL="2057400" indent="-228600">
              <a:spcBef>
                <a:spcPct val="20000"/>
              </a:spcBef>
              <a:buChar char="»"/>
              <a:tabLst>
                <a:tab pos="1089025" algn="l"/>
              </a:tabLst>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tabLst>
                <a:tab pos="1089025" algn="l"/>
              </a:tabLst>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tabLst>
                <a:tab pos="1089025" algn="l"/>
              </a:tabLst>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tabLst>
                <a:tab pos="1089025" algn="l"/>
              </a:tabLst>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tabLst>
                <a:tab pos="1089025" algn="l"/>
              </a:tabLst>
              <a:defRPr sz="2000">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tab pos="1089025" algn="l"/>
              </a:tabLst>
              <a:defRPr/>
            </a:pPr>
            <a:r>
              <a:rPr kumimoji="0" lang="en-US" altLang="it-IT"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HOT	PAD &lt; 80</a:t>
            </a:r>
          </a:p>
        </p:txBody>
      </p:sp>
      <p:sp>
        <p:nvSpPr>
          <p:cNvPr id="28692" name="Text Box 146">
            <a:extLst>
              <a:ext uri="{FF2B5EF4-FFF2-40B4-BE49-F238E27FC236}">
                <a16:creationId xmlns:a16="http://schemas.microsoft.com/office/drawing/2014/main" id="{44208FE5-C798-47FC-B757-87189DA86281}"/>
              </a:ext>
            </a:extLst>
          </p:cNvPr>
          <p:cNvSpPr txBox="1">
            <a:spLocks noChangeArrowheads="1"/>
          </p:cNvSpPr>
          <p:nvPr/>
        </p:nvSpPr>
        <p:spPr bwMode="auto">
          <a:xfrm>
            <a:off x="385763" y="1885950"/>
            <a:ext cx="12461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tabLst>
                <a:tab pos="1425575" algn="l"/>
              </a:tabLst>
              <a:defRPr sz="3200">
                <a:solidFill>
                  <a:schemeClr val="bg1"/>
                </a:solidFill>
                <a:latin typeface="Arial" panose="020B0604020202020204" pitchFamily="34" charset="0"/>
              </a:defRPr>
            </a:lvl1pPr>
            <a:lvl2pPr marL="742950" indent="-285750">
              <a:spcBef>
                <a:spcPct val="20000"/>
              </a:spcBef>
              <a:buChar char="–"/>
              <a:tabLst>
                <a:tab pos="1425575" algn="l"/>
              </a:tabLst>
              <a:defRPr sz="2800">
                <a:solidFill>
                  <a:schemeClr val="bg1"/>
                </a:solidFill>
                <a:latin typeface="Arial" panose="020B0604020202020204" pitchFamily="34" charset="0"/>
              </a:defRPr>
            </a:lvl2pPr>
            <a:lvl3pPr marL="1143000" indent="-228600">
              <a:spcBef>
                <a:spcPct val="20000"/>
              </a:spcBef>
              <a:buChar char="•"/>
              <a:tabLst>
                <a:tab pos="1425575" algn="l"/>
              </a:tabLst>
              <a:defRPr sz="2400">
                <a:solidFill>
                  <a:schemeClr val="bg1"/>
                </a:solidFill>
                <a:latin typeface="Arial" panose="020B0604020202020204" pitchFamily="34" charset="0"/>
              </a:defRPr>
            </a:lvl3pPr>
            <a:lvl4pPr marL="1600200" indent="-228600">
              <a:spcBef>
                <a:spcPct val="20000"/>
              </a:spcBef>
              <a:buChar char="–"/>
              <a:tabLst>
                <a:tab pos="1425575" algn="l"/>
              </a:tabLst>
              <a:defRPr sz="2000">
                <a:solidFill>
                  <a:schemeClr val="bg1"/>
                </a:solidFill>
                <a:latin typeface="Arial" panose="020B0604020202020204" pitchFamily="34" charset="0"/>
              </a:defRPr>
            </a:lvl4pPr>
            <a:lvl5pPr marL="2057400" indent="-228600">
              <a:spcBef>
                <a:spcPct val="20000"/>
              </a:spcBef>
              <a:buChar char="»"/>
              <a:tabLst>
                <a:tab pos="1425575" algn="l"/>
              </a:tabLst>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tabLst>
                <a:tab pos="1425575" algn="l"/>
              </a:tabLst>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tabLst>
                <a:tab pos="1425575" algn="l"/>
              </a:tabLst>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tabLst>
                <a:tab pos="1425575" algn="l"/>
              </a:tabLst>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tabLst>
                <a:tab pos="1425575" algn="l"/>
              </a:tabLst>
              <a:defRPr sz="2000">
                <a:solidFill>
                  <a:schemeClr val="bg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425575" algn="l"/>
              </a:tabLst>
              <a:defRPr/>
            </a:pPr>
            <a:r>
              <a:rPr kumimoji="0" lang="en-US" altLang="it-IT"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Studio</a:t>
            </a:r>
          </a:p>
        </p:txBody>
      </p:sp>
      <p:sp>
        <p:nvSpPr>
          <p:cNvPr id="28693" name="Line 147">
            <a:extLst>
              <a:ext uri="{FF2B5EF4-FFF2-40B4-BE49-F238E27FC236}">
                <a16:creationId xmlns:a16="http://schemas.microsoft.com/office/drawing/2014/main" id="{43B636CA-1A79-4957-BD83-DCB1E44A37F7}"/>
              </a:ext>
            </a:extLst>
          </p:cNvPr>
          <p:cNvSpPr>
            <a:spLocks noChangeShapeType="1"/>
          </p:cNvSpPr>
          <p:nvPr/>
        </p:nvSpPr>
        <p:spPr bwMode="auto">
          <a:xfrm>
            <a:off x="371475" y="2336800"/>
            <a:ext cx="1052513" cy="1588"/>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694" name="Line 148">
            <a:extLst>
              <a:ext uri="{FF2B5EF4-FFF2-40B4-BE49-F238E27FC236}">
                <a16:creationId xmlns:a16="http://schemas.microsoft.com/office/drawing/2014/main" id="{864E2FBD-E904-4A02-9848-E3ECBF6E723D}"/>
              </a:ext>
            </a:extLst>
          </p:cNvPr>
          <p:cNvSpPr>
            <a:spLocks noChangeShapeType="1"/>
          </p:cNvSpPr>
          <p:nvPr/>
        </p:nvSpPr>
        <p:spPr bwMode="auto">
          <a:xfrm>
            <a:off x="1501775" y="2336800"/>
            <a:ext cx="1922463" cy="1588"/>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695" name="Text Box 149">
            <a:extLst>
              <a:ext uri="{FF2B5EF4-FFF2-40B4-BE49-F238E27FC236}">
                <a16:creationId xmlns:a16="http://schemas.microsoft.com/office/drawing/2014/main" id="{11E28D9D-D9E8-47DA-917B-DBFB3994CD31}"/>
              </a:ext>
            </a:extLst>
          </p:cNvPr>
          <p:cNvSpPr txBox="1">
            <a:spLocks noChangeArrowheads="1"/>
          </p:cNvSpPr>
          <p:nvPr/>
        </p:nvSpPr>
        <p:spPr bwMode="auto">
          <a:xfrm>
            <a:off x="4940300" y="1990725"/>
            <a:ext cx="42862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it-IT"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2</a:t>
            </a:r>
          </a:p>
        </p:txBody>
      </p:sp>
      <p:sp>
        <p:nvSpPr>
          <p:cNvPr id="28696" name="Text Box 150">
            <a:extLst>
              <a:ext uri="{FF2B5EF4-FFF2-40B4-BE49-F238E27FC236}">
                <a16:creationId xmlns:a16="http://schemas.microsoft.com/office/drawing/2014/main" id="{384AB91F-EE4F-4B91-B787-49B22411C35D}"/>
              </a:ext>
            </a:extLst>
          </p:cNvPr>
          <p:cNvSpPr txBox="1">
            <a:spLocks noChangeArrowheads="1"/>
          </p:cNvSpPr>
          <p:nvPr/>
        </p:nvSpPr>
        <p:spPr bwMode="auto">
          <a:xfrm>
            <a:off x="6505575" y="1990725"/>
            <a:ext cx="42862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it-IT"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3</a:t>
            </a:r>
          </a:p>
        </p:txBody>
      </p:sp>
      <p:sp>
        <p:nvSpPr>
          <p:cNvPr id="28697" name="Text Box 151">
            <a:extLst>
              <a:ext uri="{FF2B5EF4-FFF2-40B4-BE49-F238E27FC236}">
                <a16:creationId xmlns:a16="http://schemas.microsoft.com/office/drawing/2014/main" id="{59E9F48B-5EA2-47E1-9072-EF43FDE6E433}"/>
              </a:ext>
            </a:extLst>
          </p:cNvPr>
          <p:cNvSpPr txBox="1">
            <a:spLocks noChangeArrowheads="1"/>
          </p:cNvSpPr>
          <p:nvPr/>
        </p:nvSpPr>
        <p:spPr bwMode="auto">
          <a:xfrm>
            <a:off x="8074025" y="1990725"/>
            <a:ext cx="427038"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400">
                <a:solidFill>
                  <a:schemeClr val="bg1"/>
                </a:solidFill>
                <a:latin typeface="Arial" panose="020B0604020202020204" pitchFamily="34" charset="0"/>
              </a:defRPr>
            </a:lvl3pPr>
            <a:lvl4pPr marL="1600200" indent="-228600">
              <a:spcBef>
                <a:spcPct val="20000"/>
              </a:spcBef>
              <a:buChar char="–"/>
              <a:defRPr sz="2000">
                <a:solidFill>
                  <a:schemeClr val="bg1"/>
                </a:solidFill>
                <a:latin typeface="Arial" panose="020B0604020202020204" pitchFamily="34" charset="0"/>
              </a:defRPr>
            </a:lvl4pPr>
            <a:lvl5pPr marL="2057400" indent="-228600">
              <a:spcBef>
                <a:spcPct val="20000"/>
              </a:spcBef>
              <a:buChar char="»"/>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altLang="it-IT"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4</a:t>
            </a:r>
          </a:p>
        </p:txBody>
      </p:sp>
      <p:sp>
        <p:nvSpPr>
          <p:cNvPr id="28698" name="Text Box 152">
            <a:extLst>
              <a:ext uri="{FF2B5EF4-FFF2-40B4-BE49-F238E27FC236}">
                <a16:creationId xmlns:a16="http://schemas.microsoft.com/office/drawing/2014/main" id="{C4597985-7260-470E-A56A-C92F62CE9E25}"/>
              </a:ext>
            </a:extLst>
          </p:cNvPr>
          <p:cNvSpPr txBox="1">
            <a:spLocks noChangeArrowheads="1"/>
          </p:cNvSpPr>
          <p:nvPr/>
        </p:nvSpPr>
        <p:spPr bwMode="auto">
          <a:xfrm>
            <a:off x="381000" y="4672013"/>
            <a:ext cx="4238625" cy="25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tabLst>
                <a:tab pos="1027113" algn="l"/>
              </a:tabLst>
              <a:defRPr sz="3200">
                <a:solidFill>
                  <a:schemeClr val="bg1"/>
                </a:solidFill>
                <a:latin typeface="Arial" panose="020B0604020202020204" pitchFamily="34" charset="0"/>
              </a:defRPr>
            </a:lvl1pPr>
            <a:lvl2pPr marL="742950" indent="-285750">
              <a:spcBef>
                <a:spcPct val="20000"/>
              </a:spcBef>
              <a:buChar char="–"/>
              <a:tabLst>
                <a:tab pos="1027113" algn="l"/>
              </a:tabLst>
              <a:defRPr sz="2800">
                <a:solidFill>
                  <a:schemeClr val="bg1"/>
                </a:solidFill>
                <a:latin typeface="Arial" panose="020B0604020202020204" pitchFamily="34" charset="0"/>
              </a:defRPr>
            </a:lvl2pPr>
            <a:lvl3pPr marL="1143000" indent="-228600">
              <a:spcBef>
                <a:spcPct val="20000"/>
              </a:spcBef>
              <a:buChar char="•"/>
              <a:tabLst>
                <a:tab pos="1027113" algn="l"/>
              </a:tabLst>
              <a:defRPr sz="2400">
                <a:solidFill>
                  <a:schemeClr val="bg1"/>
                </a:solidFill>
                <a:latin typeface="Arial" panose="020B0604020202020204" pitchFamily="34" charset="0"/>
              </a:defRPr>
            </a:lvl3pPr>
            <a:lvl4pPr marL="1600200" indent="-228600">
              <a:spcBef>
                <a:spcPct val="20000"/>
              </a:spcBef>
              <a:buChar char="–"/>
              <a:tabLst>
                <a:tab pos="1027113" algn="l"/>
              </a:tabLst>
              <a:defRPr sz="2000">
                <a:solidFill>
                  <a:schemeClr val="bg1"/>
                </a:solidFill>
                <a:latin typeface="Arial" panose="020B0604020202020204" pitchFamily="34" charset="0"/>
              </a:defRPr>
            </a:lvl4pPr>
            <a:lvl5pPr marL="2057400" indent="-228600">
              <a:spcBef>
                <a:spcPct val="20000"/>
              </a:spcBef>
              <a:buChar char="»"/>
              <a:tabLst>
                <a:tab pos="1027113" algn="l"/>
              </a:tabLst>
              <a:defRPr sz="2000">
                <a:solidFill>
                  <a:schemeClr val="bg1"/>
                </a:solidFill>
                <a:latin typeface="Arial" panose="020B0604020202020204" pitchFamily="34" charset="0"/>
              </a:defRPr>
            </a:lvl5pPr>
            <a:lvl6pPr marL="2514600" indent="-228600" eaLnBrk="0" fontAlgn="base" hangingPunct="0">
              <a:spcBef>
                <a:spcPct val="20000"/>
              </a:spcBef>
              <a:spcAft>
                <a:spcPct val="0"/>
              </a:spcAft>
              <a:buChar char="»"/>
              <a:tabLst>
                <a:tab pos="1027113" algn="l"/>
              </a:tabLst>
              <a:defRPr sz="2000">
                <a:solidFill>
                  <a:schemeClr val="bg1"/>
                </a:solidFill>
                <a:latin typeface="Arial" panose="020B0604020202020204" pitchFamily="34" charset="0"/>
              </a:defRPr>
            </a:lvl6pPr>
            <a:lvl7pPr marL="2971800" indent="-228600" eaLnBrk="0" fontAlgn="base" hangingPunct="0">
              <a:spcBef>
                <a:spcPct val="20000"/>
              </a:spcBef>
              <a:spcAft>
                <a:spcPct val="0"/>
              </a:spcAft>
              <a:buChar char="»"/>
              <a:tabLst>
                <a:tab pos="1027113" algn="l"/>
              </a:tabLst>
              <a:defRPr sz="2000">
                <a:solidFill>
                  <a:schemeClr val="bg1"/>
                </a:solidFill>
                <a:latin typeface="Arial" panose="020B0604020202020204" pitchFamily="34" charset="0"/>
              </a:defRPr>
            </a:lvl7pPr>
            <a:lvl8pPr marL="3429000" indent="-228600" eaLnBrk="0" fontAlgn="base" hangingPunct="0">
              <a:spcBef>
                <a:spcPct val="20000"/>
              </a:spcBef>
              <a:spcAft>
                <a:spcPct val="0"/>
              </a:spcAft>
              <a:buChar char="»"/>
              <a:tabLst>
                <a:tab pos="1027113" algn="l"/>
              </a:tabLst>
              <a:defRPr sz="2000">
                <a:solidFill>
                  <a:schemeClr val="bg1"/>
                </a:solidFill>
                <a:latin typeface="Arial" panose="020B0604020202020204" pitchFamily="34" charset="0"/>
              </a:defRPr>
            </a:lvl8pPr>
            <a:lvl9pPr marL="3886200" indent="-228600" eaLnBrk="0" fontAlgn="base" hangingPunct="0">
              <a:spcBef>
                <a:spcPct val="20000"/>
              </a:spcBef>
              <a:spcAft>
                <a:spcPct val="0"/>
              </a:spcAft>
              <a:buChar char="»"/>
              <a:tabLst>
                <a:tab pos="1027113" algn="l"/>
              </a:tabLst>
              <a:defRPr sz="2000">
                <a:solidFill>
                  <a:schemeClr val="bg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tab pos="1027113" algn="l"/>
              </a:tabLst>
              <a:defRPr/>
            </a:pPr>
            <a:r>
              <a:rPr kumimoji="0" lang="en-US" altLang="it-IT" sz="1200" b="1" i="0" u="none" strike="noStrike" kern="1200" cap="none" spc="0" normalizeH="0" baseline="0" noProof="0">
                <a:ln>
                  <a:noFill/>
                </a:ln>
                <a:solidFill>
                  <a:srgbClr val="FFFFFF"/>
                </a:solidFill>
                <a:effectLst/>
                <a:uLnTx/>
                <a:uFillTx/>
                <a:latin typeface="Arial" panose="020B0604020202020204" pitchFamily="34" charset="0"/>
                <a:ea typeface="+mn-ea"/>
                <a:cs typeface="+mn-cs"/>
              </a:rPr>
              <a:t>IDNT	 PAS/PAD 135/85</a:t>
            </a:r>
          </a:p>
        </p:txBody>
      </p:sp>
      <p:sp>
        <p:nvSpPr>
          <p:cNvPr id="28699" name="Line 153">
            <a:extLst>
              <a:ext uri="{FF2B5EF4-FFF2-40B4-BE49-F238E27FC236}">
                <a16:creationId xmlns:a16="http://schemas.microsoft.com/office/drawing/2014/main" id="{2597EDE2-7CB9-4BC4-A379-51DDDAA86EBD}"/>
              </a:ext>
            </a:extLst>
          </p:cNvPr>
          <p:cNvSpPr>
            <a:spLocks noChangeShapeType="1"/>
          </p:cNvSpPr>
          <p:nvPr/>
        </p:nvSpPr>
        <p:spPr bwMode="auto">
          <a:xfrm flipV="1">
            <a:off x="3532188" y="2336800"/>
            <a:ext cx="0" cy="2633663"/>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70842" name="Line 154">
            <a:extLst>
              <a:ext uri="{FF2B5EF4-FFF2-40B4-BE49-F238E27FC236}">
                <a16:creationId xmlns:a16="http://schemas.microsoft.com/office/drawing/2014/main" id="{240DDF50-FF44-40E3-B683-FE7D68373330}"/>
              </a:ext>
            </a:extLst>
          </p:cNvPr>
          <p:cNvSpPr>
            <a:spLocks noChangeShapeType="1"/>
          </p:cNvSpPr>
          <p:nvPr/>
        </p:nvSpPr>
        <p:spPr bwMode="auto">
          <a:xfrm>
            <a:off x="6740525" y="2336800"/>
            <a:ext cx="0" cy="2743200"/>
          </a:xfrm>
          <a:prstGeom prst="line">
            <a:avLst/>
          </a:prstGeom>
          <a:noFill/>
          <a:ln w="38100">
            <a:solidFill>
              <a:srgbClr val="FF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70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9" name="image24.jpeg" descr="Senza titolo-3.jpg"/>
          <p:cNvPicPr/>
          <p:nvPr/>
        </p:nvPicPr>
        <p:blipFill>
          <a:blip r:embed="rId3"/>
          <a:stretch>
            <a:fillRect/>
          </a:stretch>
        </p:blipFill>
        <p:spPr>
          <a:xfrm>
            <a:off x="321974" y="690559"/>
            <a:ext cx="8637825" cy="5986473"/>
          </a:xfrm>
          <a:prstGeom prst="rect">
            <a:avLst/>
          </a:prstGeom>
          <a:ln w="12700">
            <a:miter lim="400000"/>
          </a:ln>
        </p:spPr>
      </p:pic>
      <p:sp>
        <p:nvSpPr>
          <p:cNvPr id="1730" name="Shape 1730"/>
          <p:cNvSpPr/>
          <p:nvPr/>
        </p:nvSpPr>
        <p:spPr>
          <a:xfrm>
            <a:off x="762179" y="6053139"/>
            <a:ext cx="2538903" cy="47243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p>
            <a:pPr lvl="0" defTabSz="912113">
              <a:lnSpc>
                <a:spcPct val="100000"/>
              </a:lnSpc>
            </a:pPr>
            <a:r>
              <a:rPr sz="1300">
                <a:latin typeface="Calibri"/>
                <a:ea typeface="Calibri"/>
                <a:cs typeface="Calibri"/>
                <a:sym typeface="Calibri"/>
              </a:rPr>
              <a:t>Hypertension. 2013;61:309-318;</a:t>
            </a:r>
            <a:endParaRPr>
              <a:latin typeface="Calibri"/>
              <a:ea typeface="Calibri"/>
              <a:cs typeface="Calibri"/>
              <a:sym typeface="Calibri"/>
            </a:endParaRPr>
          </a:p>
          <a:p>
            <a:pPr lvl="0" defTabSz="912113">
              <a:lnSpc>
                <a:spcPct val="100000"/>
              </a:lnSpc>
            </a:pPr>
            <a:r>
              <a:rPr sz="1300">
                <a:solidFill>
                  <a:srgbClr val="FFFFFF"/>
                </a:solidFill>
                <a:latin typeface="Calibri"/>
                <a:ea typeface="Calibri"/>
                <a:cs typeface="Calibri"/>
                <a:sym typeface="Calibri"/>
              </a:rPr>
              <a:t>Hypertension. 2013;61:309-318;</a:t>
            </a:r>
          </a:p>
        </p:txBody>
      </p:sp>
      <p:sp>
        <p:nvSpPr>
          <p:cNvPr id="1731" name="Shape 1731"/>
          <p:cNvSpPr/>
          <p:nvPr/>
        </p:nvSpPr>
        <p:spPr>
          <a:xfrm>
            <a:off x="399564" y="198438"/>
            <a:ext cx="8373382" cy="3454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defTabSz="912113">
              <a:lnSpc>
                <a:spcPct val="100000"/>
              </a:lnSpc>
              <a:defRPr sz="1700" b="1">
                <a:solidFill>
                  <a:srgbClr val="000090"/>
                </a:solidFill>
                <a:latin typeface="Calibri"/>
                <a:ea typeface="Calibri"/>
                <a:cs typeface="Calibri"/>
                <a:sym typeface="Calibri"/>
              </a:defRPr>
            </a:lvl1pPr>
          </a:lstStyle>
          <a:p>
            <a:pPr lvl="0">
              <a:defRPr sz="1800" b="0">
                <a:solidFill>
                  <a:srgbClr val="000000"/>
                </a:solidFill>
              </a:defRPr>
            </a:pPr>
            <a:r>
              <a:rPr sz="1700" b="1">
                <a:solidFill>
                  <a:srgbClr val="000090"/>
                </a:solidFill>
              </a:rPr>
              <a:t>La terapia di combinazione iniziale riduce il rischio di eventi CV negli ipertesi</a:t>
            </a:r>
          </a:p>
        </p:txBody>
      </p:sp>
      <p:sp>
        <p:nvSpPr>
          <p:cNvPr id="1732" name="Shape 1732"/>
          <p:cNvSpPr/>
          <p:nvPr/>
        </p:nvSpPr>
        <p:spPr>
          <a:xfrm>
            <a:off x="5971783" y="5062542"/>
            <a:ext cx="39590" cy="61912"/>
          </a:xfrm>
          <a:prstGeom prst="rect">
            <a:avLst/>
          </a:prstGeom>
          <a:solidFill>
            <a:srgbClr val="FF6600"/>
          </a:solidFill>
          <a:ln w="9528">
            <a:solidFill>
              <a:srgbClr val="FF0000"/>
            </a:solidFill>
          </a:ln>
          <a:effectLst>
            <a:outerShdw blurRad="12700" dist="22997" dir="5400000" rotWithShape="0">
              <a:srgbClr val="000000">
                <a:alpha val="35000"/>
              </a:srgbClr>
            </a:outerShdw>
          </a:effectLst>
        </p:spPr>
        <p:txBody>
          <a:bodyPr lIns="0" tIns="0" rIns="0" bIns="0" anchor="ctr"/>
          <a:lstStyle/>
          <a:p>
            <a:pPr lvl="0" algn="ctr" defTabSz="912113">
              <a:lnSpc>
                <a:spcPct val="100000"/>
              </a:lnSpc>
              <a:defRPr sz="1700">
                <a:solidFill>
                  <a:srgbClr val="FFFFFF"/>
                </a:solidFill>
                <a:latin typeface="Calibri"/>
                <a:ea typeface="Calibri"/>
                <a:cs typeface="Calibri"/>
                <a:sym typeface="Calibri"/>
              </a:defRPr>
            </a:pPr>
            <a:endParaRPr/>
          </a:p>
        </p:txBody>
      </p:sp>
      <p:sp>
        <p:nvSpPr>
          <p:cNvPr id="1733" name="Shape 1733"/>
          <p:cNvSpPr/>
          <p:nvPr/>
        </p:nvSpPr>
        <p:spPr>
          <a:xfrm>
            <a:off x="5946445" y="4819655"/>
            <a:ext cx="39590" cy="61912"/>
          </a:xfrm>
          <a:prstGeom prst="rect">
            <a:avLst/>
          </a:prstGeom>
          <a:solidFill>
            <a:srgbClr val="FFFF00"/>
          </a:solidFill>
          <a:ln w="9528">
            <a:solidFill>
              <a:srgbClr val="FF6600"/>
            </a:solidFill>
          </a:ln>
          <a:effectLst>
            <a:outerShdw blurRad="12700" dist="22997" dir="5400000" rotWithShape="0">
              <a:srgbClr val="000000">
                <a:alpha val="35000"/>
              </a:srgbClr>
            </a:outerShdw>
          </a:effectLst>
        </p:spPr>
        <p:txBody>
          <a:bodyPr lIns="0" tIns="0" rIns="0" bIns="0" anchor="ctr"/>
          <a:lstStyle/>
          <a:p>
            <a:pPr lvl="0" algn="ctr" defTabSz="912113">
              <a:lnSpc>
                <a:spcPct val="100000"/>
              </a:lnSpc>
              <a:defRPr sz="1700">
                <a:solidFill>
                  <a:srgbClr val="FFFFFF"/>
                </a:solidFill>
                <a:latin typeface="Calibri"/>
                <a:ea typeface="Calibri"/>
                <a:cs typeface="Calibri"/>
                <a:sym typeface="Calibri"/>
              </a:defRPr>
            </a:pPr>
            <a:endParaRPr/>
          </a:p>
        </p:txBody>
      </p:sp>
      <p:sp>
        <p:nvSpPr>
          <p:cNvPr id="1734" name="Shape 1734"/>
          <p:cNvSpPr/>
          <p:nvPr/>
        </p:nvSpPr>
        <p:spPr>
          <a:xfrm>
            <a:off x="5249729" y="3141659"/>
            <a:ext cx="539416" cy="34543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defTabSz="912113">
              <a:lnSpc>
                <a:spcPct val="100000"/>
              </a:lnSpc>
              <a:defRPr sz="1700">
                <a:solidFill>
                  <a:srgbClr val="FF0000"/>
                </a:solidFill>
                <a:latin typeface="Calibri"/>
                <a:ea typeface="Calibri"/>
                <a:cs typeface="Calibri"/>
                <a:sym typeface="Calibri"/>
              </a:defRPr>
            </a:lvl1pPr>
          </a:lstStyle>
          <a:p>
            <a:pPr lvl="0">
              <a:defRPr sz="1800">
                <a:solidFill>
                  <a:srgbClr val="000000"/>
                </a:solidFill>
              </a:defRPr>
            </a:pPr>
            <a:r>
              <a:rPr sz="1700">
                <a:solidFill>
                  <a:srgbClr val="FF0000"/>
                </a:solidFill>
              </a:rPr>
              <a:t>-44%</a:t>
            </a:r>
          </a:p>
        </p:txBody>
      </p:sp>
      <p:sp>
        <p:nvSpPr>
          <p:cNvPr id="1735" name="Shape 1735"/>
          <p:cNvSpPr/>
          <p:nvPr/>
        </p:nvSpPr>
        <p:spPr>
          <a:xfrm>
            <a:off x="4722429" y="4879973"/>
            <a:ext cx="539416" cy="345437"/>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defTabSz="912113">
              <a:lnSpc>
                <a:spcPct val="100000"/>
              </a:lnSpc>
              <a:defRPr sz="1700">
                <a:solidFill>
                  <a:srgbClr val="FF0000"/>
                </a:solidFill>
                <a:latin typeface="Calibri"/>
                <a:ea typeface="Calibri"/>
                <a:cs typeface="Calibri"/>
                <a:sym typeface="Calibri"/>
              </a:defRPr>
            </a:lvl1pPr>
          </a:lstStyle>
          <a:p>
            <a:pPr lvl="0">
              <a:defRPr sz="1800">
                <a:solidFill>
                  <a:srgbClr val="000000"/>
                </a:solidFill>
              </a:defRPr>
            </a:pPr>
            <a:r>
              <a:rPr sz="1700">
                <a:solidFill>
                  <a:srgbClr val="FF0000"/>
                </a:solidFill>
              </a:rPr>
              <a:t>-55%</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8" name="image60.png"/>
          <p:cNvPicPr/>
          <p:nvPr/>
        </p:nvPicPr>
        <p:blipFill>
          <a:blip r:embed="rId3"/>
          <a:srcRect l="5012" t="6553" r="3900"/>
          <a:stretch>
            <a:fillRect/>
          </a:stretch>
        </p:blipFill>
        <p:spPr>
          <a:xfrm>
            <a:off x="678598" y="692694"/>
            <a:ext cx="7786804" cy="4521647"/>
          </a:xfrm>
          <a:prstGeom prst="rect">
            <a:avLst/>
          </a:prstGeom>
          <a:ln w="12700">
            <a:miter lim="400000"/>
          </a:ln>
        </p:spPr>
      </p:pic>
      <p:pic>
        <p:nvPicPr>
          <p:cNvPr id="1709" name="image61.png"/>
          <p:cNvPicPr/>
          <p:nvPr/>
        </p:nvPicPr>
        <p:blipFill>
          <a:blip r:embed="rId4"/>
          <a:stretch>
            <a:fillRect/>
          </a:stretch>
        </p:blipFill>
        <p:spPr>
          <a:xfrm>
            <a:off x="2100570" y="5445223"/>
            <a:ext cx="4960452" cy="630244"/>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5" name="Group 1715"/>
          <p:cNvGrpSpPr/>
          <p:nvPr/>
        </p:nvGrpSpPr>
        <p:grpSpPr>
          <a:xfrm>
            <a:off x="0" y="381001"/>
            <a:ext cx="9144003" cy="6106443"/>
            <a:chOff x="0" y="0"/>
            <a:chExt cx="9144002" cy="6106442"/>
          </a:xfrm>
        </p:grpSpPr>
        <p:pic>
          <p:nvPicPr>
            <p:cNvPr id="1713" name="image66.png" descr="C:\Users\HP\Desktop\image3 (1).png"/>
            <p:cNvPicPr/>
            <p:nvPr/>
          </p:nvPicPr>
          <p:blipFill>
            <a:blip r:embed="rId2"/>
            <a:srcRect l="73" b="10384"/>
            <a:stretch>
              <a:fillRect/>
            </a:stretch>
          </p:blipFill>
          <p:spPr>
            <a:xfrm>
              <a:off x="0" y="0"/>
              <a:ext cx="9144001" cy="6096002"/>
            </a:xfrm>
            <a:prstGeom prst="rect">
              <a:avLst/>
            </a:prstGeom>
            <a:ln w="12700" cap="flat">
              <a:noFill/>
              <a:miter lim="400000"/>
            </a:ln>
            <a:effectLst/>
          </p:spPr>
        </p:pic>
        <p:pic>
          <p:nvPicPr>
            <p:cNvPr id="1714" name="image67.png" descr="C:\Users\HP\Desktop\image1 (1).png"/>
            <p:cNvPicPr/>
            <p:nvPr/>
          </p:nvPicPr>
          <p:blipFill>
            <a:blip r:embed="rId3"/>
            <a:srcRect l="1985" t="8897" r="73478" b="83291"/>
            <a:stretch>
              <a:fillRect/>
            </a:stretch>
          </p:blipFill>
          <p:spPr>
            <a:xfrm>
              <a:off x="7000893" y="5651519"/>
              <a:ext cx="2143110" cy="454924"/>
            </a:xfrm>
            <a:prstGeom prst="rect">
              <a:avLst/>
            </a:prstGeom>
            <a:ln w="12700" cap="flat">
              <a:noFill/>
              <a:miter lim="400000"/>
            </a:ln>
            <a:effectLst/>
          </p:spPr>
        </p:pic>
      </p:gr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7" name="Shape 1747"/>
          <p:cNvSpPr/>
          <p:nvPr/>
        </p:nvSpPr>
        <p:spPr>
          <a:xfrm>
            <a:off x="-2" y="1049539"/>
            <a:ext cx="9144004" cy="443198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lvl="0"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sz="7200" b="1" dirty="0" err="1">
                <a:solidFill>
                  <a:schemeClr val="tx1"/>
                </a:solidFill>
                <a:latin typeface="Candara"/>
                <a:ea typeface="Candara"/>
                <a:cs typeface="Candara"/>
                <a:sym typeface="Candara"/>
              </a:rPr>
              <a:t>Perchè</a:t>
            </a:r>
            <a:r>
              <a:rPr sz="7200" b="1" dirty="0">
                <a:solidFill>
                  <a:schemeClr val="tx1"/>
                </a:solidFill>
                <a:latin typeface="Candara"/>
                <a:ea typeface="Candara"/>
                <a:cs typeface="Candara"/>
                <a:sym typeface="Candara"/>
              </a:rPr>
              <a:t> </a:t>
            </a:r>
            <a:r>
              <a:rPr sz="7200" b="1" dirty="0" err="1">
                <a:solidFill>
                  <a:schemeClr val="tx1"/>
                </a:solidFill>
                <a:latin typeface="Candara"/>
                <a:ea typeface="Candara"/>
                <a:cs typeface="Candara"/>
                <a:sym typeface="Candara"/>
              </a:rPr>
              <a:t>preferire</a:t>
            </a:r>
            <a:r>
              <a:rPr sz="7200" b="1" dirty="0">
                <a:solidFill>
                  <a:schemeClr val="tx1"/>
                </a:solidFill>
                <a:latin typeface="Candara"/>
                <a:ea typeface="Candara"/>
                <a:cs typeface="Candara"/>
                <a:sym typeface="Candara"/>
              </a:rPr>
              <a:t> </a:t>
            </a:r>
            <a:r>
              <a:rPr sz="7200" b="1" dirty="0" err="1">
                <a:solidFill>
                  <a:schemeClr val="tx1"/>
                </a:solidFill>
                <a:latin typeface="Candara"/>
                <a:ea typeface="Candara"/>
                <a:cs typeface="Candara"/>
                <a:sym typeface="Candara"/>
              </a:rPr>
              <a:t>un’associazione</a:t>
            </a:r>
            <a:r>
              <a:rPr sz="7200" b="1" dirty="0">
                <a:solidFill>
                  <a:schemeClr val="tx1"/>
                </a:solidFill>
                <a:latin typeface="Candara"/>
                <a:ea typeface="Candara"/>
                <a:cs typeface="Candara"/>
                <a:sym typeface="Candara"/>
              </a:rPr>
              <a:t> </a:t>
            </a:r>
            <a:endParaRPr lang="it-IT" sz="7200" b="1" dirty="0">
              <a:solidFill>
                <a:schemeClr val="tx1"/>
              </a:solidFill>
              <a:latin typeface="Candara"/>
              <a:ea typeface="Candara"/>
              <a:cs typeface="Candara"/>
              <a:sym typeface="Candara"/>
            </a:endParaRPr>
          </a:p>
          <a:p>
            <a:pPr lvl="0"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sz="7200" b="1" dirty="0" err="1">
                <a:solidFill>
                  <a:schemeClr val="tx1"/>
                </a:solidFill>
                <a:latin typeface="Candara"/>
                <a:ea typeface="Candara"/>
                <a:cs typeface="Candara"/>
                <a:sym typeface="Candara"/>
              </a:rPr>
              <a:t>fissa</a:t>
            </a:r>
            <a:endParaRPr sz="3600" dirty="0">
              <a:solidFill>
                <a:schemeClr val="tx1"/>
              </a:solidFill>
              <a:latin typeface="Calibri"/>
              <a:ea typeface="Calibri"/>
              <a:cs typeface="Calibri"/>
              <a:sym typeface="Calibri"/>
            </a:endParaRPr>
          </a:p>
          <a:p>
            <a:pPr lvl="0" algn="ctr">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sz="7200" b="1" dirty="0">
                <a:solidFill>
                  <a:schemeClr val="tx1"/>
                </a:solidFill>
                <a:latin typeface="Candara"/>
                <a:ea typeface="Candara"/>
                <a:cs typeface="Candara"/>
                <a:sym typeface="Candara"/>
              </a:rPr>
              <a:t>ad una </a:t>
            </a:r>
            <a:r>
              <a:rPr sz="7200" b="1" dirty="0" err="1">
                <a:solidFill>
                  <a:schemeClr val="tx1"/>
                </a:solidFill>
                <a:latin typeface="Candara"/>
                <a:ea typeface="Candara"/>
                <a:cs typeface="Candara"/>
                <a:sym typeface="Candara"/>
              </a:rPr>
              <a:t>estemporanea</a:t>
            </a:r>
            <a:r>
              <a:rPr sz="7200" b="1" dirty="0">
                <a:solidFill>
                  <a:schemeClr val="tx1"/>
                </a:solidFill>
                <a:latin typeface="Candara"/>
                <a:ea typeface="Candara"/>
                <a:cs typeface="Candara"/>
                <a:sym typeface="Candara"/>
              </a:rPr>
              <a:t>?</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 name="Shape 1751"/>
          <p:cNvSpPr>
            <a:spLocks noGrp="1"/>
          </p:cNvSpPr>
          <p:nvPr>
            <p:ph type="sldNum" sz="quarter" idx="2"/>
          </p:nvPr>
        </p:nvSpPr>
        <p:spPr>
          <a:xfrm>
            <a:off x="6553200" y="6102350"/>
            <a:ext cx="2132016" cy="254001"/>
          </a:xfrm>
          <a:prstGeom prst="rect">
            <a:avLst/>
          </a:prstGeom>
          <a:extLst>
            <a:ext uri="{C572A759-6A51-4108-AA02-DFA0A04FC94B}">
              <ma14:wrappingTextBoxFlag xmlns:ma14="http://schemas.microsoft.com/office/mac/drawingml/2011/main" xmlns="" val="1"/>
            </a:ext>
          </a:extLst>
        </p:spPr>
        <p:txBody>
          <a:bodyPr lIns="0" tIns="0" rIns="0" bIns="0">
            <a:normAutofit/>
          </a:bodyPr>
          <a:lstStyle>
            <a:lvl1pPr defTabSz="435784">
              <a:tabLst>
                <a:tab pos="698500" algn="l"/>
                <a:tab pos="1397000" algn="l"/>
              </a:tabLst>
              <a:defRPr sz="1700"/>
            </a:lvl1pPr>
          </a:lstStyle>
          <a:p>
            <a:pPr lvl="0">
              <a:defRPr sz="1800"/>
            </a:pPr>
            <a:fld id="{86CB4B4D-7CA3-9044-876B-883B54F8677D}" type="slidenum">
              <a:rPr sz="1700"/>
              <a:t>58</a:t>
            </a:fld>
            <a:endParaRPr sz="1700"/>
          </a:p>
        </p:txBody>
      </p:sp>
      <p:pic>
        <p:nvPicPr>
          <p:cNvPr id="1752" name="image69.png"/>
          <p:cNvPicPr/>
          <p:nvPr/>
        </p:nvPicPr>
        <p:blipFill>
          <a:blip r:embed="rId2"/>
          <a:stretch>
            <a:fillRect/>
          </a:stretch>
        </p:blipFill>
        <p:spPr>
          <a:xfrm>
            <a:off x="2609088" y="569976"/>
            <a:ext cx="3925824" cy="5718048"/>
          </a:xfrm>
          <a:prstGeom prst="rect">
            <a:avLst/>
          </a:prstGeom>
          <a:ln w="12700">
            <a:miter lim="400000"/>
          </a:ln>
        </p:spPr>
      </p:pic>
      <p:sp>
        <p:nvSpPr>
          <p:cNvPr id="1753" name="Shape 1753"/>
          <p:cNvSpPr/>
          <p:nvPr/>
        </p:nvSpPr>
        <p:spPr>
          <a:xfrm>
            <a:off x="691046" y="-9123"/>
            <a:ext cx="6746038" cy="348426"/>
          </a:xfrm>
          <a:prstGeom prst="rect">
            <a:avLst/>
          </a:prstGeom>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a:latin typeface="Times New Roman"/>
                <a:ea typeface="Times New Roman"/>
                <a:cs typeface="Times New Roman"/>
                <a:sym typeface="Times New Roman"/>
              </a:defRPr>
            </a:lvl1pPr>
          </a:lstStyle>
          <a:p>
            <a:pPr lvl="0"/>
            <a:r>
              <a:t> Giornale Italiano di Cardiologia Pratica  2003--Forum Virtuale: Polypill</a:t>
            </a:r>
          </a:p>
        </p:txBody>
      </p:sp>
      <p:pic>
        <p:nvPicPr>
          <p:cNvPr id="1754" name="image30.jpeg"/>
          <p:cNvPicPr/>
          <p:nvPr/>
        </p:nvPicPr>
        <p:blipFill>
          <a:blip r:embed="rId3"/>
          <a:stretch>
            <a:fillRect/>
          </a:stretch>
        </p:blipFill>
        <p:spPr>
          <a:xfrm>
            <a:off x="185792" y="450689"/>
            <a:ext cx="1672473" cy="1840734"/>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6" name="Shape 1756"/>
          <p:cNvSpPr/>
          <p:nvPr/>
        </p:nvSpPr>
        <p:spPr>
          <a:xfrm>
            <a:off x="574039" y="1142999"/>
            <a:ext cx="8183882" cy="515626"/>
          </a:xfrm>
          <a:prstGeom prst="rect">
            <a:avLst/>
          </a:prstGeom>
          <a:blipFill>
            <a:blip r:embed="rId2"/>
            <a:stretch>
              <a:fillRect/>
            </a:stretch>
          </a:blipFill>
          <a:ln w="12700">
            <a:miter lim="400000"/>
          </a:ln>
        </p:spPr>
        <p:txBody>
          <a:bodyPr lIns="0" tIns="0" rIns="0" bIns="0"/>
          <a:lstStyle/>
          <a:p>
            <a:pPr lvl="0" defTabSz="914400">
              <a:lnSpc>
                <a:spcPct val="100000"/>
              </a:lnSpc>
              <a:defRPr>
                <a:latin typeface="Calibri"/>
                <a:ea typeface="Calibri"/>
                <a:cs typeface="Calibri"/>
                <a:sym typeface="Calibri"/>
              </a:defRPr>
            </a:pPr>
            <a:endParaRPr/>
          </a:p>
        </p:txBody>
      </p:sp>
      <p:sp>
        <p:nvSpPr>
          <p:cNvPr id="1757" name="Shape 1757"/>
          <p:cNvSpPr/>
          <p:nvPr/>
        </p:nvSpPr>
        <p:spPr>
          <a:xfrm>
            <a:off x="574028" y="1417319"/>
            <a:ext cx="5712483" cy="515620"/>
          </a:xfrm>
          <a:prstGeom prst="rect">
            <a:avLst/>
          </a:prstGeom>
          <a:blipFill>
            <a:blip r:embed="rId3"/>
            <a:stretch>
              <a:fillRect/>
            </a:stretch>
          </a:blipFill>
          <a:ln w="12700">
            <a:miter lim="400000"/>
          </a:ln>
        </p:spPr>
        <p:txBody>
          <a:bodyPr lIns="0" tIns="0" rIns="0" bIns="0"/>
          <a:lstStyle/>
          <a:p>
            <a:pPr lvl="0" defTabSz="914400">
              <a:lnSpc>
                <a:spcPct val="100000"/>
              </a:lnSpc>
              <a:defRPr>
                <a:latin typeface="Calibri"/>
                <a:ea typeface="Calibri"/>
                <a:cs typeface="Calibri"/>
                <a:sym typeface="Calibri"/>
              </a:defRPr>
            </a:pPr>
            <a:endParaRPr/>
          </a:p>
        </p:txBody>
      </p:sp>
      <p:sp>
        <p:nvSpPr>
          <p:cNvPr id="1758" name="Shape 1758"/>
          <p:cNvSpPr/>
          <p:nvPr/>
        </p:nvSpPr>
        <p:spPr>
          <a:xfrm>
            <a:off x="2360426" y="5786437"/>
            <a:ext cx="4104173" cy="25922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indent="12700" defTabSz="914400">
              <a:lnSpc>
                <a:spcPct val="100000"/>
              </a:lnSpc>
            </a:pPr>
            <a:r>
              <a:rPr spc="-5">
                <a:solidFill>
                  <a:srgbClr val="002060"/>
                </a:solidFill>
                <a:latin typeface="Arial"/>
                <a:ea typeface="Arial"/>
                <a:cs typeface="Arial"/>
                <a:sym typeface="Arial"/>
              </a:rPr>
              <a:t>Anthony</a:t>
            </a:r>
            <a:r>
              <a:rPr spc="-50">
                <a:solidFill>
                  <a:srgbClr val="002060"/>
                </a:solidFill>
                <a:latin typeface="Arial"/>
                <a:ea typeface="Arial"/>
                <a:cs typeface="Arial"/>
                <a:sym typeface="Arial"/>
              </a:rPr>
              <a:t> </a:t>
            </a:r>
            <a:r>
              <a:rPr spc="-5">
                <a:solidFill>
                  <a:srgbClr val="002060"/>
                </a:solidFill>
                <a:latin typeface="Arial"/>
                <a:ea typeface="Arial"/>
                <a:cs typeface="Arial"/>
                <a:sym typeface="Arial"/>
              </a:rPr>
              <a:t>Rodgers I</a:t>
            </a:r>
            <a:r>
              <a:rPr spc="-10">
                <a:solidFill>
                  <a:srgbClr val="002060"/>
                </a:solidFill>
                <a:latin typeface="Arial"/>
                <a:ea typeface="Arial"/>
                <a:cs typeface="Arial"/>
                <a:sym typeface="Arial"/>
              </a:rPr>
              <a:t>SH2004</a:t>
            </a:r>
          </a:p>
        </p:txBody>
      </p:sp>
      <p:sp>
        <p:nvSpPr>
          <p:cNvPr id="1759" name="Shape 1759"/>
          <p:cNvSpPr/>
          <p:nvPr/>
        </p:nvSpPr>
        <p:spPr>
          <a:xfrm>
            <a:off x="2598416" y="0"/>
            <a:ext cx="3492507" cy="914400"/>
          </a:xfrm>
          <a:prstGeom prst="rect">
            <a:avLst/>
          </a:prstGeom>
          <a:solidFill>
            <a:srgbClr val="FF3300"/>
          </a:solidFill>
          <a:ln w="12700">
            <a:miter lim="400000"/>
          </a:ln>
        </p:spPr>
        <p:txBody>
          <a:bodyPr lIns="0" tIns="0" rIns="0" bIns="0"/>
          <a:lstStyle/>
          <a:p>
            <a:pPr lvl="0" defTabSz="914400">
              <a:lnSpc>
                <a:spcPct val="100000"/>
              </a:lnSpc>
              <a:defRPr>
                <a:latin typeface="Calibri"/>
                <a:ea typeface="Calibri"/>
                <a:cs typeface="Calibri"/>
                <a:sym typeface="Calibri"/>
              </a:defRPr>
            </a:pPr>
            <a:endParaRPr/>
          </a:p>
        </p:txBody>
      </p:sp>
      <p:sp>
        <p:nvSpPr>
          <p:cNvPr id="1760" name="Shape 1760"/>
          <p:cNvSpPr/>
          <p:nvPr/>
        </p:nvSpPr>
        <p:spPr>
          <a:xfrm>
            <a:off x="2697476" y="2"/>
            <a:ext cx="3332489" cy="1338579"/>
          </a:xfrm>
          <a:prstGeom prst="rect">
            <a:avLst/>
          </a:prstGeom>
          <a:blipFill>
            <a:blip r:embed="rId4"/>
            <a:stretch>
              <a:fillRect/>
            </a:stretch>
          </a:blipFill>
          <a:ln w="12700">
            <a:miter lim="400000"/>
          </a:ln>
        </p:spPr>
        <p:txBody>
          <a:bodyPr lIns="0" tIns="0" rIns="0" bIns="0"/>
          <a:lstStyle/>
          <a:p>
            <a:pPr lvl="0" defTabSz="914400">
              <a:lnSpc>
                <a:spcPct val="100000"/>
              </a:lnSpc>
              <a:defRPr>
                <a:latin typeface="Calibri"/>
                <a:ea typeface="Calibri"/>
                <a:cs typeface="Calibri"/>
                <a:sym typeface="Calibri"/>
              </a:defRPr>
            </a:pPr>
            <a:endParaRPr/>
          </a:p>
        </p:txBody>
      </p:sp>
      <p:sp>
        <p:nvSpPr>
          <p:cNvPr id="1761" name="Shape 1761"/>
          <p:cNvSpPr/>
          <p:nvPr/>
        </p:nvSpPr>
        <p:spPr>
          <a:xfrm>
            <a:off x="1206490" y="2392677"/>
            <a:ext cx="5374657" cy="515620"/>
          </a:xfrm>
          <a:prstGeom prst="rect">
            <a:avLst/>
          </a:prstGeom>
          <a:blipFill>
            <a:blip r:embed="rId5"/>
            <a:stretch>
              <a:fillRect/>
            </a:stretch>
          </a:blipFill>
          <a:ln w="12700">
            <a:miter lim="400000"/>
          </a:ln>
        </p:spPr>
        <p:txBody>
          <a:bodyPr lIns="0" tIns="0" rIns="0" bIns="0"/>
          <a:lstStyle/>
          <a:p>
            <a:pPr lvl="0" defTabSz="914400">
              <a:lnSpc>
                <a:spcPct val="100000"/>
              </a:lnSpc>
              <a:defRPr>
                <a:latin typeface="Calibri"/>
                <a:ea typeface="Calibri"/>
                <a:cs typeface="Calibri"/>
                <a:sym typeface="Calibri"/>
              </a:defRPr>
            </a:pPr>
            <a:endParaRPr/>
          </a:p>
        </p:txBody>
      </p:sp>
      <p:sp>
        <p:nvSpPr>
          <p:cNvPr id="1762" name="Shape 1762"/>
          <p:cNvSpPr/>
          <p:nvPr/>
        </p:nvSpPr>
        <p:spPr>
          <a:xfrm>
            <a:off x="329564" y="4408170"/>
            <a:ext cx="7404735" cy="52592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R="5080" lvl="0" indent="12700" defTabSz="914400">
              <a:lnSpc>
                <a:spcPct val="100000"/>
              </a:lnSpc>
            </a:pPr>
            <a:r>
              <a:rPr b="1" i="1" spc="-5">
                <a:solidFill>
                  <a:srgbClr val="002060"/>
                </a:solidFill>
                <a:latin typeface="Arial"/>
                <a:ea typeface="Arial"/>
                <a:cs typeface="Arial"/>
                <a:sym typeface="Arial"/>
              </a:rPr>
              <a:t>Statina(atorvastatina 10mg </a:t>
            </a:r>
            <a:r>
              <a:rPr b="1" i="1">
                <a:solidFill>
                  <a:srgbClr val="002060"/>
                </a:solidFill>
                <a:latin typeface="Arial"/>
                <a:ea typeface="Arial"/>
                <a:cs typeface="Arial"/>
                <a:sym typeface="Arial"/>
              </a:rPr>
              <a:t>o </a:t>
            </a:r>
            <a:r>
              <a:rPr b="1" i="1" spc="-5">
                <a:solidFill>
                  <a:srgbClr val="002060"/>
                </a:solidFill>
                <a:latin typeface="Arial"/>
                <a:ea typeface="Arial"/>
                <a:cs typeface="Arial"/>
                <a:sym typeface="Arial"/>
              </a:rPr>
              <a:t>sinvastatina </a:t>
            </a:r>
            <a:r>
              <a:rPr b="1" i="1" spc="-10">
                <a:solidFill>
                  <a:srgbClr val="002060"/>
                </a:solidFill>
                <a:latin typeface="Arial"/>
                <a:ea typeface="Arial"/>
                <a:cs typeface="Arial"/>
                <a:sym typeface="Arial"/>
              </a:rPr>
              <a:t>40 </a:t>
            </a:r>
            <a:r>
              <a:rPr b="1" i="1">
                <a:solidFill>
                  <a:srgbClr val="002060"/>
                </a:solidFill>
                <a:latin typeface="Arial"/>
                <a:ea typeface="Arial"/>
                <a:cs typeface="Arial"/>
                <a:sym typeface="Arial"/>
              </a:rPr>
              <a:t>mg) </a:t>
            </a:r>
            <a:r>
              <a:rPr b="1" i="1" spc="-5">
                <a:solidFill>
                  <a:srgbClr val="002060"/>
                </a:solidFill>
                <a:latin typeface="Arial"/>
                <a:ea typeface="Arial"/>
                <a:cs typeface="Arial"/>
                <a:sym typeface="Arial"/>
              </a:rPr>
              <a:t>,antipertensivi(ace  i,tiazidico,bblocco),acido </a:t>
            </a:r>
            <a:r>
              <a:rPr b="1" i="1">
                <a:solidFill>
                  <a:srgbClr val="002060"/>
                </a:solidFill>
                <a:latin typeface="Arial"/>
                <a:ea typeface="Arial"/>
                <a:cs typeface="Arial"/>
                <a:sym typeface="Arial"/>
              </a:rPr>
              <a:t>folico </a:t>
            </a:r>
            <a:r>
              <a:rPr b="1" i="1" spc="-5">
                <a:solidFill>
                  <a:srgbClr val="002060"/>
                </a:solidFill>
                <a:latin typeface="Arial"/>
                <a:ea typeface="Arial"/>
                <a:cs typeface="Arial"/>
                <a:sym typeface="Arial"/>
              </a:rPr>
              <a:t>0,8 mg ,asa 75</a:t>
            </a:r>
            <a:r>
              <a:rPr b="1" i="1" spc="95">
                <a:solidFill>
                  <a:srgbClr val="002060"/>
                </a:solidFill>
                <a:latin typeface="Arial"/>
                <a:ea typeface="Arial"/>
                <a:cs typeface="Arial"/>
                <a:sym typeface="Arial"/>
              </a:rPr>
              <a:t> </a:t>
            </a:r>
            <a:r>
              <a:rPr b="1" i="1" spc="-5">
                <a:solidFill>
                  <a:srgbClr val="002060"/>
                </a:solidFill>
                <a:latin typeface="Arial"/>
                <a:ea typeface="Arial"/>
                <a:cs typeface="Arial"/>
                <a:sym typeface="Arial"/>
              </a:rPr>
              <a:t>mg</a:t>
            </a:r>
          </a:p>
        </p:txBody>
      </p:sp>
      <p:pic>
        <p:nvPicPr>
          <p:cNvPr id="2" name="Immagine 1">
            <a:extLst>
              <a:ext uri="{FF2B5EF4-FFF2-40B4-BE49-F238E27FC236}">
                <a16:creationId xmlns:a16="http://schemas.microsoft.com/office/drawing/2014/main" id="{88A604F7-9006-41CC-955E-53AC2C364F53}"/>
              </a:ext>
            </a:extLst>
          </p:cNvPr>
          <p:cNvPicPr>
            <a:picLocks noChangeAspect="1"/>
          </p:cNvPicPr>
          <p:nvPr/>
        </p:nvPicPr>
        <p:blipFill>
          <a:blip r:embed="rId6"/>
          <a:stretch>
            <a:fillRect/>
          </a:stretch>
        </p:blipFill>
        <p:spPr>
          <a:xfrm>
            <a:off x="5904705" y="4903359"/>
            <a:ext cx="3040578" cy="1893950"/>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4E31E732-9094-4519-B8A0-468EC22DCB4B}"/>
              </a:ext>
            </a:extLst>
          </p:cNvPr>
          <p:cNvSpPr txBox="1"/>
          <p:nvPr/>
        </p:nvSpPr>
        <p:spPr>
          <a:xfrm>
            <a:off x="0" y="742880"/>
            <a:ext cx="7146758" cy="60944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nSpc>
                <a:spcPct val="107000"/>
              </a:lnSpc>
              <a:spcAft>
                <a:spcPts val="800"/>
              </a:spcAft>
            </a:pPr>
            <a:r>
              <a:rPr lang="it-IT"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4)	Paziente fragile e grande anziano</a:t>
            </a:r>
            <a:r>
              <a:rPr lang="it-IT" sz="14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it-IT"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4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Le LG indicano una PA sistolica ?160 mmHg come </a:t>
            </a:r>
            <a:r>
              <a:rPr lang="it-IT" sz="14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cut</a:t>
            </a:r>
            <a:r>
              <a:rPr lang="it-IT" sz="14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-off per il trattamento  farmacologico dell’iperteso ultraottantenne, tuttavia raccomandano che la decisione di intraprendere la terapia sia guidata  dalla valutazione della fragilità e dell’autonomia funzionale del paziente e della stima dei benefici attesi dal trattamento, con un  approccio individualizzato. La scelta di intraprendere o sospendere la terapia non deve essere condotta sulla base della sola  età anagrafica.</a:t>
            </a:r>
            <a:endParaRPr lang="it-IT"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400" b="1"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5)	Obiettivi del trattamento.</a:t>
            </a:r>
            <a:endParaRPr lang="it-IT"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4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it-IT" sz="1400"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La terapia anti-ipertensiva dovrebbe essere finalizzata al raggiungimento di valori di PA sistolica&lt;140 mmHg in tutti gli ipertesi, compresi i pazienti anziani con un buon livello di autonomia funzionale, se il trattamento è  tollerato; nei pazienti giovani adulti, ma non per gli ultrasessantacinquenni, viene indicato un target pressorio più basso, con  PA sistolica &lt;130 mmHg. Per la PA diastolica sono raccomandati valori &lt;80 mmHg. La PA sistolica non dovrebbe essere  ridotta a valori &lt;120 mmHg, in quanto il rapporto rischio-beneficio di una riduzione marcata dei valori pressori è ritenuto  sfavorevole.</a:t>
            </a:r>
            <a:endParaRPr lang="it-IT" sz="1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6)	Terapia dietetico-comportamentale</a:t>
            </a:r>
            <a:r>
              <a:rPr lang="it-IT" sz="14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
            </a:r>
            <a:endParaRPr lang="it-IT"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4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it-IT" sz="1400"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Le nuove LG ribadiscono l’importanza del trattamento dietetico-comportamentale, che  può ritardare quello farmacologico o potenziarne l’effetto anti-ipertensivo. Inoltre, misure comportamentali quali la riduzione del  consumo di alcolici, l’attività fisica regolare, l’astensione dal fumo e il controllo del peso corporeo hanno effetti favorevoli  indipendenti dal loro impatto sui valori pressori.</a:t>
            </a:r>
            <a:endParaRPr lang="it-IT" sz="12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magine 11">
            <a:extLst>
              <a:ext uri="{FF2B5EF4-FFF2-40B4-BE49-F238E27FC236}">
                <a16:creationId xmlns:a16="http://schemas.microsoft.com/office/drawing/2014/main" id="{C7A92EF9-22A4-4ABB-9B3B-46480CA256FF}"/>
              </a:ext>
            </a:extLst>
          </p:cNvPr>
          <p:cNvPicPr>
            <a:picLocks noChangeAspect="1"/>
          </p:cNvPicPr>
          <p:nvPr/>
        </p:nvPicPr>
        <p:blipFill>
          <a:blip r:embed="rId2"/>
          <a:stretch>
            <a:fillRect/>
          </a:stretch>
        </p:blipFill>
        <p:spPr>
          <a:xfrm>
            <a:off x="7716254" y="0"/>
            <a:ext cx="1427746" cy="2149642"/>
          </a:xfrm>
          <a:prstGeom prst="rect">
            <a:avLst/>
          </a:prstGeom>
        </p:spPr>
      </p:pic>
    </p:spTree>
    <p:extLst>
      <p:ext uri="{BB962C8B-B14F-4D97-AF65-F5344CB8AC3E}">
        <p14:creationId xmlns:p14="http://schemas.microsoft.com/office/powerpoint/2010/main" val="2744919251"/>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6" name="image74.png"/>
          <p:cNvPicPr/>
          <p:nvPr/>
        </p:nvPicPr>
        <p:blipFill>
          <a:blip r:embed="rId2"/>
          <a:stretch>
            <a:fillRect/>
          </a:stretch>
        </p:blipFill>
        <p:spPr>
          <a:xfrm>
            <a:off x="11613" y="4"/>
            <a:ext cx="11533983" cy="6945091"/>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8" name="Shape 1768"/>
          <p:cNvSpPr/>
          <p:nvPr/>
        </p:nvSpPr>
        <p:spPr>
          <a:xfrm>
            <a:off x="2403761" y="1403082"/>
            <a:ext cx="4572009" cy="412926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lvl="0"/>
            <a:r>
              <a:rPr sz="900" dirty="0">
                <a:solidFill>
                  <a:srgbClr val="FFFFFF"/>
                </a:solidFill>
                <a:latin typeface="Arial Bold"/>
                <a:ea typeface="Arial Bold"/>
                <a:cs typeface="Arial Bold"/>
                <a:sym typeface="Arial Bold"/>
              </a:rPr>
              <a:t>(</a:t>
            </a:r>
            <a:r>
              <a:rPr sz="900" dirty="0">
                <a:solidFill>
                  <a:srgbClr val="002060"/>
                </a:solidFill>
                <a:latin typeface="Arial Bold"/>
                <a:ea typeface="Arial Bold"/>
                <a:cs typeface="Arial Bold"/>
                <a:sym typeface="Arial Bold"/>
              </a:rPr>
              <a:t>Reuters Health) – Secondo </a:t>
            </a:r>
            <a:r>
              <a:rPr sz="900" dirty="0" err="1">
                <a:solidFill>
                  <a:srgbClr val="002060"/>
                </a:solidFill>
                <a:latin typeface="Arial Bold"/>
                <a:ea typeface="Arial Bold"/>
                <a:cs typeface="Arial Bold"/>
                <a:sym typeface="Arial Bold"/>
              </a:rPr>
              <a:t>quanto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riportano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su</a:t>
            </a:r>
            <a:r>
              <a:rPr sz="900" dirty="0">
                <a:solidFill>
                  <a:srgbClr val="002060"/>
                </a:solidFill>
                <a:latin typeface="Arial Bold"/>
                <a:ea typeface="Arial Bold"/>
                <a:cs typeface="Arial Bold"/>
                <a:sym typeface="Arial Bold"/>
              </a:rPr>
              <a:t> </a:t>
            </a:r>
            <a:r>
              <a:rPr sz="900" b="1" i="1" dirty="0">
                <a:solidFill>
                  <a:srgbClr val="002060"/>
                </a:solidFill>
                <a:latin typeface="Arial"/>
                <a:ea typeface="Arial"/>
                <a:cs typeface="Arial"/>
                <a:sym typeface="Arial"/>
              </a:rPr>
              <a:t>Lancet</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alcuni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ricercatori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dell’Università</a:t>
            </a:r>
            <a:r>
              <a:rPr sz="900" dirty="0">
                <a:solidFill>
                  <a:srgbClr val="002060"/>
                </a:solidFill>
                <a:latin typeface="Arial Bold"/>
                <a:ea typeface="Arial Bold"/>
                <a:cs typeface="Arial Bold"/>
                <a:sym typeface="Arial Bold"/>
              </a:rPr>
              <a:t> di Sydney in Australia, la </a:t>
            </a:r>
            <a:r>
              <a:rPr sz="900" dirty="0" err="1">
                <a:solidFill>
                  <a:srgbClr val="002060"/>
                </a:solidFill>
                <a:latin typeface="Arial Bold"/>
                <a:ea typeface="Arial Bold"/>
                <a:cs typeface="Arial Bold"/>
                <a:sym typeface="Arial Bold"/>
              </a:rPr>
              <a:t>combinazione</a:t>
            </a:r>
            <a:r>
              <a:rPr sz="900" dirty="0">
                <a:solidFill>
                  <a:srgbClr val="002060"/>
                </a:solidFill>
                <a:latin typeface="Arial Bold"/>
                <a:ea typeface="Arial Bold"/>
                <a:cs typeface="Arial Bold"/>
                <a:sym typeface="Arial Bold"/>
              </a:rPr>
              <a:t> in una sola </a:t>
            </a:r>
            <a:r>
              <a:rPr sz="900" dirty="0" err="1">
                <a:solidFill>
                  <a:srgbClr val="002060"/>
                </a:solidFill>
                <a:latin typeface="Arial Bold"/>
                <a:ea typeface="Arial Bold"/>
                <a:cs typeface="Arial Bold"/>
                <a:sym typeface="Arial Bold"/>
              </a:rPr>
              <a:t>capsula</a:t>
            </a:r>
            <a:r>
              <a:rPr sz="900" dirty="0">
                <a:solidFill>
                  <a:srgbClr val="002060"/>
                </a:solidFill>
                <a:latin typeface="Arial Bold"/>
                <a:ea typeface="Arial Bold"/>
                <a:cs typeface="Arial Bold"/>
                <a:sym typeface="Arial Bold"/>
              </a:rPr>
              <a:t> – “</a:t>
            </a:r>
            <a:r>
              <a:rPr sz="900" dirty="0" err="1">
                <a:solidFill>
                  <a:srgbClr val="002060"/>
                </a:solidFill>
                <a:latin typeface="Arial Bold"/>
                <a:ea typeface="Arial Bold"/>
                <a:cs typeface="Arial Bold"/>
                <a:sym typeface="Arial Bold"/>
              </a:rPr>
              <a:t>quadpill</a:t>
            </a:r>
            <a:r>
              <a:rPr sz="900" dirty="0">
                <a:solidFill>
                  <a:srgbClr val="002060"/>
                </a:solidFill>
                <a:latin typeface="Arial Bold"/>
                <a:ea typeface="Arial Bold"/>
                <a:cs typeface="Arial Bold"/>
                <a:sym typeface="Arial Bold"/>
              </a:rPr>
              <a:t>” – di quattro </a:t>
            </a:r>
            <a:r>
              <a:rPr sz="900" dirty="0" err="1">
                <a:solidFill>
                  <a:srgbClr val="002060"/>
                </a:solidFill>
                <a:latin typeface="Arial Bold"/>
                <a:ea typeface="Arial Bold"/>
                <a:cs typeface="Arial Bold"/>
                <a:sym typeface="Arial Bold"/>
              </a:rPr>
              <a:t>farmaci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antipertensivi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ciascuno</a:t>
            </a:r>
            <a:r>
              <a:rPr sz="900" dirty="0">
                <a:solidFill>
                  <a:srgbClr val="002060"/>
                </a:solidFill>
                <a:latin typeface="Arial Bold"/>
                <a:ea typeface="Arial Bold"/>
                <a:cs typeface="Arial Bold"/>
                <a:sym typeface="Arial Bold"/>
              </a:rPr>
              <a:t> a un quarto </a:t>
            </a:r>
            <a:r>
              <a:rPr sz="900" dirty="0" err="1">
                <a:solidFill>
                  <a:srgbClr val="002060"/>
                </a:solidFill>
                <a:latin typeface="Arial Bold"/>
                <a:ea typeface="Arial Bold"/>
                <a:cs typeface="Arial Bold"/>
                <a:sym typeface="Arial Bold"/>
              </a:rPr>
              <a:t>della</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sua</a:t>
            </a:r>
            <a:r>
              <a:rPr sz="900" dirty="0">
                <a:solidFill>
                  <a:srgbClr val="002060"/>
                </a:solidFill>
                <a:latin typeface="Arial Bold"/>
                <a:ea typeface="Arial Bold"/>
                <a:cs typeface="Arial Bold"/>
                <a:sym typeface="Arial Bold"/>
              </a:rPr>
              <a:t> dose </a:t>
            </a:r>
            <a:r>
              <a:rPr sz="900" dirty="0" err="1">
                <a:solidFill>
                  <a:srgbClr val="002060"/>
                </a:solidFill>
                <a:latin typeface="Arial Bold"/>
                <a:ea typeface="Arial Bold"/>
                <a:cs typeface="Arial Bold"/>
                <a:sym typeface="Arial Bold"/>
              </a:rPr>
              <a:t>usuale</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appare</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efficace</a:t>
            </a:r>
            <a:r>
              <a:rPr sz="900" dirty="0">
                <a:solidFill>
                  <a:srgbClr val="002060"/>
                </a:solidFill>
                <a:latin typeface="Arial Bold"/>
                <a:ea typeface="Arial Bold"/>
                <a:cs typeface="Arial Bold"/>
                <a:sym typeface="Arial Bold"/>
              </a:rPr>
              <a:t> come </a:t>
            </a:r>
            <a:r>
              <a:rPr sz="900" dirty="0" err="1">
                <a:solidFill>
                  <a:srgbClr val="002060"/>
                </a:solidFill>
                <a:latin typeface="Arial Bold"/>
                <a:ea typeface="Arial Bold"/>
                <a:cs typeface="Arial Bold"/>
                <a:sym typeface="Arial Bold"/>
              </a:rPr>
              <a:t>trattamento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iniziale</a:t>
            </a:r>
            <a:r>
              <a:rPr sz="900" dirty="0">
                <a:solidFill>
                  <a:srgbClr val="002060"/>
                </a:solidFill>
                <a:latin typeface="Arial Bold"/>
                <a:ea typeface="Arial Bold"/>
                <a:cs typeface="Arial Bold"/>
                <a:sym typeface="Arial Bold"/>
              </a:rPr>
              <a:t> per </a:t>
            </a:r>
            <a:r>
              <a:rPr sz="900" dirty="0" err="1">
                <a:solidFill>
                  <a:srgbClr val="002060"/>
                </a:solidFill>
                <a:latin typeface="Arial Bold"/>
                <a:ea typeface="Arial Bold"/>
                <a:cs typeface="Arial Bold"/>
                <a:sym typeface="Arial Bold"/>
              </a:rPr>
              <a:t>l’ipertensione</a:t>
            </a:r>
            <a:r>
              <a:rPr sz="900" dirty="0">
                <a:solidFill>
                  <a:srgbClr val="002060"/>
                </a:solidFill>
                <a:latin typeface="Arial Bold"/>
                <a:ea typeface="Arial Bold"/>
                <a:cs typeface="Arial Bold"/>
                <a:sym typeface="Arial Bold"/>
              </a:rPr>
              <a:t>.</a:t>
            </a:r>
            <a:endParaRPr sz="1000" b="1" dirty="0">
              <a:solidFill>
                <a:srgbClr val="002060"/>
              </a:solidFill>
              <a:latin typeface="Calibri"/>
              <a:ea typeface="Calibri"/>
              <a:cs typeface="Calibri"/>
              <a:sym typeface="Calibri"/>
            </a:endParaRPr>
          </a:p>
          <a:p>
            <a:pPr lvl="0"/>
            <a:r>
              <a:rPr sz="900" dirty="0">
                <a:solidFill>
                  <a:srgbClr val="002060"/>
                </a:solidFill>
                <a:latin typeface="Arial Bold"/>
                <a:ea typeface="Arial Bold"/>
                <a:cs typeface="Arial Bold"/>
                <a:sym typeface="Arial Bold"/>
              </a:rPr>
              <a:t>Lo studio</a:t>
            </a:r>
            <a:br>
              <a:rPr sz="900" dirty="0">
                <a:solidFill>
                  <a:srgbClr val="002060"/>
                </a:solidFill>
                <a:latin typeface="Arial Bold"/>
                <a:ea typeface="Arial Bold"/>
                <a:cs typeface="Arial Bold"/>
                <a:sym typeface="Arial Bold"/>
              </a:rPr>
            </a:br>
            <a:r>
              <a:rPr sz="900" dirty="0">
                <a:solidFill>
                  <a:srgbClr val="002060"/>
                </a:solidFill>
                <a:latin typeface="Arial Bold"/>
                <a:ea typeface="Arial Bold"/>
                <a:cs typeface="Arial Bold"/>
                <a:sym typeface="Arial Bold"/>
              </a:rPr>
              <a:t>La </a:t>
            </a:r>
            <a:r>
              <a:rPr sz="900" dirty="0" err="1">
                <a:solidFill>
                  <a:srgbClr val="002060"/>
                </a:solidFill>
                <a:latin typeface="Arial Bold"/>
                <a:ea typeface="Arial Bold"/>
                <a:cs typeface="Arial Bold"/>
                <a:sym typeface="Arial Bold"/>
              </a:rPr>
              <a:t>maggior</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parte</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dei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pazienti</a:t>
            </a:r>
            <a:r>
              <a:rPr sz="900" dirty="0">
                <a:solidFill>
                  <a:srgbClr val="002060"/>
                </a:solidFill>
                <a:latin typeface="Arial Bold"/>
                <a:ea typeface="Arial Bold"/>
                <a:cs typeface="Arial Bold"/>
                <a:sym typeface="Arial Bold"/>
              </a:rPr>
              <a:t> con </a:t>
            </a:r>
            <a:r>
              <a:rPr sz="900" dirty="0" err="1">
                <a:solidFill>
                  <a:srgbClr val="002060"/>
                </a:solidFill>
                <a:latin typeface="Arial Bold"/>
                <a:ea typeface="Arial Bold"/>
                <a:cs typeface="Arial Bold"/>
                <a:sym typeface="Arial Bold"/>
              </a:rPr>
              <a:t>ipertensione</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ricevono</a:t>
            </a:r>
            <a:r>
              <a:rPr sz="900" dirty="0">
                <a:solidFill>
                  <a:srgbClr val="002060"/>
                </a:solidFill>
                <a:latin typeface="Arial Bold"/>
                <a:ea typeface="Arial Bold"/>
                <a:cs typeface="Arial Bold"/>
                <a:sym typeface="Arial Bold"/>
              </a:rPr>
              <a:t> un </a:t>
            </a:r>
            <a:r>
              <a:rPr sz="900" dirty="0" err="1">
                <a:solidFill>
                  <a:srgbClr val="002060"/>
                </a:solidFill>
                <a:latin typeface="Arial Bold"/>
                <a:ea typeface="Arial Bold"/>
                <a:cs typeface="Arial Bold"/>
                <a:sym typeface="Arial Bold"/>
              </a:rPr>
              <a:t>trattamento</a:t>
            </a:r>
            <a:r>
              <a:rPr sz="900" dirty="0">
                <a:solidFill>
                  <a:srgbClr val="002060"/>
                </a:solidFill>
                <a:latin typeface="Arial Bold"/>
                <a:ea typeface="Arial Bold"/>
                <a:cs typeface="Arial Bold"/>
                <a:sym typeface="Arial Bold"/>
              </a:rPr>
              <a:t> in </a:t>
            </a:r>
            <a:r>
              <a:rPr sz="900" dirty="0" err="1">
                <a:solidFill>
                  <a:srgbClr val="002060"/>
                </a:solidFill>
                <a:latin typeface="Arial Bold"/>
                <a:ea typeface="Arial Bold"/>
                <a:cs typeface="Arial Bold"/>
                <a:sym typeface="Arial Bold"/>
              </a:rPr>
              <a:t>monodose</a:t>
            </a:r>
            <a:r>
              <a:rPr sz="900" dirty="0">
                <a:solidFill>
                  <a:srgbClr val="002060"/>
                </a:solidFill>
                <a:latin typeface="Arial Bold"/>
                <a:ea typeface="Arial Bold"/>
                <a:cs typeface="Arial Bold"/>
                <a:sym typeface="Arial Bold"/>
              </a:rPr>
              <a:t>, ma </a:t>
            </a:r>
            <a:r>
              <a:rPr sz="900" dirty="0" err="1">
                <a:solidFill>
                  <a:srgbClr val="002060"/>
                </a:solidFill>
                <a:latin typeface="Arial Bold"/>
                <a:ea typeface="Arial Bold"/>
                <a:cs typeface="Arial Bold"/>
                <a:sym typeface="Arial Bold"/>
              </a:rPr>
              <a:t>spesso</a:t>
            </a:r>
            <a:r>
              <a:rPr sz="900" dirty="0">
                <a:solidFill>
                  <a:srgbClr val="002060"/>
                </a:solidFill>
                <a:latin typeface="Arial Bold"/>
                <a:ea typeface="Arial Bold"/>
                <a:cs typeface="Arial Bold"/>
                <a:sym typeface="Arial Bold"/>
              </a:rPr>
              <a:t> con </a:t>
            </a:r>
            <a:r>
              <a:rPr sz="900" dirty="0" err="1">
                <a:solidFill>
                  <a:srgbClr val="002060"/>
                </a:solidFill>
                <a:latin typeface="Arial Bold"/>
                <a:ea typeface="Arial Bold"/>
                <a:cs typeface="Arial Bold"/>
                <a:sym typeface="Arial Bold"/>
              </a:rPr>
              <a:t>scarso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controllo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della</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pressione</a:t>
            </a:r>
            <a:r>
              <a:rPr sz="900" dirty="0">
                <a:solidFill>
                  <a:srgbClr val="002060"/>
                </a:solidFill>
                <a:latin typeface="Arial Bold"/>
                <a:ea typeface="Arial Bold"/>
                <a:cs typeface="Arial Bold"/>
                <a:sym typeface="Arial Bold"/>
              </a:rPr>
              <a:t> arteriosa, </a:t>
            </a:r>
            <a:r>
              <a:rPr sz="900" dirty="0" err="1">
                <a:solidFill>
                  <a:srgbClr val="002060"/>
                </a:solidFill>
                <a:latin typeface="Arial Bold"/>
                <a:ea typeface="Arial Bold"/>
                <a:cs typeface="Arial Bold"/>
                <a:sym typeface="Arial Bold"/>
              </a:rPr>
              <a:t>rendendo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così</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necessaria</a:t>
            </a:r>
            <a:r>
              <a:rPr sz="900" dirty="0">
                <a:solidFill>
                  <a:srgbClr val="002060"/>
                </a:solidFill>
                <a:latin typeface="Arial Bold"/>
                <a:ea typeface="Arial Bold"/>
                <a:cs typeface="Arial Bold"/>
                <a:sym typeface="Arial Bold"/>
              </a:rPr>
              <a:t> una </a:t>
            </a:r>
            <a:r>
              <a:rPr sz="900" dirty="0" err="1">
                <a:solidFill>
                  <a:srgbClr val="002060"/>
                </a:solidFill>
                <a:latin typeface="Arial Bold"/>
                <a:ea typeface="Arial Bold"/>
                <a:cs typeface="Arial Bold"/>
                <a:sym typeface="Arial Bold"/>
              </a:rPr>
              <a:t>polisomministrazione</a:t>
            </a:r>
            <a:r>
              <a:rPr sz="900" dirty="0">
                <a:solidFill>
                  <a:srgbClr val="002060"/>
                </a:solidFill>
                <a:latin typeface="Arial Bold"/>
                <a:ea typeface="Arial Bold"/>
                <a:cs typeface="Arial Bold"/>
                <a:sym typeface="Arial Bold"/>
              </a:rPr>
              <a:t> di </a:t>
            </a:r>
            <a:r>
              <a:rPr sz="900" dirty="0" err="1">
                <a:solidFill>
                  <a:srgbClr val="002060"/>
                </a:solidFill>
                <a:latin typeface="Arial Bold"/>
                <a:ea typeface="Arial Bold"/>
                <a:cs typeface="Arial Bold"/>
                <a:sym typeface="Arial Bold"/>
              </a:rPr>
              <a:t>farmaci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nell’arco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delle</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giornata</a:t>
            </a:r>
            <a:r>
              <a:rPr sz="900" dirty="0">
                <a:solidFill>
                  <a:srgbClr val="002060"/>
                </a:solidFill>
                <a:latin typeface="Arial Bold"/>
                <a:ea typeface="Arial Bold"/>
                <a:cs typeface="Arial Bold"/>
                <a:sym typeface="Arial Bold"/>
              </a:rPr>
              <a:t>. Per </a:t>
            </a:r>
            <a:r>
              <a:rPr sz="900" dirty="0" err="1">
                <a:solidFill>
                  <a:srgbClr val="002060"/>
                </a:solidFill>
                <a:latin typeface="Arial Bold"/>
                <a:ea typeface="Arial Bold"/>
                <a:cs typeface="Arial Bold"/>
                <a:sym typeface="Arial Bold"/>
              </a:rPr>
              <a:t>questo</a:t>
            </a:r>
            <a:r>
              <a:rPr sz="900" dirty="0">
                <a:solidFill>
                  <a:srgbClr val="002060"/>
                </a:solidFill>
                <a:latin typeface="Arial Bold"/>
                <a:ea typeface="Arial Bold"/>
                <a:cs typeface="Arial Bold"/>
                <a:sym typeface="Arial Bold"/>
              </a:rPr>
              <a:t> Clara K. Chow </a:t>
            </a:r>
            <a:r>
              <a:rPr sz="900" dirty="0" err="1">
                <a:solidFill>
                  <a:srgbClr val="002060"/>
                </a:solidFill>
                <a:latin typeface="Arial Bold"/>
                <a:ea typeface="Arial Bold"/>
                <a:cs typeface="Arial Bold"/>
                <a:sym typeface="Arial Bold"/>
              </a:rPr>
              <a:t>dell’Università</a:t>
            </a:r>
            <a:r>
              <a:rPr sz="900" dirty="0">
                <a:solidFill>
                  <a:srgbClr val="002060"/>
                </a:solidFill>
                <a:latin typeface="Arial Bold"/>
                <a:ea typeface="Arial Bold"/>
                <a:cs typeface="Arial Bold"/>
                <a:sym typeface="Arial Bold"/>
              </a:rPr>
              <a:t> di Sydney e </a:t>
            </a:r>
            <a:r>
              <a:rPr sz="900" dirty="0" err="1">
                <a:solidFill>
                  <a:srgbClr val="002060"/>
                </a:solidFill>
                <a:latin typeface="Arial Bold"/>
                <a:ea typeface="Arial Bold"/>
                <a:cs typeface="Arial Bold"/>
                <a:sym typeface="Arial Bold"/>
              </a:rPr>
              <a:t>colleghi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hanno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valutato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l’efficacia</a:t>
            </a:r>
            <a:r>
              <a:rPr sz="900" dirty="0">
                <a:solidFill>
                  <a:srgbClr val="002060"/>
                </a:solidFill>
                <a:latin typeface="Arial Bold"/>
                <a:ea typeface="Arial Bold"/>
                <a:cs typeface="Arial Bold"/>
                <a:sym typeface="Arial Bold"/>
              </a:rPr>
              <a:t> e la </a:t>
            </a:r>
            <a:r>
              <a:rPr sz="900" dirty="0" err="1">
                <a:solidFill>
                  <a:srgbClr val="002060"/>
                </a:solidFill>
                <a:latin typeface="Arial Bold"/>
                <a:ea typeface="Arial Bold"/>
                <a:cs typeface="Arial Bold"/>
                <a:sym typeface="Arial Bold"/>
              </a:rPr>
              <a:t>tollerabilità</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della</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terapia</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combinata</a:t>
            </a:r>
            <a:r>
              <a:rPr sz="900" dirty="0">
                <a:solidFill>
                  <a:srgbClr val="002060"/>
                </a:solidFill>
                <a:latin typeface="Arial Bold"/>
                <a:ea typeface="Arial Bold"/>
                <a:cs typeface="Arial Bold"/>
                <a:sym typeface="Arial Bold"/>
              </a:rPr>
              <a:t> con irbesartan 37,5 mg, </a:t>
            </a:r>
            <a:r>
              <a:rPr sz="900" dirty="0" err="1">
                <a:solidFill>
                  <a:srgbClr val="002060"/>
                </a:solidFill>
                <a:latin typeface="Arial Bold"/>
                <a:ea typeface="Arial Bold"/>
                <a:cs typeface="Arial Bold"/>
                <a:sym typeface="Arial Bold"/>
              </a:rPr>
              <a:t>amlodipina</a:t>
            </a:r>
            <a:r>
              <a:rPr sz="900" dirty="0">
                <a:solidFill>
                  <a:srgbClr val="002060"/>
                </a:solidFill>
                <a:latin typeface="Arial Bold"/>
                <a:ea typeface="Arial Bold"/>
                <a:cs typeface="Arial Bold"/>
                <a:sym typeface="Arial Bold"/>
              </a:rPr>
              <a:t> 1,25 mg, </a:t>
            </a:r>
            <a:r>
              <a:rPr sz="900" dirty="0" err="1">
                <a:solidFill>
                  <a:srgbClr val="002060"/>
                </a:solidFill>
                <a:latin typeface="Arial Bold"/>
                <a:ea typeface="Arial Bold"/>
                <a:cs typeface="Arial Bold"/>
                <a:sym typeface="Arial Bold"/>
              </a:rPr>
              <a:t>idroclorotiazide</a:t>
            </a:r>
            <a:r>
              <a:rPr sz="900" dirty="0">
                <a:solidFill>
                  <a:srgbClr val="002060"/>
                </a:solidFill>
                <a:latin typeface="Arial Bold"/>
                <a:ea typeface="Arial Bold"/>
                <a:cs typeface="Arial Bold"/>
                <a:sym typeface="Arial Bold"/>
              </a:rPr>
              <a:t> 6,25 mg e 12,5 mg </a:t>
            </a:r>
            <a:r>
              <a:rPr sz="900" dirty="0" err="1">
                <a:solidFill>
                  <a:srgbClr val="002060"/>
                </a:solidFill>
                <a:latin typeface="Arial Bold"/>
                <a:ea typeface="Arial Bold"/>
                <a:cs typeface="Arial Bold"/>
                <a:sym typeface="Arial Bold"/>
              </a:rPr>
              <a:t>atenololo</a:t>
            </a:r>
            <a:r>
              <a:rPr sz="900" dirty="0">
                <a:solidFill>
                  <a:srgbClr val="002060"/>
                </a:solidFill>
                <a:latin typeface="Arial Bold"/>
                <a:ea typeface="Arial Bold"/>
                <a:cs typeface="Arial Bold"/>
                <a:sym typeface="Arial Bold"/>
              </a:rPr>
              <a:t> – </a:t>
            </a:r>
            <a:r>
              <a:rPr sz="900" dirty="0" err="1">
                <a:solidFill>
                  <a:srgbClr val="002060"/>
                </a:solidFill>
                <a:latin typeface="Arial Bold"/>
                <a:ea typeface="Arial Bold"/>
                <a:cs typeface="Arial Bold"/>
                <a:sym typeface="Arial Bold"/>
              </a:rPr>
              <a:t>che</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sono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stati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inclusi</a:t>
            </a:r>
            <a:r>
              <a:rPr sz="900" dirty="0">
                <a:solidFill>
                  <a:srgbClr val="002060"/>
                </a:solidFill>
                <a:latin typeface="Arial Bold"/>
                <a:ea typeface="Arial Bold"/>
                <a:cs typeface="Arial Bold"/>
                <a:sym typeface="Arial Bold"/>
              </a:rPr>
              <a:t> in una sola </a:t>
            </a:r>
            <a:r>
              <a:rPr sz="900" dirty="0" err="1">
                <a:solidFill>
                  <a:srgbClr val="002060"/>
                </a:solidFill>
                <a:latin typeface="Arial Bold"/>
                <a:ea typeface="Arial Bold"/>
                <a:cs typeface="Arial Bold"/>
                <a:sym typeface="Arial Bold"/>
              </a:rPr>
              <a:t>capsula</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quadpill</a:t>
            </a:r>
            <a:r>
              <a:rPr sz="900" dirty="0">
                <a:solidFill>
                  <a:srgbClr val="002060"/>
                </a:solidFill>
                <a:latin typeface="Arial Bold"/>
                <a:ea typeface="Arial Bold"/>
                <a:cs typeface="Arial Bold"/>
                <a:sym typeface="Arial Bold"/>
              </a:rPr>
              <a:t>”) per </a:t>
            </a:r>
            <a:r>
              <a:rPr sz="900" dirty="0" err="1">
                <a:solidFill>
                  <a:srgbClr val="002060"/>
                </a:solidFill>
                <a:latin typeface="Arial Bold"/>
                <a:ea typeface="Arial Bold"/>
                <a:cs typeface="Arial Bold"/>
                <a:sym typeface="Arial Bold"/>
              </a:rPr>
              <a:t>il</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trattamento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iniziale</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della</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pressione</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sanguigna</a:t>
            </a:r>
            <a:r>
              <a:rPr sz="900" dirty="0">
                <a:solidFill>
                  <a:srgbClr val="002060"/>
                </a:solidFill>
                <a:latin typeface="Arial Bold"/>
                <a:ea typeface="Arial Bold"/>
                <a:cs typeface="Arial Bold"/>
                <a:sym typeface="Arial Bold"/>
              </a:rPr>
              <a:t> in uno studio </a:t>
            </a:r>
            <a:r>
              <a:rPr sz="900" dirty="0" err="1">
                <a:solidFill>
                  <a:srgbClr val="002060"/>
                </a:solidFill>
                <a:latin typeface="Arial Bold"/>
                <a:ea typeface="Arial Bold"/>
                <a:cs typeface="Arial Bold"/>
                <a:sym typeface="Arial Bold"/>
              </a:rPr>
              <a:t>caso-controllo</a:t>
            </a:r>
            <a:r>
              <a:rPr sz="900" dirty="0">
                <a:solidFill>
                  <a:srgbClr val="002060"/>
                </a:solidFill>
                <a:latin typeface="Arial Bold"/>
                <a:ea typeface="Arial Bold"/>
                <a:cs typeface="Arial Bold"/>
                <a:sym typeface="Arial Bold"/>
              </a:rPr>
              <a:t> crossover </a:t>
            </a:r>
            <a:r>
              <a:rPr sz="900" dirty="0" err="1">
                <a:solidFill>
                  <a:srgbClr val="002060"/>
                </a:solidFill>
                <a:latin typeface="Arial Bold"/>
                <a:ea typeface="Arial Bold"/>
                <a:cs typeface="Arial Bold"/>
                <a:sym typeface="Arial Bold"/>
              </a:rPr>
              <a:t>contro</a:t>
            </a:r>
            <a:r>
              <a:rPr sz="900" dirty="0">
                <a:solidFill>
                  <a:srgbClr val="002060"/>
                </a:solidFill>
                <a:latin typeface="Arial Bold"/>
                <a:ea typeface="Arial Bold"/>
                <a:cs typeface="Arial Bold"/>
                <a:sym typeface="Arial Bold"/>
              </a:rPr>
              <a:t> placebo </a:t>
            </a:r>
            <a:r>
              <a:rPr sz="900" dirty="0" err="1">
                <a:solidFill>
                  <a:srgbClr val="002060"/>
                </a:solidFill>
                <a:latin typeface="Arial Bold"/>
                <a:ea typeface="Arial Bold"/>
                <a:cs typeface="Arial Bold"/>
                <a:sym typeface="Arial Bold"/>
              </a:rPr>
              <a:t>che</a:t>
            </a:r>
            <a:r>
              <a:rPr sz="900" dirty="0">
                <a:solidFill>
                  <a:srgbClr val="002060"/>
                </a:solidFill>
                <a:latin typeface="Arial Bold"/>
                <a:ea typeface="Arial Bold"/>
                <a:cs typeface="Arial Bold"/>
                <a:sym typeface="Arial Bold"/>
              </a:rPr>
              <a:t> ha </a:t>
            </a:r>
            <a:r>
              <a:rPr sz="900" dirty="0" err="1">
                <a:solidFill>
                  <a:srgbClr val="002060"/>
                </a:solidFill>
                <a:latin typeface="Arial Bold"/>
                <a:ea typeface="Arial Bold"/>
                <a:cs typeface="Arial Bold"/>
                <a:sym typeface="Arial Bold"/>
              </a:rPr>
              <a:t>coinvolto</a:t>
            </a:r>
            <a:r>
              <a:rPr sz="900" dirty="0">
                <a:solidFill>
                  <a:srgbClr val="002060"/>
                </a:solidFill>
                <a:latin typeface="Arial Bold"/>
                <a:ea typeface="Arial Bold"/>
                <a:cs typeface="Arial Bold"/>
                <a:sym typeface="Arial Bold"/>
              </a:rPr>
              <a:t> 21 </a:t>
            </a:r>
            <a:r>
              <a:rPr sz="900" dirty="0" err="1">
                <a:solidFill>
                  <a:srgbClr val="002060"/>
                </a:solidFill>
                <a:latin typeface="Arial Bold"/>
                <a:ea typeface="Arial Bold"/>
                <a:cs typeface="Arial Bold"/>
                <a:sym typeface="Arial Bold"/>
              </a:rPr>
              <a:t>soggetti</a:t>
            </a:r>
            <a:r>
              <a:rPr sz="900" dirty="0">
                <a:solidFill>
                  <a:srgbClr val="002060"/>
                </a:solidFill>
                <a:latin typeface="Arial Bold"/>
                <a:ea typeface="Arial Bold"/>
                <a:cs typeface="Arial Bold"/>
                <a:sym typeface="Arial Bold"/>
              </a:rPr>
              <a:t>. Si è </a:t>
            </a:r>
            <a:r>
              <a:rPr sz="900" dirty="0" err="1">
                <a:solidFill>
                  <a:srgbClr val="002060"/>
                </a:solidFill>
                <a:latin typeface="Arial Bold"/>
                <a:ea typeface="Arial Bold"/>
                <a:cs typeface="Arial Bold"/>
                <a:sym typeface="Arial Bold"/>
              </a:rPr>
              <a:t>così</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evidenziato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che</a:t>
            </a:r>
            <a:r>
              <a:rPr sz="900" dirty="0">
                <a:solidFill>
                  <a:srgbClr val="002060"/>
                </a:solidFill>
                <a:latin typeface="Arial Bold"/>
                <a:ea typeface="Arial Bold"/>
                <a:cs typeface="Arial Bold"/>
                <a:sym typeface="Arial Bold"/>
              </a:rPr>
              <a:t> la </a:t>
            </a:r>
            <a:r>
              <a:rPr sz="900" dirty="0" err="1">
                <a:solidFill>
                  <a:srgbClr val="002060"/>
                </a:solidFill>
                <a:latin typeface="Arial Bold"/>
                <a:ea typeface="Arial Bold"/>
                <a:cs typeface="Arial Bold"/>
                <a:sym typeface="Arial Bold"/>
              </a:rPr>
              <a:t>pressione</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sanguigna</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sistolica</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nell’arco</a:t>
            </a:r>
            <a:r>
              <a:rPr sz="900" dirty="0">
                <a:solidFill>
                  <a:srgbClr val="002060"/>
                </a:solidFill>
                <a:latin typeface="Arial Bold"/>
                <a:ea typeface="Arial Bold"/>
                <a:cs typeface="Arial Bold"/>
                <a:sym typeface="Arial Bold"/>
              </a:rPr>
              <a:t> di 24 ore era </a:t>
            </a:r>
            <a:r>
              <a:rPr sz="900" dirty="0" err="1">
                <a:solidFill>
                  <a:srgbClr val="002060"/>
                </a:solidFill>
                <a:latin typeface="Arial Bold"/>
                <a:ea typeface="Arial Bold"/>
                <a:cs typeface="Arial Bold"/>
                <a:sym typeface="Arial Bold"/>
              </a:rPr>
              <a:t>più</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bassa</a:t>
            </a:r>
            <a:r>
              <a:rPr sz="900" dirty="0">
                <a:solidFill>
                  <a:srgbClr val="002060"/>
                </a:solidFill>
                <a:latin typeface="Arial Bold"/>
                <a:ea typeface="Arial Bold"/>
                <a:cs typeface="Arial Bold"/>
                <a:sym typeface="Arial Bold"/>
              </a:rPr>
              <a:t> di 18,7 mm Hg e la </a:t>
            </a:r>
            <a:r>
              <a:rPr sz="900" dirty="0" err="1">
                <a:solidFill>
                  <a:srgbClr val="002060"/>
                </a:solidFill>
                <a:latin typeface="Arial Bold"/>
                <a:ea typeface="Arial Bold"/>
                <a:cs typeface="Arial Bold"/>
                <a:sym typeface="Arial Bold"/>
              </a:rPr>
              <a:t>pressione</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diastolica</a:t>
            </a:r>
            <a:r>
              <a:rPr sz="900" dirty="0">
                <a:solidFill>
                  <a:srgbClr val="002060"/>
                </a:solidFill>
                <a:latin typeface="Arial Bold"/>
                <a:ea typeface="Arial Bold"/>
                <a:cs typeface="Arial Bold"/>
                <a:sym typeface="Arial Bold"/>
              </a:rPr>
              <a:t> era </a:t>
            </a:r>
            <a:r>
              <a:rPr sz="900" dirty="0" err="1">
                <a:solidFill>
                  <a:srgbClr val="002060"/>
                </a:solidFill>
                <a:latin typeface="Arial Bold"/>
                <a:ea typeface="Arial Bold"/>
                <a:cs typeface="Arial Bold"/>
                <a:sym typeface="Arial Bold"/>
              </a:rPr>
              <a:t>più</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bassa</a:t>
            </a:r>
            <a:r>
              <a:rPr sz="900" dirty="0">
                <a:solidFill>
                  <a:srgbClr val="002060"/>
                </a:solidFill>
                <a:latin typeface="Arial Bold"/>
                <a:ea typeface="Arial Bold"/>
                <a:cs typeface="Arial Bold"/>
                <a:sym typeface="Arial Bold"/>
              </a:rPr>
              <a:t> di 14,2 </a:t>
            </a:r>
            <a:r>
              <a:rPr sz="900" dirty="0" err="1">
                <a:solidFill>
                  <a:srgbClr val="002060"/>
                </a:solidFill>
                <a:latin typeface="Arial Bold"/>
                <a:ea typeface="Arial Bold"/>
                <a:cs typeface="Arial Bold"/>
                <a:sym typeface="Arial Bold"/>
              </a:rPr>
              <a:t>millimetri</a:t>
            </a:r>
            <a:r>
              <a:rPr sz="900" dirty="0">
                <a:solidFill>
                  <a:srgbClr val="002060"/>
                </a:solidFill>
                <a:latin typeface="Arial Bold"/>
                <a:ea typeface="Arial Bold"/>
                <a:cs typeface="Arial Bold"/>
                <a:sym typeface="Arial Bold"/>
              </a:rPr>
              <a:t> Hg </a:t>
            </a:r>
            <a:r>
              <a:rPr sz="900" dirty="0" err="1">
                <a:solidFill>
                  <a:srgbClr val="002060"/>
                </a:solidFill>
                <a:latin typeface="Arial Bold"/>
                <a:ea typeface="Arial Bold"/>
                <a:cs typeface="Arial Bold"/>
                <a:sym typeface="Arial Bold"/>
              </a:rPr>
              <a:t>durante</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il</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periodo</a:t>
            </a:r>
            <a:r>
              <a:rPr sz="900" dirty="0">
                <a:solidFill>
                  <a:srgbClr val="002060"/>
                </a:solidFill>
                <a:latin typeface="Arial Bold"/>
                <a:ea typeface="Arial Bold"/>
                <a:cs typeface="Arial Bold"/>
                <a:sym typeface="Arial Bold"/>
              </a:rPr>
              <a:t> in cui </a:t>
            </a:r>
            <a:r>
              <a:rPr sz="900" dirty="0" err="1">
                <a:solidFill>
                  <a:srgbClr val="002060"/>
                </a:solidFill>
                <a:latin typeface="Arial Bold"/>
                <a:ea typeface="Arial Bold"/>
                <a:cs typeface="Arial Bold"/>
                <a:sym typeface="Arial Bold"/>
              </a:rPr>
              <a:t>veniva</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assunta</a:t>
            </a:r>
            <a:r>
              <a:rPr sz="900" dirty="0">
                <a:solidFill>
                  <a:srgbClr val="002060"/>
                </a:solidFill>
                <a:latin typeface="Arial Bold"/>
                <a:ea typeface="Arial Bold"/>
                <a:cs typeface="Arial Bold"/>
                <a:sym typeface="Arial Bold"/>
              </a:rPr>
              <a:t> la ‘</a:t>
            </a:r>
            <a:r>
              <a:rPr sz="900" dirty="0" err="1">
                <a:solidFill>
                  <a:srgbClr val="002060"/>
                </a:solidFill>
                <a:latin typeface="Arial Bold"/>
                <a:ea typeface="Arial Bold"/>
                <a:cs typeface="Arial Bold"/>
                <a:sym typeface="Arial Bold"/>
              </a:rPr>
              <a:t>quadpill</a:t>
            </a:r>
            <a:r>
              <a:rPr sz="900" dirty="0">
                <a:solidFill>
                  <a:srgbClr val="002060"/>
                </a:solidFill>
                <a:latin typeface="Arial Bold"/>
                <a:ea typeface="Arial Bold"/>
                <a:cs typeface="Arial Bold"/>
                <a:sym typeface="Arial Bold"/>
              </a:rPr>
              <a:t>’ rispetto a </a:t>
            </a:r>
            <a:r>
              <a:rPr sz="900" dirty="0" err="1">
                <a:solidFill>
                  <a:srgbClr val="002060"/>
                </a:solidFill>
                <a:latin typeface="Arial Bold"/>
                <a:ea typeface="Arial Bold"/>
                <a:cs typeface="Arial Bold"/>
                <a:sym typeface="Arial Bold"/>
              </a:rPr>
              <a:t>quanto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avveniva</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durante</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il</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periodo</a:t>
            </a:r>
            <a:r>
              <a:rPr sz="900" dirty="0">
                <a:solidFill>
                  <a:srgbClr val="002060"/>
                </a:solidFill>
                <a:latin typeface="Arial Bold"/>
                <a:ea typeface="Arial Bold"/>
                <a:cs typeface="Arial Bold"/>
                <a:sym typeface="Arial Bold"/>
              </a:rPr>
              <a:t> di </a:t>
            </a:r>
            <a:r>
              <a:rPr sz="900" dirty="0" err="1">
                <a:solidFill>
                  <a:srgbClr val="002060"/>
                </a:solidFill>
                <a:latin typeface="Arial Bold"/>
                <a:ea typeface="Arial Bold"/>
                <a:cs typeface="Arial Bold"/>
                <a:sym typeface="Arial Bold"/>
              </a:rPr>
              <a:t>assunzione</a:t>
            </a:r>
            <a:r>
              <a:rPr sz="900" dirty="0">
                <a:solidFill>
                  <a:srgbClr val="002060"/>
                </a:solidFill>
                <a:latin typeface="Arial Bold"/>
                <a:ea typeface="Arial Bold"/>
                <a:cs typeface="Arial Bold"/>
                <a:sym typeface="Arial Bold"/>
              </a:rPr>
              <a:t> di un placebo. Le </a:t>
            </a:r>
            <a:r>
              <a:rPr sz="900" dirty="0" err="1">
                <a:solidFill>
                  <a:srgbClr val="002060"/>
                </a:solidFill>
                <a:latin typeface="Arial Bold"/>
                <a:ea typeface="Arial Bold"/>
                <a:cs typeface="Arial Bold"/>
                <a:sym typeface="Arial Bold"/>
              </a:rPr>
              <a:t>differenze</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erano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simili</a:t>
            </a:r>
            <a:r>
              <a:rPr sz="900" dirty="0">
                <a:solidFill>
                  <a:srgbClr val="002060"/>
                </a:solidFill>
                <a:latin typeface="Arial Bold"/>
                <a:ea typeface="Arial Bold"/>
                <a:cs typeface="Arial Bold"/>
                <a:sym typeface="Arial Bold"/>
              </a:rPr>
              <a:t> per la </a:t>
            </a:r>
            <a:r>
              <a:rPr sz="900" dirty="0" err="1">
                <a:solidFill>
                  <a:srgbClr val="002060"/>
                </a:solidFill>
                <a:latin typeface="Arial Bold"/>
                <a:ea typeface="Arial Bold"/>
                <a:cs typeface="Arial Bold"/>
                <a:sym typeface="Arial Bold"/>
              </a:rPr>
              <a:t>sistolica</a:t>
            </a:r>
            <a:r>
              <a:rPr sz="900" dirty="0">
                <a:solidFill>
                  <a:srgbClr val="002060"/>
                </a:solidFill>
                <a:latin typeface="Arial Bold"/>
                <a:ea typeface="Arial Bold"/>
                <a:cs typeface="Arial Bold"/>
                <a:sym typeface="Arial Bold"/>
              </a:rPr>
              <a:t> e la </a:t>
            </a:r>
            <a:r>
              <a:rPr sz="900" dirty="0" err="1">
                <a:solidFill>
                  <a:srgbClr val="002060"/>
                </a:solidFill>
                <a:latin typeface="Arial Bold"/>
                <a:ea typeface="Arial Bold"/>
                <a:cs typeface="Arial Bold"/>
                <a:sym typeface="Arial Bold"/>
              </a:rPr>
              <a:t>diastolica</a:t>
            </a:r>
            <a:r>
              <a:rPr sz="900" dirty="0">
                <a:solidFill>
                  <a:srgbClr val="002060"/>
                </a:solidFill>
                <a:latin typeface="Arial Bold"/>
                <a:ea typeface="Arial Bold"/>
                <a:cs typeface="Arial Bold"/>
                <a:sym typeface="Arial Bold"/>
              </a:rPr>
              <a:t> (22,4 e 13,1 Hg), </a:t>
            </a:r>
            <a:r>
              <a:rPr sz="900" dirty="0" err="1">
                <a:solidFill>
                  <a:srgbClr val="002060"/>
                </a:solidFill>
                <a:latin typeface="Arial Bold"/>
                <a:ea typeface="Arial Bold"/>
                <a:cs typeface="Arial Bold"/>
                <a:sym typeface="Arial Bold"/>
              </a:rPr>
              <a:t>anche</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quando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venivano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misurate</a:t>
            </a:r>
            <a:r>
              <a:rPr sz="900" dirty="0">
                <a:solidFill>
                  <a:srgbClr val="002060"/>
                </a:solidFill>
                <a:latin typeface="Arial Bold"/>
                <a:ea typeface="Arial Bold"/>
                <a:cs typeface="Arial Bold"/>
                <a:sym typeface="Arial Bold"/>
              </a:rPr>
              <a:t> in </a:t>
            </a:r>
            <a:r>
              <a:rPr sz="900" dirty="0" err="1">
                <a:solidFill>
                  <a:srgbClr val="002060"/>
                </a:solidFill>
                <a:latin typeface="Arial Bold"/>
                <a:ea typeface="Arial Bold"/>
                <a:cs typeface="Arial Bold"/>
                <a:sym typeface="Arial Bold"/>
              </a:rPr>
              <a:t>ambulatorio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Tutti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pazienti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trattati</a:t>
            </a:r>
            <a:r>
              <a:rPr sz="900" dirty="0">
                <a:solidFill>
                  <a:srgbClr val="002060"/>
                </a:solidFill>
                <a:latin typeface="Arial Bold"/>
                <a:ea typeface="Arial Bold"/>
                <a:cs typeface="Arial Bold"/>
                <a:sym typeface="Arial Bold"/>
              </a:rPr>
              <a:t> con la </a:t>
            </a:r>
            <a:r>
              <a:rPr sz="900" dirty="0" err="1">
                <a:solidFill>
                  <a:srgbClr val="002060"/>
                </a:solidFill>
                <a:latin typeface="Arial Bold"/>
                <a:ea typeface="Arial Bold"/>
                <a:cs typeface="Arial Bold"/>
                <a:sym typeface="Arial Bold"/>
              </a:rPr>
              <a:t>quadpill</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hanno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raggiunto</a:t>
            </a:r>
            <a:r>
              <a:rPr sz="900" dirty="0">
                <a:solidFill>
                  <a:srgbClr val="002060"/>
                </a:solidFill>
                <a:latin typeface="Arial Bold"/>
                <a:ea typeface="Arial Bold"/>
                <a:cs typeface="Arial Bold"/>
                <a:sym typeface="Arial Bold"/>
              </a:rPr>
              <a:t> in </a:t>
            </a:r>
            <a:r>
              <a:rPr sz="900" dirty="0" err="1">
                <a:solidFill>
                  <a:srgbClr val="002060"/>
                </a:solidFill>
                <a:latin typeface="Arial Bold"/>
                <a:ea typeface="Arial Bold"/>
                <a:cs typeface="Arial Bold"/>
                <a:sym typeface="Arial Bold"/>
              </a:rPr>
              <a:t>ambulatorio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valori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della</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pressione</a:t>
            </a:r>
            <a:r>
              <a:rPr sz="900" dirty="0">
                <a:solidFill>
                  <a:srgbClr val="002060"/>
                </a:solidFill>
                <a:latin typeface="Arial Bold"/>
                <a:ea typeface="Arial Bold"/>
                <a:cs typeface="Arial Bold"/>
                <a:sym typeface="Arial Bold"/>
              </a:rPr>
              <a:t> arteriosa al di sotto di 140/90 mm Hg, rispetto a solo un </a:t>
            </a:r>
            <a:r>
              <a:rPr sz="900" dirty="0" err="1">
                <a:solidFill>
                  <a:srgbClr val="002060"/>
                </a:solidFill>
                <a:latin typeface="Arial Bold"/>
                <a:ea typeface="Arial Bold"/>
                <a:cs typeface="Arial Bold"/>
                <a:sym typeface="Arial Bold"/>
              </a:rPr>
              <a:t>terzo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dei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pazienti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trattati</a:t>
            </a:r>
            <a:r>
              <a:rPr sz="900" dirty="0">
                <a:solidFill>
                  <a:srgbClr val="002060"/>
                </a:solidFill>
                <a:latin typeface="Arial Bold"/>
                <a:ea typeface="Arial Bold"/>
                <a:cs typeface="Arial Bold"/>
                <a:sym typeface="Arial Bold"/>
              </a:rPr>
              <a:t> con placebo. Non ci </a:t>
            </a:r>
            <a:r>
              <a:rPr sz="900" dirty="0" err="1">
                <a:solidFill>
                  <a:srgbClr val="002060"/>
                </a:solidFill>
                <a:latin typeface="Arial Bold"/>
                <a:ea typeface="Arial Bold"/>
                <a:cs typeface="Arial Bold"/>
                <a:sym typeface="Arial Bold"/>
              </a:rPr>
              <a:t>sono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stati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eventi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avversi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gravi</a:t>
            </a:r>
            <a:r>
              <a:rPr sz="900" dirty="0">
                <a:solidFill>
                  <a:srgbClr val="002060"/>
                </a:solidFill>
                <a:latin typeface="Arial Bold"/>
                <a:ea typeface="Arial Bold"/>
                <a:cs typeface="Arial Bold"/>
                <a:sym typeface="Arial Bold"/>
              </a:rPr>
              <a:t>, e </a:t>
            </a:r>
            <a:r>
              <a:rPr sz="900" dirty="0" err="1">
                <a:solidFill>
                  <a:srgbClr val="002060"/>
                </a:solidFill>
                <a:latin typeface="Arial Bold"/>
                <a:ea typeface="Arial Bold"/>
                <a:cs typeface="Arial Bold"/>
                <a:sym typeface="Arial Bold"/>
              </a:rPr>
              <a:t>nessun</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paziente</a:t>
            </a:r>
            <a:r>
              <a:rPr sz="900" dirty="0">
                <a:solidFill>
                  <a:srgbClr val="002060"/>
                </a:solidFill>
                <a:latin typeface="Arial Bold"/>
                <a:ea typeface="Arial Bold"/>
                <a:cs typeface="Arial Bold"/>
                <a:sym typeface="Arial Bold"/>
              </a:rPr>
              <a:t> ha </a:t>
            </a:r>
            <a:r>
              <a:rPr sz="900" dirty="0" err="1">
                <a:solidFill>
                  <a:srgbClr val="002060"/>
                </a:solidFill>
                <a:latin typeface="Arial Bold"/>
                <a:ea typeface="Arial Bold"/>
                <a:cs typeface="Arial Bold"/>
                <a:sym typeface="Arial Bold"/>
              </a:rPr>
              <a:t>presentato</a:t>
            </a:r>
            <a:r>
              <a:rPr sz="900" dirty="0">
                <a:solidFill>
                  <a:srgbClr val="002060"/>
                </a:solidFill>
                <a:latin typeface="Arial Bold"/>
                <a:ea typeface="Arial Bold"/>
                <a:cs typeface="Arial Bold"/>
                <a:sym typeface="Arial Bold"/>
              </a:rPr>
              <a:t> uno </a:t>
            </a:r>
            <a:r>
              <a:rPr sz="900" dirty="0" err="1">
                <a:solidFill>
                  <a:srgbClr val="002060"/>
                </a:solidFill>
                <a:latin typeface="Arial Bold"/>
                <a:ea typeface="Arial Bold"/>
                <a:cs typeface="Arial Bold"/>
                <a:sym typeface="Arial Bold"/>
              </a:rPr>
              <a:t>degli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eventi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avversi</a:t>
            </a:r>
            <a:r>
              <a:rPr sz="900" dirty="0">
                <a:solidFill>
                  <a:srgbClr val="002060"/>
                </a:solidFill>
                <a:latin typeface="Arial Bold"/>
                <a:ea typeface="Arial Bold"/>
                <a:cs typeface="Arial Bold"/>
                <a:sym typeface="Arial Bold"/>
              </a:rPr>
              <a:t> pre-</a:t>
            </a:r>
            <a:r>
              <a:rPr sz="900" dirty="0" err="1">
                <a:solidFill>
                  <a:srgbClr val="002060"/>
                </a:solidFill>
                <a:latin typeface="Arial Bold"/>
                <a:ea typeface="Arial Bold"/>
                <a:cs typeface="Arial Bold"/>
                <a:sym typeface="Arial Bold"/>
              </a:rPr>
              <a:t>specificati</a:t>
            </a:r>
            <a:r>
              <a:rPr sz="900" dirty="0">
                <a:solidFill>
                  <a:srgbClr val="002060"/>
                </a:solidFill>
                <a:latin typeface="Arial Bold"/>
                <a:ea typeface="Arial Bold"/>
                <a:cs typeface="Arial Bold"/>
                <a:sym typeface="Arial Bold"/>
              </a:rPr>
              <a:t>. I </a:t>
            </a:r>
            <a:r>
              <a:rPr sz="900" dirty="0" err="1">
                <a:solidFill>
                  <a:srgbClr val="002060"/>
                </a:solidFill>
                <a:latin typeface="Arial Bold"/>
                <a:ea typeface="Arial Bold"/>
                <a:cs typeface="Arial Bold"/>
                <a:sym typeface="Arial Bold"/>
              </a:rPr>
              <a:t>partecipanti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hanno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riferito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che</a:t>
            </a:r>
            <a:r>
              <a:rPr sz="900" dirty="0">
                <a:solidFill>
                  <a:srgbClr val="002060"/>
                </a:solidFill>
                <a:latin typeface="Arial Bold"/>
                <a:ea typeface="Arial Bold"/>
                <a:cs typeface="Arial Bold"/>
                <a:sym typeface="Arial Bold"/>
              </a:rPr>
              <a:t> la </a:t>
            </a:r>
            <a:r>
              <a:rPr sz="900" dirty="0" err="1">
                <a:solidFill>
                  <a:srgbClr val="002060"/>
                </a:solidFill>
                <a:latin typeface="Arial Bold"/>
                <a:ea typeface="Arial Bold"/>
                <a:cs typeface="Arial Bold"/>
                <a:sym typeface="Arial Bold"/>
              </a:rPr>
              <a:t>pillola</a:t>
            </a:r>
            <a:r>
              <a:rPr sz="900" dirty="0">
                <a:solidFill>
                  <a:srgbClr val="002060"/>
                </a:solidFill>
                <a:latin typeface="Arial Bold"/>
                <a:ea typeface="Arial Bold"/>
                <a:cs typeface="Arial Bold"/>
                <a:sym typeface="Arial Bold"/>
              </a:rPr>
              <a:t> era molto semplice da </a:t>
            </a:r>
            <a:r>
              <a:rPr sz="900" dirty="0" err="1">
                <a:solidFill>
                  <a:srgbClr val="002060"/>
                </a:solidFill>
                <a:latin typeface="Arial Bold"/>
                <a:ea typeface="Arial Bold"/>
                <a:cs typeface="Arial Bold"/>
                <a:sym typeface="Arial Bold"/>
              </a:rPr>
              <a:t>assumere</a:t>
            </a:r>
            <a:r>
              <a:rPr sz="900" dirty="0">
                <a:solidFill>
                  <a:srgbClr val="002060"/>
                </a:solidFill>
                <a:latin typeface="Arial Bold"/>
                <a:ea typeface="Arial Bold"/>
                <a:cs typeface="Arial Bold"/>
                <a:sym typeface="Arial Bold"/>
              </a:rPr>
              <a:t> e </a:t>
            </a:r>
            <a:r>
              <a:rPr sz="900" dirty="0" err="1">
                <a:solidFill>
                  <a:srgbClr val="002060"/>
                </a:solidFill>
                <a:latin typeface="Arial Bold"/>
                <a:ea typeface="Arial Bold"/>
                <a:cs typeface="Arial Bold"/>
                <a:sym typeface="Arial Bold"/>
              </a:rPr>
              <a:t>che</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l’avrebbero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senz’altro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utilizzata</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quando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disponibile</a:t>
            </a:r>
            <a:r>
              <a:rPr sz="900" dirty="0">
                <a:solidFill>
                  <a:srgbClr val="002060"/>
                </a:solidFill>
                <a:latin typeface="Arial Bold"/>
                <a:ea typeface="Arial Bold"/>
                <a:cs typeface="Arial Bold"/>
                <a:sym typeface="Arial Bold"/>
              </a:rPr>
              <a:t>.</a:t>
            </a:r>
            <a:endParaRPr sz="1000" b="1" dirty="0">
              <a:solidFill>
                <a:srgbClr val="002060"/>
              </a:solidFill>
              <a:latin typeface="Calibri"/>
              <a:ea typeface="Calibri"/>
              <a:cs typeface="Calibri"/>
              <a:sym typeface="Calibri"/>
            </a:endParaRPr>
          </a:p>
          <a:p>
            <a:pPr lvl="0">
              <a:spcBef>
                <a:spcPts val="1000"/>
              </a:spcBef>
            </a:pPr>
            <a:r>
              <a:rPr sz="900" dirty="0">
                <a:solidFill>
                  <a:srgbClr val="002060"/>
                </a:solidFill>
                <a:latin typeface="Arial Bold"/>
                <a:ea typeface="Arial Bold"/>
                <a:cs typeface="Arial Bold"/>
                <a:sym typeface="Arial Bold"/>
              </a:rPr>
              <a:t>“Per </a:t>
            </a:r>
            <a:r>
              <a:rPr sz="900" dirty="0" err="1">
                <a:solidFill>
                  <a:srgbClr val="002060"/>
                </a:solidFill>
                <a:latin typeface="Arial Bold"/>
                <a:ea typeface="Arial Bold"/>
                <a:cs typeface="Arial Bold"/>
                <a:sym typeface="Arial Bold"/>
              </a:rPr>
              <a:t>quanto</a:t>
            </a:r>
            <a:r>
              <a:rPr sz="900" dirty="0">
                <a:solidFill>
                  <a:srgbClr val="002060"/>
                </a:solidFill>
                <a:latin typeface="Arial Bold"/>
                <a:ea typeface="Arial Bold"/>
                <a:cs typeface="Arial Bold"/>
                <a:sym typeface="Arial Bold"/>
              </a:rPr>
              <a:t> ne </a:t>
            </a:r>
            <a:r>
              <a:rPr sz="900" dirty="0" err="1">
                <a:solidFill>
                  <a:srgbClr val="002060"/>
                </a:solidFill>
                <a:latin typeface="Arial Bold"/>
                <a:ea typeface="Arial Bold"/>
                <a:cs typeface="Arial Bold"/>
                <a:sym typeface="Arial Bold"/>
              </a:rPr>
              <a:t>sappiamo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nostri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risultati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sono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primi</a:t>
            </a:r>
            <a:r>
              <a:rPr sz="900" dirty="0">
                <a:solidFill>
                  <a:srgbClr val="002060"/>
                </a:solidFill>
                <a:latin typeface="Arial Bold"/>
                <a:ea typeface="Arial Bold"/>
                <a:cs typeface="Arial Bold"/>
                <a:sym typeface="Arial Bold"/>
              </a:rPr>
              <a:t> vs placebo, </a:t>
            </a:r>
            <a:r>
              <a:rPr sz="900" dirty="0" err="1">
                <a:solidFill>
                  <a:srgbClr val="002060"/>
                </a:solidFill>
                <a:latin typeface="Arial Bold"/>
                <a:ea typeface="Arial Bold"/>
                <a:cs typeface="Arial Bold"/>
                <a:sym typeface="Arial Bold"/>
              </a:rPr>
              <a:t>che</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mostrano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gli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effetti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completi</a:t>
            </a:r>
            <a:r>
              <a:rPr sz="900" dirty="0">
                <a:solidFill>
                  <a:srgbClr val="002060"/>
                </a:solidFill>
                <a:latin typeface="Arial Bold"/>
                <a:ea typeface="Arial Bold"/>
                <a:cs typeface="Arial Bold"/>
                <a:sym typeface="Arial Bold"/>
              </a:rPr>
              <a:t> di quattro </a:t>
            </a:r>
            <a:r>
              <a:rPr sz="900" dirty="0" err="1">
                <a:solidFill>
                  <a:srgbClr val="002060"/>
                </a:solidFill>
                <a:latin typeface="Arial Bold"/>
                <a:ea typeface="Arial Bold"/>
                <a:cs typeface="Arial Bold"/>
                <a:sym typeface="Arial Bold"/>
              </a:rPr>
              <a:t>farmaci</a:t>
            </a:r>
            <a:r>
              <a:rPr sz="900" dirty="0">
                <a:solidFill>
                  <a:srgbClr val="002060"/>
                </a:solidFill>
                <a:latin typeface="Arial Bold"/>
                <a:ea typeface="Arial Bold"/>
                <a:cs typeface="Arial Bold"/>
                <a:sym typeface="Arial Bold"/>
              </a:rPr>
              <a:t> a un quarto di </a:t>
            </a:r>
            <a:r>
              <a:rPr sz="900" dirty="0" err="1">
                <a:solidFill>
                  <a:srgbClr val="002060"/>
                </a:solidFill>
                <a:latin typeface="Arial Bold"/>
                <a:ea typeface="Arial Bold"/>
                <a:cs typeface="Arial Bold"/>
                <a:sym typeface="Arial Bold"/>
              </a:rPr>
              <a:t>dosaggio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osservano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ricercatori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Tuttavia</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sono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necessari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ulteriori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studi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su</a:t>
            </a:r>
            <a:r>
              <a:rPr sz="900" dirty="0">
                <a:solidFill>
                  <a:srgbClr val="002060"/>
                </a:solidFill>
                <a:latin typeface="Arial Bold"/>
                <a:ea typeface="Arial Bold"/>
                <a:cs typeface="Arial Bold"/>
                <a:sym typeface="Arial Bold"/>
              </a:rPr>
              <a:t> un </a:t>
            </a:r>
            <a:r>
              <a:rPr sz="900" dirty="0" err="1">
                <a:solidFill>
                  <a:srgbClr val="002060"/>
                </a:solidFill>
                <a:latin typeface="Arial Bold"/>
                <a:ea typeface="Arial Bold"/>
                <a:cs typeface="Arial Bold"/>
                <a:sym typeface="Arial Bold"/>
              </a:rPr>
              <a:t>campione</a:t>
            </a:r>
            <a:r>
              <a:rPr sz="900" dirty="0">
                <a:solidFill>
                  <a:srgbClr val="002060"/>
                </a:solidFill>
                <a:latin typeface="Arial Bold"/>
                <a:ea typeface="Arial Bold"/>
                <a:cs typeface="Arial Bold"/>
                <a:sym typeface="Arial Bold"/>
              </a:rPr>
              <a:t> di </a:t>
            </a:r>
            <a:r>
              <a:rPr sz="900" dirty="0" err="1">
                <a:solidFill>
                  <a:srgbClr val="002060"/>
                </a:solidFill>
                <a:latin typeface="Arial Bold"/>
                <a:ea typeface="Arial Bold"/>
                <a:cs typeface="Arial Bold"/>
                <a:sym typeface="Arial Bold"/>
              </a:rPr>
              <a:t>più</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ampie</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dimensioni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anche</a:t>
            </a:r>
            <a:r>
              <a:rPr sz="900" dirty="0">
                <a:solidFill>
                  <a:srgbClr val="002060"/>
                </a:solidFill>
                <a:latin typeface="Arial Bold"/>
                <a:ea typeface="Arial Bold"/>
                <a:cs typeface="Arial Bold"/>
                <a:sym typeface="Arial Bold"/>
              </a:rPr>
              <a:t> per </a:t>
            </a:r>
            <a:r>
              <a:rPr sz="900" dirty="0" err="1">
                <a:solidFill>
                  <a:srgbClr val="002060"/>
                </a:solidFill>
                <a:latin typeface="Arial Bold"/>
                <a:ea typeface="Arial Bold"/>
                <a:cs typeface="Arial Bold"/>
                <a:sym typeface="Arial Bold"/>
              </a:rPr>
              <a:t>verificare</a:t>
            </a:r>
            <a:r>
              <a:rPr sz="900" dirty="0">
                <a:solidFill>
                  <a:srgbClr val="002060"/>
                </a:solidFill>
                <a:latin typeface="Arial Bold"/>
                <a:ea typeface="Arial Bold"/>
                <a:cs typeface="Arial Bold"/>
                <a:sym typeface="Arial Bold"/>
              </a:rPr>
              <a:t> la </a:t>
            </a:r>
            <a:r>
              <a:rPr sz="900" dirty="0" err="1">
                <a:solidFill>
                  <a:srgbClr val="002060"/>
                </a:solidFill>
                <a:latin typeface="Arial Bold"/>
                <a:ea typeface="Arial Bold"/>
                <a:cs typeface="Arial Bold"/>
                <a:sym typeface="Arial Bold"/>
              </a:rPr>
              <a:t>presenza</a:t>
            </a:r>
            <a:r>
              <a:rPr sz="900" dirty="0">
                <a:solidFill>
                  <a:srgbClr val="002060"/>
                </a:solidFill>
                <a:latin typeface="Arial Bold"/>
                <a:ea typeface="Arial Bold"/>
                <a:cs typeface="Arial Bold"/>
                <a:sym typeface="Arial Bold"/>
              </a:rPr>
              <a:t> di </a:t>
            </a:r>
            <a:r>
              <a:rPr sz="900" dirty="0" err="1">
                <a:solidFill>
                  <a:srgbClr val="002060"/>
                </a:solidFill>
                <a:latin typeface="Arial Bold"/>
                <a:ea typeface="Arial Bold"/>
                <a:cs typeface="Arial Bold"/>
                <a:sym typeface="Arial Bold"/>
              </a:rPr>
              <a:t>eventuali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effetti</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collaterali</a:t>
            </a:r>
            <a:r>
              <a:rPr sz="900" dirty="0">
                <a:solidFill>
                  <a:srgbClr val="002060"/>
                </a:solidFill>
                <a:latin typeface="Arial Bold"/>
                <a:ea typeface="Arial Bold"/>
                <a:cs typeface="Arial Bold"/>
                <a:sym typeface="Arial Bold"/>
              </a:rPr>
              <a:t> e </a:t>
            </a:r>
            <a:r>
              <a:rPr sz="900" dirty="0" err="1">
                <a:solidFill>
                  <a:srgbClr val="002060"/>
                </a:solidFill>
                <a:latin typeface="Arial Bold"/>
                <a:ea typeface="Arial Bold"/>
                <a:cs typeface="Arial Bold"/>
                <a:sym typeface="Arial Bold"/>
              </a:rPr>
              <a:t>l’efficacia</a:t>
            </a:r>
            <a:r>
              <a:rPr sz="900" dirty="0">
                <a:solidFill>
                  <a:srgbClr val="002060"/>
                </a:solidFill>
                <a:latin typeface="Arial Bold"/>
                <a:ea typeface="Arial Bold"/>
                <a:cs typeface="Arial Bold"/>
                <a:sym typeface="Arial Bold"/>
              </a:rPr>
              <a:t> di un tale </a:t>
            </a:r>
            <a:r>
              <a:rPr sz="900" dirty="0" err="1">
                <a:solidFill>
                  <a:srgbClr val="002060"/>
                </a:solidFill>
                <a:latin typeface="Arial Bold"/>
                <a:ea typeface="Arial Bold"/>
                <a:cs typeface="Arial Bold"/>
                <a:sym typeface="Arial Bold"/>
              </a:rPr>
              <a:t>trattamento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nel</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lungo</a:t>
            </a:r>
            <a:r>
              <a:rPr sz="900" dirty="0">
                <a:solidFill>
                  <a:srgbClr val="002060"/>
                </a:solidFill>
                <a:latin typeface="Arial Bold"/>
                <a:ea typeface="Arial Bold"/>
                <a:cs typeface="Arial Bold"/>
                <a:sym typeface="Arial Bold"/>
              </a:rPr>
              <a:t> </a:t>
            </a:r>
            <a:r>
              <a:rPr sz="900" dirty="0" err="1">
                <a:solidFill>
                  <a:srgbClr val="002060"/>
                </a:solidFill>
                <a:latin typeface="Arial Bold"/>
                <a:ea typeface="Arial Bold"/>
                <a:cs typeface="Arial Bold"/>
                <a:sym typeface="Arial Bold"/>
              </a:rPr>
              <a:t>termine</a:t>
            </a:r>
            <a:r>
              <a:rPr sz="900" dirty="0">
                <a:solidFill>
                  <a:srgbClr val="002060"/>
                </a:solidFill>
                <a:latin typeface="Arial Bold"/>
                <a:ea typeface="Arial Bold"/>
                <a:cs typeface="Arial Bold"/>
                <a:sym typeface="Arial Bold"/>
              </a:rPr>
              <a:t>.</a:t>
            </a:r>
            <a:endParaRPr sz="1000" b="1" dirty="0">
              <a:solidFill>
                <a:srgbClr val="002060"/>
              </a:solidFill>
              <a:latin typeface="Calibri"/>
              <a:ea typeface="Calibri"/>
              <a:cs typeface="Calibri"/>
              <a:sym typeface="Calibri"/>
            </a:endParaRPr>
          </a:p>
          <a:p>
            <a:pPr lvl="0"/>
            <a:r>
              <a:rPr sz="900" dirty="0">
                <a:solidFill>
                  <a:srgbClr val="002060"/>
                </a:solidFill>
                <a:latin typeface="Arial Bold"/>
                <a:ea typeface="Arial Bold"/>
                <a:cs typeface="Arial Bold"/>
                <a:sym typeface="Arial Bold"/>
              </a:rPr>
              <a:t>Lancet 2017</a:t>
            </a:r>
            <a:br>
              <a:rPr sz="900" dirty="0">
                <a:solidFill>
                  <a:srgbClr val="002060"/>
                </a:solidFill>
                <a:latin typeface="Arial Bold"/>
                <a:ea typeface="Arial Bold"/>
                <a:cs typeface="Arial Bold"/>
                <a:sym typeface="Arial Bold"/>
              </a:rPr>
            </a:br>
            <a:r>
              <a:rPr sz="900" dirty="0">
                <a:solidFill>
                  <a:srgbClr val="002060"/>
                </a:solidFill>
                <a:latin typeface="Arial Bold"/>
                <a:ea typeface="Arial Bold"/>
                <a:cs typeface="Arial Bold"/>
                <a:sym typeface="Arial Bold"/>
              </a:rPr>
              <a:t>By Will Boggs MD</a:t>
            </a:r>
            <a:endParaRPr sz="1000" b="1" dirty="0">
              <a:solidFill>
                <a:srgbClr val="002060"/>
              </a:solidFill>
              <a:latin typeface="Calibri"/>
              <a:ea typeface="Calibri"/>
              <a:cs typeface="Calibri"/>
              <a:sym typeface="Calibri"/>
            </a:endParaRPr>
          </a:p>
          <a:p>
            <a:pPr lvl="0">
              <a:lnSpc>
                <a:spcPct val="107000"/>
              </a:lnSpc>
              <a:spcBef>
                <a:spcPts val="800"/>
              </a:spcBef>
            </a:pPr>
            <a:r>
              <a:rPr sz="1000" b="1" dirty="0">
                <a:solidFill>
                  <a:srgbClr val="002060"/>
                </a:solidFill>
                <a:latin typeface="Calibri"/>
                <a:ea typeface="Calibri"/>
                <a:cs typeface="Calibri"/>
                <a:sym typeface="Calibri"/>
              </a:rPr>
              <a:t> </a:t>
            </a:r>
          </a:p>
        </p:txBody>
      </p:sp>
      <p:sp>
        <p:nvSpPr>
          <p:cNvPr id="1769" name="Shape 1769"/>
          <p:cNvSpPr/>
          <p:nvPr/>
        </p:nvSpPr>
        <p:spPr>
          <a:xfrm>
            <a:off x="2951014" y="318653"/>
            <a:ext cx="3200412" cy="68833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defRPr sz="4000" b="1">
                <a:solidFill>
                  <a:srgbClr val="002060"/>
                </a:solidFill>
                <a:latin typeface="Calibri"/>
                <a:ea typeface="Calibri"/>
                <a:cs typeface="Calibri"/>
                <a:sym typeface="Calibri"/>
              </a:defRPr>
            </a:lvl1pPr>
          </a:lstStyle>
          <a:p>
            <a:pPr lvl="0">
              <a:defRPr sz="1800" b="0">
                <a:solidFill>
                  <a:srgbClr val="000000"/>
                </a:solidFill>
              </a:defRPr>
            </a:pPr>
            <a:r>
              <a:rPr sz="4000" b="1">
                <a:solidFill>
                  <a:srgbClr val="002060"/>
                </a:solidFill>
              </a:rPr>
              <a:t>QUADPILL</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207800" y="2096715"/>
            <a:ext cx="6804533" cy="1846659"/>
          </a:xfrm>
          <a:prstGeom prst="rect">
            <a:avLst/>
          </a:prstGeom>
        </p:spPr>
        <p:txBody>
          <a:bodyPr vert="horz" wrap="square" lIns="0" tIns="0" rIns="0" bIns="0" rtlCol="0">
            <a:spAutoFit/>
          </a:bodyPr>
          <a:lstStyle/>
          <a:p>
            <a:pPr marL="0" marR="0" lvl="0" indent="0" algn="l" defTabSz="685800" rtl="0" eaLnBrk="1" fontAlgn="auto" latinLnBrk="0" hangingPunct="1">
              <a:lnSpc>
                <a:spcPts val="2799"/>
              </a:lnSpc>
              <a:spcBef>
                <a:spcPts val="0"/>
              </a:spcBef>
              <a:spcAft>
                <a:spcPts val="0"/>
              </a:spcAft>
              <a:buClrTx/>
              <a:buSzTx/>
              <a:buFontTx/>
              <a:buNone/>
              <a:tabLst/>
              <a:defRPr/>
            </a:pPr>
            <a:r>
              <a:rPr kumimoji="0" sz="24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S</a:t>
            </a:r>
            <a:r>
              <a:rPr kumimoji="0" sz="2400" b="0" i="0" u="none" strike="noStrike" kern="1200" cap="none" spc="-803"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107" normalizeH="0" baseline="0" noProof="0" dirty="0">
                <a:ln>
                  <a:noFill/>
                </a:ln>
                <a:solidFill>
                  <a:srgbClr val="00264C"/>
                </a:solidFill>
                <a:effectLst/>
                <a:uLnTx/>
                <a:uFillTx/>
                <a:latin typeface="MTDQKB+DejaVu Serif"/>
                <a:ea typeface="ＭＳ Ｐゴシック"/>
                <a:cs typeface="MTDQKB+DejaVu Serif"/>
                <a:sym typeface="Helvetica"/>
              </a:rPr>
              <a:t>afety,</a:t>
            </a:r>
            <a:r>
              <a:rPr kumimoji="0" sz="2400" b="0" i="0" u="none" strike="noStrike" kern="1200" cap="none" spc="-96"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81" normalizeH="0" baseline="0" noProof="0" dirty="0">
                <a:ln>
                  <a:noFill/>
                </a:ln>
                <a:solidFill>
                  <a:srgbClr val="00264C"/>
                </a:solidFill>
                <a:effectLst/>
                <a:uLnTx/>
                <a:uFillTx/>
                <a:latin typeface="MTDQKB+DejaVu Serif"/>
                <a:ea typeface="ＭＳ Ｐゴシック"/>
                <a:cs typeface="MTDQKB+DejaVu Serif"/>
                <a:sym typeface="Helvetica"/>
              </a:rPr>
              <a:t>Pharmaco</a:t>
            </a:r>
            <a:r>
              <a:rPr kumimoji="0" sz="2400" b="0" i="0" u="none" strike="noStrike" kern="1200" cap="none" spc="-745"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65" normalizeH="0" baseline="0" noProof="0" dirty="0">
                <a:ln>
                  <a:noFill/>
                </a:ln>
                <a:solidFill>
                  <a:srgbClr val="00264C"/>
                </a:solidFill>
                <a:effectLst/>
                <a:uLnTx/>
                <a:uFillTx/>
                <a:latin typeface="MTDQKB+DejaVu Serif"/>
                <a:ea typeface="ＭＳ Ｐゴシック"/>
                <a:cs typeface="MTDQKB+DejaVu Serif"/>
                <a:sym typeface="Helvetica"/>
              </a:rPr>
              <a:t>dynamics</a:t>
            </a:r>
            <a:r>
              <a:rPr kumimoji="0" sz="2400" b="0" i="0" u="none" strike="noStrike" kern="1200" cap="none" spc="-658"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a:t>
            </a:r>
            <a:r>
              <a:rPr kumimoji="0" sz="2400" b="0" i="0" u="none" strike="noStrike" kern="1200" cap="none" spc="-208"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88" normalizeH="0" baseline="0" noProof="0" dirty="0">
                <a:ln>
                  <a:noFill/>
                </a:ln>
                <a:solidFill>
                  <a:srgbClr val="00264C"/>
                </a:solidFill>
                <a:effectLst/>
                <a:uLnTx/>
                <a:uFillTx/>
                <a:latin typeface="MTDQKB+DejaVu Serif"/>
                <a:ea typeface="ＭＳ Ｐゴシック"/>
                <a:cs typeface="MTDQKB+DejaVu Serif"/>
                <a:sym typeface="Helvetica"/>
              </a:rPr>
              <a:t>and</a:t>
            </a:r>
            <a:r>
              <a:rPr kumimoji="0" sz="2400" b="0" i="0" u="none" strike="noStrike" kern="1200" cap="none" spc="-87"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16" normalizeH="0" baseline="0" noProof="0" dirty="0">
                <a:ln>
                  <a:noFill/>
                </a:ln>
                <a:solidFill>
                  <a:srgbClr val="00264C"/>
                </a:solidFill>
                <a:effectLst/>
                <a:uLnTx/>
                <a:uFillTx/>
                <a:latin typeface="MTDQKB+DejaVu Serif"/>
                <a:ea typeface="ＭＳ Ｐゴシック"/>
                <a:cs typeface="MTDQKB+DejaVu Serif"/>
                <a:sym typeface="Helvetica"/>
              </a:rPr>
              <a:t>Blood</a:t>
            </a:r>
          </a:p>
          <a:p>
            <a:pPr marL="0" marR="0" lvl="0" indent="0" algn="l" defTabSz="685800" rtl="0" eaLnBrk="1" fontAlgn="auto" latinLnBrk="0" hangingPunct="1">
              <a:lnSpc>
                <a:spcPts val="2797"/>
              </a:lnSpc>
              <a:spcBef>
                <a:spcPts val="121"/>
              </a:spcBef>
              <a:spcAft>
                <a:spcPts val="0"/>
              </a:spcAft>
              <a:buClrTx/>
              <a:buSzTx/>
              <a:buFontTx/>
              <a:buNone/>
              <a:tabLst/>
              <a:defRPr/>
            </a:pPr>
            <a:r>
              <a:rPr kumimoji="0" sz="2400" b="0" i="0" u="none" strike="noStrike" kern="1200" cap="none" spc="-77" normalizeH="0" baseline="0" noProof="0" dirty="0">
                <a:ln>
                  <a:noFill/>
                </a:ln>
                <a:solidFill>
                  <a:srgbClr val="00264C"/>
                </a:solidFill>
                <a:effectLst/>
                <a:uLnTx/>
                <a:uFillTx/>
                <a:latin typeface="MTDQKB+DejaVu Serif"/>
                <a:ea typeface="ＭＳ Ｐゴシック"/>
                <a:cs typeface="MTDQKB+DejaVu Serif"/>
                <a:sym typeface="Helvetica"/>
              </a:rPr>
              <a:t>Pres</a:t>
            </a:r>
            <a:r>
              <a:rPr kumimoji="0" sz="2400" b="0" i="0" u="none" strike="noStrike" kern="1200" cap="none" spc="-666"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s</a:t>
            </a:r>
            <a:r>
              <a:rPr kumimoji="0" sz="2400" b="0" i="0" u="none" strike="noStrike" kern="1200" cap="none" spc="-659"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97" normalizeH="0" baseline="0" noProof="0" dirty="0">
                <a:ln>
                  <a:noFill/>
                </a:ln>
                <a:solidFill>
                  <a:srgbClr val="00264C"/>
                </a:solidFill>
                <a:effectLst/>
                <a:uLnTx/>
                <a:uFillTx/>
                <a:latin typeface="MTDQKB+DejaVu Serif"/>
                <a:ea typeface="ＭＳ Ｐゴシック"/>
                <a:cs typeface="MTDQKB+DejaVu Serif"/>
                <a:sym typeface="Helvetica"/>
              </a:rPr>
              <a:t>ure</a:t>
            </a:r>
            <a:r>
              <a:rPr kumimoji="0" sz="2400" b="0" i="0" u="none" strike="noStrike" kern="1200" cap="none" spc="-90"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82" normalizeH="0" baseline="0" noProof="0" dirty="0">
                <a:ln>
                  <a:noFill/>
                </a:ln>
                <a:solidFill>
                  <a:srgbClr val="00264C"/>
                </a:solidFill>
                <a:effectLst/>
                <a:uLnTx/>
                <a:uFillTx/>
                <a:latin typeface="MTDQKB+DejaVu Serif"/>
                <a:ea typeface="ＭＳ Ｐゴシック"/>
                <a:cs typeface="MTDQKB+DejaVu Serif"/>
                <a:sym typeface="Helvetica"/>
              </a:rPr>
              <a:t>Effec</a:t>
            </a:r>
            <a:r>
              <a:rPr kumimoji="0" sz="2400" b="0" i="0" u="none" strike="noStrike" kern="1200" cap="none" spc="-781"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83" normalizeH="0" baseline="0" noProof="0" dirty="0">
                <a:ln>
                  <a:noFill/>
                </a:ln>
                <a:solidFill>
                  <a:srgbClr val="00264C"/>
                </a:solidFill>
                <a:effectLst/>
                <a:uLnTx/>
                <a:uFillTx/>
                <a:latin typeface="MTDQKB+DejaVu Serif"/>
                <a:ea typeface="ＭＳ Ｐゴシック"/>
                <a:cs typeface="MTDQKB+DejaVu Serif"/>
                <a:sym typeface="Helvetica"/>
              </a:rPr>
              <a:t>ts</a:t>
            </a:r>
            <a:r>
              <a:rPr kumimoji="0" sz="2400" b="0" i="0" u="none" strike="noStrike" kern="1200" cap="none" spc="68"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23" normalizeH="0" baseline="0" noProof="0" dirty="0">
                <a:ln>
                  <a:noFill/>
                </a:ln>
                <a:solidFill>
                  <a:srgbClr val="00264C"/>
                </a:solidFill>
                <a:effectLst/>
                <a:uLnTx/>
                <a:uFillTx/>
                <a:latin typeface="MTDQKB+DejaVu Serif"/>
                <a:ea typeface="ＭＳ Ｐゴシック"/>
                <a:cs typeface="MTDQKB+DejaVu Serif"/>
                <a:sym typeface="Helvetica"/>
              </a:rPr>
              <a:t>of</a:t>
            </a:r>
            <a:r>
              <a:rPr kumimoji="0" sz="2400" b="0" i="0" u="none" strike="noStrike" kern="1200" cap="none" spc="-308"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117" normalizeH="0" baseline="0" noProof="0" dirty="0">
                <a:ln>
                  <a:noFill/>
                </a:ln>
                <a:solidFill>
                  <a:srgbClr val="00264C"/>
                </a:solidFill>
                <a:effectLst/>
                <a:uLnTx/>
                <a:uFillTx/>
                <a:latin typeface="MTDQKB+DejaVu Serif"/>
                <a:ea typeface="ＭＳ Ｐゴシック"/>
                <a:cs typeface="MTDQKB+DejaVu Serif"/>
                <a:sym typeface="Helvetica"/>
              </a:rPr>
              <a:t>ALN-AGT</a:t>
            </a:r>
            <a:r>
              <a:rPr kumimoji="0" lang="it-IT" sz="2400" b="0" i="0" u="none" strike="noStrike" kern="1200" cap="none" spc="-117" normalizeH="0" baseline="0" noProof="0" dirty="0">
                <a:ln>
                  <a:noFill/>
                </a:ln>
                <a:solidFill>
                  <a:srgbClr val="00264C"/>
                </a:solidFill>
                <a:effectLst/>
                <a:uLnTx/>
                <a:uFillTx/>
                <a:latin typeface="MTDQKB+DejaVu Serif"/>
                <a:ea typeface="ＭＳ Ｐゴシック"/>
                <a:cs typeface="MTDQKB+DejaVu Serif"/>
                <a:sym typeface="Helvetica"/>
              </a:rPr>
              <a:t>(</a:t>
            </a:r>
            <a:r>
              <a:rPr kumimoji="0" lang="it-IT" sz="2400" b="0" i="0" u="none" strike="noStrike" kern="1200" cap="none" spc="-117" normalizeH="0" baseline="0" noProof="0" dirty="0" err="1">
                <a:ln>
                  <a:noFill/>
                </a:ln>
                <a:solidFill>
                  <a:srgbClr val="00264C"/>
                </a:solidFill>
                <a:effectLst/>
                <a:uLnTx/>
                <a:uFillTx/>
                <a:latin typeface="MTDQKB+DejaVu Serif"/>
                <a:ea typeface="ＭＳ Ｐゴシック"/>
                <a:cs typeface="MTDQKB+DejaVu Serif"/>
                <a:sym typeface="Helvetica"/>
              </a:rPr>
              <a:t>zilebesiran</a:t>
            </a:r>
            <a:r>
              <a:rPr kumimoji="0" lang="it-IT" sz="2400" b="0" i="0" u="none" strike="noStrike" kern="1200" cap="none" spc="-117" normalizeH="0" baseline="0" noProof="0" dirty="0">
                <a:ln>
                  <a:noFill/>
                </a:ln>
                <a:solidFill>
                  <a:srgbClr val="00264C"/>
                </a:solidFill>
                <a:effectLst/>
                <a:uLnTx/>
                <a:uFillTx/>
                <a:latin typeface="MTDQKB+DejaVu Serif"/>
                <a:ea typeface="ＭＳ Ｐゴシック"/>
                <a:cs typeface="MTDQKB+DejaVu Serif"/>
                <a:sym typeface="Helvetica"/>
              </a:rPr>
              <a:t>)</a:t>
            </a:r>
            <a:r>
              <a:rPr kumimoji="0" sz="2400" b="0" i="0" u="none" strike="noStrike" kern="1200" cap="none" spc="-117" normalizeH="0" baseline="0" noProof="0" dirty="0">
                <a:ln>
                  <a:noFill/>
                </a:ln>
                <a:solidFill>
                  <a:srgbClr val="00264C"/>
                </a:solidFill>
                <a:effectLst/>
                <a:uLnTx/>
                <a:uFillTx/>
                <a:latin typeface="MTDQKB+DejaVu Serif"/>
                <a:ea typeface="ＭＳ Ｐゴシック"/>
                <a:cs typeface="MTDQKB+DejaVu Serif"/>
                <a:sym typeface="Helvetica"/>
              </a:rPr>
              <a:t>,</a:t>
            </a:r>
            <a:r>
              <a:rPr kumimoji="0" sz="2400" b="0" i="0" u="none" strike="noStrike" kern="1200" cap="none" spc="-104"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95" normalizeH="0" baseline="0" noProof="0" dirty="0">
                <a:ln>
                  <a:noFill/>
                </a:ln>
                <a:solidFill>
                  <a:srgbClr val="00264C"/>
                </a:solidFill>
                <a:effectLst/>
                <a:uLnTx/>
                <a:uFillTx/>
                <a:latin typeface="MTDQKB+DejaVu Serif"/>
                <a:ea typeface="ＭＳ Ｐゴシック"/>
                <a:cs typeface="MTDQKB+DejaVu Serif"/>
                <a:sym typeface="Helvetica"/>
              </a:rPr>
              <a:t>an</a:t>
            </a:r>
            <a:r>
              <a:rPr kumimoji="0" sz="2400" b="0" i="0" u="none" strike="noStrike" kern="1200" cap="none" spc="-85"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146" normalizeH="0" baseline="0" noProof="0" dirty="0">
                <a:ln>
                  <a:noFill/>
                </a:ln>
                <a:solidFill>
                  <a:srgbClr val="00264C"/>
                </a:solidFill>
                <a:effectLst/>
                <a:uLnTx/>
                <a:uFillTx/>
                <a:latin typeface="MTDQKB+DejaVu Serif"/>
                <a:ea typeface="ＭＳ Ｐゴシック"/>
                <a:cs typeface="MTDQKB+DejaVu Serif"/>
                <a:sym typeface="Helvetica"/>
              </a:rPr>
              <a:t>RNA</a:t>
            </a:r>
          </a:p>
          <a:p>
            <a:pPr marL="0" marR="0" lvl="0" indent="0" algn="l" defTabSz="685800" rtl="0" eaLnBrk="1" fontAlgn="auto" latinLnBrk="0" hangingPunct="1">
              <a:lnSpc>
                <a:spcPts val="2797"/>
              </a:lnSpc>
              <a:spcBef>
                <a:spcPts val="83"/>
              </a:spcBef>
              <a:spcAft>
                <a:spcPts val="0"/>
              </a:spcAft>
              <a:buClrTx/>
              <a:buSzTx/>
              <a:buFontTx/>
              <a:buNone/>
              <a:tabLst/>
              <a:defRPr/>
            </a:pPr>
            <a:r>
              <a:rPr kumimoji="0" sz="2400" b="0" i="0" u="none" strike="noStrike" kern="1200" cap="none" spc="-125" normalizeH="0" baseline="0" noProof="0" dirty="0">
                <a:ln>
                  <a:noFill/>
                </a:ln>
                <a:solidFill>
                  <a:srgbClr val="00264C"/>
                </a:solidFill>
                <a:effectLst/>
                <a:uLnTx/>
                <a:uFillTx/>
                <a:latin typeface="MTDQKB+DejaVu Serif"/>
                <a:ea typeface="ＭＳ Ｐゴシック"/>
                <a:cs typeface="MTDQKB+DejaVu Serif"/>
                <a:sym typeface="Helvetica"/>
              </a:rPr>
              <a:t>Interferenc</a:t>
            </a:r>
            <a:r>
              <a:rPr kumimoji="0" sz="2400" b="0" i="0" u="none" strike="noStrike" kern="1200" cap="none" spc="-779"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e</a:t>
            </a:r>
            <a:r>
              <a:rPr kumimoji="0" sz="2400" b="0" i="0" u="none" strike="noStrike" kern="1200" cap="none" spc="-203"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101" normalizeH="0" baseline="0" noProof="0" dirty="0">
                <a:ln>
                  <a:noFill/>
                </a:ln>
                <a:solidFill>
                  <a:srgbClr val="00264C"/>
                </a:solidFill>
                <a:effectLst/>
                <a:uLnTx/>
                <a:uFillTx/>
                <a:latin typeface="MTDQKB+DejaVu Serif"/>
                <a:ea typeface="ＭＳ Ｐゴシック"/>
                <a:cs typeface="MTDQKB+DejaVu Serif"/>
                <a:sym typeface="Helvetica"/>
              </a:rPr>
              <a:t>Therapeutic</a:t>
            </a:r>
            <a:r>
              <a:rPr kumimoji="0" sz="2400" b="0" i="0" u="none" strike="noStrike" kern="1200" cap="none" spc="-35"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125" normalizeH="0" baseline="0" noProof="0" dirty="0">
                <a:ln>
                  <a:noFill/>
                </a:ln>
                <a:solidFill>
                  <a:srgbClr val="00264C"/>
                </a:solidFill>
                <a:effectLst/>
                <a:uLnTx/>
                <a:uFillTx/>
                <a:latin typeface="MTDQKB+DejaVu Serif"/>
                <a:ea typeface="ＭＳ Ｐゴシック"/>
                <a:cs typeface="MTDQKB+DejaVu Serif"/>
                <a:sym typeface="Helvetica"/>
              </a:rPr>
              <a:t>Targeting</a:t>
            </a:r>
          </a:p>
          <a:p>
            <a:pPr marL="0" marR="0" lvl="0" indent="0" algn="l" defTabSz="685800" rtl="0" eaLnBrk="1" fontAlgn="auto" latinLnBrk="0" hangingPunct="1">
              <a:lnSpc>
                <a:spcPts val="2799"/>
              </a:lnSpc>
              <a:spcBef>
                <a:spcPts val="119"/>
              </a:spcBef>
              <a:spcAft>
                <a:spcPts val="0"/>
              </a:spcAft>
              <a:buClrTx/>
              <a:buSzTx/>
              <a:buFontTx/>
              <a:buNone/>
              <a:tabLst/>
              <a:defRPr/>
            </a:pPr>
            <a:r>
              <a:rPr kumimoji="0" sz="24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A</a:t>
            </a:r>
            <a:r>
              <a:rPr kumimoji="0" sz="2400" b="0" i="0" u="none" strike="noStrike" kern="1200" cap="none" spc="-760"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61" normalizeH="0" baseline="0" noProof="0" dirty="0">
                <a:ln>
                  <a:noFill/>
                </a:ln>
                <a:solidFill>
                  <a:srgbClr val="00264C"/>
                </a:solidFill>
                <a:effectLst/>
                <a:uLnTx/>
                <a:uFillTx/>
                <a:latin typeface="MTDQKB+DejaVu Serif"/>
                <a:ea typeface="ＭＳ Ｐゴシック"/>
                <a:cs typeface="MTDQKB+DejaVu Serif"/>
                <a:sym typeface="Helvetica"/>
              </a:rPr>
              <a:t>ngio</a:t>
            </a:r>
            <a:r>
              <a:rPr kumimoji="0" sz="2400" b="0" i="0" u="none" strike="noStrike" kern="1200" cap="none" spc="-748"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81" normalizeH="0" baseline="0" noProof="0" dirty="0">
                <a:ln>
                  <a:noFill/>
                </a:ln>
                <a:solidFill>
                  <a:srgbClr val="00264C"/>
                </a:solidFill>
                <a:effectLst/>
                <a:uLnTx/>
                <a:uFillTx/>
                <a:latin typeface="MTDQKB+DejaVu Serif"/>
                <a:ea typeface="ＭＳ Ｐゴシック"/>
                <a:cs typeface="MTDQKB+DejaVu Serif"/>
                <a:sym typeface="Helvetica"/>
              </a:rPr>
              <a:t>tens</a:t>
            </a:r>
            <a:r>
              <a:rPr kumimoji="0" sz="2400" b="0" i="0" u="none" strike="noStrike" kern="1200" cap="none" spc="-670"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59" normalizeH="0" baseline="0" noProof="0" dirty="0">
                <a:ln>
                  <a:noFill/>
                </a:ln>
                <a:solidFill>
                  <a:srgbClr val="00264C"/>
                </a:solidFill>
                <a:effectLst/>
                <a:uLnTx/>
                <a:uFillTx/>
                <a:latin typeface="MTDQKB+DejaVu Serif"/>
                <a:ea typeface="ＭＳ Ｐゴシック"/>
                <a:cs typeface="MTDQKB+DejaVu Serif"/>
                <a:sym typeface="Helvetica"/>
              </a:rPr>
              <a:t>ino</a:t>
            </a:r>
            <a:r>
              <a:rPr kumimoji="0" sz="2400" b="0" i="0" u="none" strike="noStrike" kern="1200" cap="none" spc="-755"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61" normalizeH="0" baseline="0" noProof="0" dirty="0">
                <a:ln>
                  <a:noFill/>
                </a:ln>
                <a:solidFill>
                  <a:srgbClr val="00264C"/>
                </a:solidFill>
                <a:effectLst/>
                <a:uLnTx/>
                <a:uFillTx/>
                <a:latin typeface="MTDQKB+DejaVu Serif"/>
                <a:ea typeface="ＭＳ Ｐゴシック"/>
                <a:cs typeface="MTDQKB+DejaVu Serif"/>
                <a:sym typeface="Helvetica"/>
              </a:rPr>
              <a:t>gen,</a:t>
            </a:r>
            <a:r>
              <a:rPr kumimoji="0" sz="2400" b="0" i="0" u="none" strike="noStrike" kern="1200" cap="none" spc="-161"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99" normalizeH="0" baseline="0" noProof="0" dirty="0">
                <a:ln>
                  <a:noFill/>
                </a:ln>
                <a:solidFill>
                  <a:srgbClr val="00264C"/>
                </a:solidFill>
                <a:effectLst/>
                <a:uLnTx/>
                <a:uFillTx/>
                <a:latin typeface="MTDQKB+DejaVu Serif"/>
                <a:ea typeface="ＭＳ Ｐゴシック"/>
                <a:cs typeface="MTDQKB+DejaVu Serif"/>
                <a:sym typeface="Helvetica"/>
              </a:rPr>
              <a:t>in</a:t>
            </a:r>
            <a:r>
              <a:rPr kumimoji="0" sz="2400" b="0" i="0" u="none" strike="noStrike" kern="1200" cap="none" spc="-88"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a</a:t>
            </a:r>
            <a:r>
              <a:rPr kumimoji="0" sz="2400" b="0" i="0" u="none" strike="noStrike" kern="1200" cap="none" spc="-195"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64" normalizeH="0" baseline="0" noProof="0" dirty="0">
                <a:ln>
                  <a:noFill/>
                </a:ln>
                <a:solidFill>
                  <a:srgbClr val="00264C"/>
                </a:solidFill>
                <a:effectLst/>
                <a:uLnTx/>
                <a:uFillTx/>
                <a:latin typeface="MTDQKB+DejaVu Serif"/>
                <a:ea typeface="ＭＳ Ｐゴシック"/>
                <a:cs typeface="MTDQKB+DejaVu Serif"/>
                <a:sym typeface="Helvetica"/>
              </a:rPr>
              <a:t>Rando</a:t>
            </a:r>
            <a:r>
              <a:rPr kumimoji="0" sz="2400" b="0" i="0" u="none" strike="noStrike" kern="1200" cap="none" spc="-739"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78" normalizeH="0" baseline="0" noProof="0" dirty="0">
                <a:ln>
                  <a:noFill/>
                </a:ln>
                <a:solidFill>
                  <a:srgbClr val="00264C"/>
                </a:solidFill>
                <a:effectLst/>
                <a:uLnTx/>
                <a:uFillTx/>
                <a:latin typeface="MTDQKB+DejaVu Serif"/>
                <a:ea typeface="ＭＳ Ｐゴシック"/>
                <a:cs typeface="MTDQKB+DejaVu Serif"/>
                <a:sym typeface="Helvetica"/>
              </a:rPr>
              <a:t>mized</a:t>
            </a:r>
            <a:r>
              <a:rPr kumimoji="0" sz="2400" b="0" i="0" u="none" strike="noStrike" kern="1200" cap="none" spc="-117"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78" normalizeH="0" baseline="0" noProof="0" dirty="0">
                <a:ln>
                  <a:noFill/>
                </a:ln>
                <a:solidFill>
                  <a:srgbClr val="00264C"/>
                </a:solidFill>
                <a:effectLst/>
                <a:uLnTx/>
                <a:uFillTx/>
                <a:latin typeface="MTDQKB+DejaVu Serif"/>
                <a:ea typeface="ＭＳ Ｐゴシック"/>
                <a:cs typeface="MTDQKB+DejaVu Serif"/>
                <a:sym typeface="Helvetica"/>
              </a:rPr>
              <a:t>Single</a:t>
            </a:r>
          </a:p>
          <a:p>
            <a:pPr marL="0" marR="0" lvl="0" indent="0" algn="l" defTabSz="685800" rtl="0" eaLnBrk="1" fontAlgn="auto" latinLnBrk="0" hangingPunct="1">
              <a:lnSpc>
                <a:spcPts val="2797"/>
              </a:lnSpc>
              <a:spcBef>
                <a:spcPts val="84"/>
              </a:spcBef>
              <a:spcAft>
                <a:spcPts val="0"/>
              </a:spcAft>
              <a:buClrTx/>
              <a:buSzTx/>
              <a:buFontTx/>
              <a:buNone/>
              <a:tabLst/>
              <a:defRPr/>
            </a:pPr>
            <a:r>
              <a:rPr kumimoji="0" sz="24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As</a:t>
            </a:r>
            <a:r>
              <a:rPr kumimoji="0" sz="2400" b="0" i="0" u="none" strike="noStrike" kern="1200" cap="none" spc="-659"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61" normalizeH="0" baseline="0" noProof="0" dirty="0">
                <a:ln>
                  <a:noFill/>
                </a:ln>
                <a:solidFill>
                  <a:srgbClr val="00264C"/>
                </a:solidFill>
                <a:effectLst/>
                <a:uLnTx/>
                <a:uFillTx/>
                <a:latin typeface="MTDQKB+DejaVu Serif"/>
                <a:ea typeface="ＭＳ Ｐゴシック"/>
                <a:cs typeface="MTDQKB+DejaVu Serif"/>
                <a:sym typeface="Helvetica"/>
              </a:rPr>
              <a:t>cending</a:t>
            </a:r>
            <a:r>
              <a:rPr kumimoji="0" sz="2400" b="0" i="0" u="none" strike="noStrike" kern="1200" cap="none" spc="-138"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56" normalizeH="0" baseline="0" noProof="0" dirty="0">
                <a:ln>
                  <a:noFill/>
                </a:ln>
                <a:solidFill>
                  <a:srgbClr val="00264C"/>
                </a:solidFill>
                <a:effectLst/>
                <a:uLnTx/>
                <a:uFillTx/>
                <a:latin typeface="MTDQKB+DejaVu Serif"/>
                <a:ea typeface="ＭＳ Ｐゴシック"/>
                <a:cs typeface="MTDQKB+DejaVu Serif"/>
                <a:sym typeface="Helvetica"/>
              </a:rPr>
              <a:t>Dos</a:t>
            </a:r>
            <a:r>
              <a:rPr kumimoji="0" sz="2400" b="0" i="0" u="none" strike="noStrike" kern="1200" cap="none" spc="-659"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e</a:t>
            </a:r>
            <a:r>
              <a:rPr kumimoji="0" sz="2400" b="0" i="0" u="none" strike="noStrike" kern="1200" cap="none" spc="-198"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S</a:t>
            </a:r>
            <a:r>
              <a:rPr kumimoji="0" sz="2400" b="0" i="0" u="none" strike="noStrike" kern="1200" cap="none" spc="-804"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77" normalizeH="0" baseline="0" noProof="0" dirty="0">
                <a:ln>
                  <a:noFill/>
                </a:ln>
                <a:solidFill>
                  <a:srgbClr val="00264C"/>
                </a:solidFill>
                <a:effectLst/>
                <a:uLnTx/>
                <a:uFillTx/>
                <a:latin typeface="MTDQKB+DejaVu Serif"/>
                <a:ea typeface="ＭＳ Ｐゴシック"/>
                <a:cs typeface="MTDQKB+DejaVu Serif"/>
                <a:sym typeface="Helvetica"/>
              </a:rPr>
              <a:t>tudy</a:t>
            </a:r>
            <a:r>
              <a:rPr kumimoji="0" sz="2400" b="0" i="0" u="none" strike="noStrike" kern="1200" cap="none" spc="-54"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23" normalizeH="0" baseline="0" noProof="0" dirty="0">
                <a:ln>
                  <a:noFill/>
                </a:ln>
                <a:solidFill>
                  <a:srgbClr val="00264C"/>
                </a:solidFill>
                <a:effectLst/>
                <a:uLnTx/>
                <a:uFillTx/>
                <a:latin typeface="MTDQKB+DejaVu Serif"/>
                <a:ea typeface="ＭＳ Ｐゴシック"/>
                <a:cs typeface="MTDQKB+DejaVu Serif"/>
                <a:sym typeface="Helvetica"/>
              </a:rPr>
              <a:t>of</a:t>
            </a:r>
            <a:r>
              <a:rPr kumimoji="0" sz="2400" b="0" i="0" u="none" strike="noStrike" kern="1200" cap="none" spc="-218"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119" normalizeH="0" baseline="0" noProof="0" dirty="0">
                <a:ln>
                  <a:noFill/>
                </a:ln>
                <a:solidFill>
                  <a:srgbClr val="00264C"/>
                </a:solidFill>
                <a:effectLst/>
                <a:uLnTx/>
                <a:uFillTx/>
                <a:latin typeface="MTDQKB+DejaVu Serif"/>
                <a:ea typeface="ＭＳ Ｐゴシック"/>
                <a:cs typeface="MTDQKB+DejaVu Serif"/>
                <a:sym typeface="Helvetica"/>
              </a:rPr>
              <a:t>Hypertens</a:t>
            </a:r>
            <a:r>
              <a:rPr kumimoji="0" sz="2400" b="0" i="0" u="none" strike="noStrike" kern="1200" cap="none" spc="-666"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39" normalizeH="0" baseline="0" noProof="0" dirty="0">
                <a:ln>
                  <a:noFill/>
                </a:ln>
                <a:solidFill>
                  <a:srgbClr val="00264C"/>
                </a:solidFill>
                <a:effectLst/>
                <a:uLnTx/>
                <a:uFillTx/>
                <a:latin typeface="MTDQKB+DejaVu Serif"/>
                <a:ea typeface="ＭＳ Ｐゴシック"/>
                <a:cs typeface="MTDQKB+DejaVu Serif"/>
                <a:sym typeface="Helvetica"/>
              </a:rPr>
              <a:t>ive</a:t>
            </a:r>
            <a:r>
              <a:rPr kumimoji="0" sz="2400" b="0" i="0" u="none" strike="noStrike" kern="1200" cap="none" spc="-260"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A</a:t>
            </a:r>
            <a:r>
              <a:rPr kumimoji="0" sz="2400" b="0" i="0" u="none" strike="noStrike" kern="1200" cap="none" spc="-761"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2400" b="0" i="0" u="none" strike="noStrike" kern="1200" cap="none" spc="-82" normalizeH="0" baseline="0" noProof="0" dirty="0">
                <a:ln>
                  <a:noFill/>
                </a:ln>
                <a:solidFill>
                  <a:srgbClr val="00264C"/>
                </a:solidFill>
                <a:effectLst/>
                <a:uLnTx/>
                <a:uFillTx/>
                <a:latin typeface="MTDQKB+DejaVu Serif"/>
                <a:ea typeface="ＭＳ Ｐゴシック"/>
                <a:cs typeface="MTDQKB+DejaVu Serif"/>
                <a:sym typeface="Helvetica"/>
              </a:rPr>
              <a:t>dults</a:t>
            </a:r>
          </a:p>
        </p:txBody>
      </p:sp>
      <p:sp>
        <p:nvSpPr>
          <p:cNvPr id="4" name="object 4"/>
          <p:cNvSpPr txBox="1"/>
          <p:nvPr/>
        </p:nvSpPr>
        <p:spPr>
          <a:xfrm>
            <a:off x="2207800" y="4097804"/>
            <a:ext cx="6218047" cy="564257"/>
          </a:xfrm>
          <a:prstGeom prst="rect">
            <a:avLst/>
          </a:prstGeom>
        </p:spPr>
        <p:txBody>
          <a:bodyPr vert="horz" wrap="square" lIns="0" tIns="0" rIns="0" bIns="0" rtlCol="0">
            <a:spAutoFit/>
          </a:bodyPr>
          <a:lstStyle/>
          <a:p>
            <a:pPr marL="0" marR="0" lvl="0" indent="0" algn="l" defTabSz="685800" rtl="0" eaLnBrk="1" fontAlgn="auto" latinLnBrk="0" hangingPunct="1">
              <a:lnSpc>
                <a:spcPts val="1393"/>
              </a:lnSpc>
              <a:spcBef>
                <a:spcPts val="0"/>
              </a:spcBef>
              <a:spcAft>
                <a:spcPts val="0"/>
              </a:spcAft>
              <a:buClrTx/>
              <a:buSzTx/>
              <a:buFontTx/>
              <a:buNone/>
              <a:tabLst/>
              <a:defRPr/>
            </a:pPr>
            <a:r>
              <a:rPr kumimoji="0" sz="1200" b="0" i="0" u="none" strike="noStrike" kern="1200" cap="none" spc="-47" normalizeH="0" baseline="0" noProof="0" dirty="0">
                <a:ln>
                  <a:noFill/>
                </a:ln>
                <a:solidFill>
                  <a:srgbClr val="00264C"/>
                </a:solidFill>
                <a:effectLst/>
                <a:uLnTx/>
                <a:uFillTx/>
                <a:latin typeface="MTDQKB+DejaVu Serif"/>
                <a:ea typeface="ＭＳ Ｐゴシック"/>
                <a:cs typeface="MTDQKB+DejaVu Serif"/>
                <a:sym typeface="Helvetica"/>
              </a:rPr>
              <a:t>Stephen</a:t>
            </a:r>
            <a:r>
              <a:rPr kumimoji="0" sz="1200" b="0" i="0" u="none" strike="noStrike" kern="1200" cap="none" spc="-72"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A</a:t>
            </a:r>
            <a:r>
              <a:rPr kumimoji="0" sz="1200" b="0" i="0" u="none" strike="noStrike" kern="1200" cap="none" spc="-98"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64" normalizeH="0" baseline="0" noProof="0" dirty="0">
                <a:ln>
                  <a:noFill/>
                </a:ln>
                <a:solidFill>
                  <a:srgbClr val="00264C"/>
                </a:solidFill>
                <a:effectLst/>
                <a:uLnTx/>
                <a:uFillTx/>
                <a:latin typeface="MTDQKB+DejaVu Serif"/>
                <a:ea typeface="ＭＳ Ｐゴシック"/>
                <a:cs typeface="MTDQKB+DejaVu Serif"/>
                <a:sym typeface="Helvetica"/>
              </a:rPr>
              <a:t>Huang</a:t>
            </a:r>
            <a:r>
              <a:rPr kumimoji="0" sz="1200" b="0" i="0" u="none" strike="noStrike" kern="1200" cap="none" spc="-60" normalizeH="0" baseline="30000" noProof="0" dirty="0">
                <a:ln>
                  <a:noFill/>
                </a:ln>
                <a:solidFill>
                  <a:srgbClr val="00264C"/>
                </a:solidFill>
                <a:effectLst/>
                <a:uLnTx/>
                <a:uFillTx/>
                <a:latin typeface="MTDQKB+DejaVu Serif"/>
                <a:ea typeface="ＭＳ Ｐゴシック"/>
                <a:cs typeface="MTDQKB+DejaVu Serif"/>
                <a:sym typeface="Helvetica"/>
              </a:rPr>
              <a:t>1</a:t>
            </a:r>
            <a:r>
              <a:rPr kumimoji="0" sz="12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a:t>
            </a:r>
            <a:r>
              <a:rPr kumimoji="0" sz="1200" b="0" i="0" u="none" strike="noStrike" kern="1200" cap="none" spc="-87"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J</a:t>
            </a:r>
            <a:r>
              <a:rPr kumimoji="0" sz="1200" b="0" i="0" u="none" strike="noStrike" kern="1200" cap="none" spc="-197"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33" normalizeH="0" baseline="0" noProof="0" dirty="0">
                <a:ln>
                  <a:noFill/>
                </a:ln>
                <a:solidFill>
                  <a:srgbClr val="00264C"/>
                </a:solidFill>
                <a:effectLst/>
                <a:uLnTx/>
                <a:uFillTx/>
                <a:latin typeface="MTDQKB+DejaVu Serif"/>
                <a:ea typeface="ＭＳ Ｐゴシック"/>
                <a:cs typeface="MTDQKB+DejaVu Serif"/>
                <a:sym typeface="Helvetica"/>
              </a:rPr>
              <a:t>org</a:t>
            </a:r>
            <a:r>
              <a:rPr kumimoji="0" sz="1200" b="0" i="0" u="none" strike="noStrike" kern="1200" cap="none" spc="-45"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56" normalizeH="0" baseline="0" noProof="0" dirty="0">
                <a:ln>
                  <a:noFill/>
                </a:ln>
                <a:solidFill>
                  <a:srgbClr val="00264C"/>
                </a:solidFill>
                <a:effectLst/>
                <a:uLnTx/>
                <a:uFillTx/>
                <a:latin typeface="MTDQKB+DejaVu Serif"/>
                <a:ea typeface="ＭＳ Ｐゴシック"/>
                <a:cs typeface="MTDQKB+DejaVu Serif"/>
                <a:sym typeface="Helvetica"/>
              </a:rPr>
              <a:t>Taubel</a:t>
            </a:r>
            <a:r>
              <a:rPr kumimoji="0" sz="1200" b="0" i="0" u="none" strike="noStrike" kern="1200" cap="none" spc="-60" normalizeH="0" baseline="30000" noProof="0" dirty="0">
                <a:ln>
                  <a:noFill/>
                </a:ln>
                <a:solidFill>
                  <a:srgbClr val="00264C"/>
                </a:solidFill>
                <a:effectLst/>
                <a:uLnTx/>
                <a:uFillTx/>
                <a:latin typeface="MTDQKB+DejaVu Serif"/>
                <a:ea typeface="ＭＳ Ｐゴシック"/>
                <a:cs typeface="MTDQKB+DejaVu Serif"/>
                <a:sym typeface="Helvetica"/>
              </a:rPr>
              <a:t>2</a:t>
            </a:r>
            <a:r>
              <a:rPr kumimoji="0" sz="12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a:t>
            </a:r>
            <a:r>
              <a:rPr kumimoji="0" sz="1200" b="0" i="0" u="none" strike="noStrike" kern="1200" cap="none" spc="-71"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28" normalizeH="0" baseline="0" noProof="0" dirty="0">
                <a:ln>
                  <a:noFill/>
                </a:ln>
                <a:solidFill>
                  <a:srgbClr val="00264C"/>
                </a:solidFill>
                <a:effectLst/>
                <a:uLnTx/>
                <a:uFillTx/>
                <a:latin typeface="MTDQKB+DejaVu Serif"/>
                <a:ea typeface="ＭＳ Ｐゴシック"/>
                <a:cs typeface="MTDQKB+DejaVu Serif"/>
                <a:sym typeface="Helvetica"/>
              </a:rPr>
              <a:t>Giuseppe</a:t>
            </a:r>
            <a:r>
              <a:rPr kumimoji="0" sz="1200" b="0" i="0" u="none" strike="noStrike" kern="1200" cap="none" spc="-47"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51" normalizeH="0" baseline="0" noProof="0" dirty="0">
                <a:ln>
                  <a:noFill/>
                </a:ln>
                <a:solidFill>
                  <a:srgbClr val="00264C"/>
                </a:solidFill>
                <a:effectLst/>
                <a:uLnTx/>
                <a:uFillTx/>
                <a:latin typeface="MTDQKB+DejaVu Serif"/>
                <a:ea typeface="ＭＳ Ｐゴシック"/>
                <a:cs typeface="MTDQKB+DejaVu Serif"/>
                <a:sym typeface="Helvetica"/>
              </a:rPr>
              <a:t>Fio</a:t>
            </a:r>
            <a:r>
              <a:rPr kumimoji="0" sz="1200" b="0" i="0" u="none" strike="noStrike" kern="1200" cap="none" spc="-377"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54" normalizeH="0" baseline="0" noProof="0" dirty="0">
                <a:ln>
                  <a:noFill/>
                </a:ln>
                <a:solidFill>
                  <a:srgbClr val="00264C"/>
                </a:solidFill>
                <a:effectLst/>
                <a:uLnTx/>
                <a:uFillTx/>
                <a:latin typeface="MTDQKB+DejaVu Serif"/>
                <a:ea typeface="ＭＳ Ｐゴシック"/>
                <a:cs typeface="MTDQKB+DejaVu Serif"/>
                <a:sym typeface="Helvetica"/>
              </a:rPr>
              <a:t>re</a:t>
            </a:r>
            <a:r>
              <a:rPr kumimoji="0" sz="1200" b="0" i="0" u="none" strike="noStrike" kern="1200" cap="none" spc="-60" normalizeH="0" baseline="30000" noProof="0" dirty="0">
                <a:ln>
                  <a:noFill/>
                </a:ln>
                <a:solidFill>
                  <a:srgbClr val="00264C"/>
                </a:solidFill>
                <a:effectLst/>
                <a:uLnTx/>
                <a:uFillTx/>
                <a:latin typeface="MTDQKB+DejaVu Serif"/>
                <a:ea typeface="ＭＳ Ｐゴシック"/>
                <a:cs typeface="MTDQKB+DejaVu Serif"/>
                <a:sym typeface="Helvetica"/>
              </a:rPr>
              <a:t>3</a:t>
            </a:r>
            <a:r>
              <a:rPr kumimoji="0" sz="12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a:t>
            </a:r>
            <a:r>
              <a:rPr kumimoji="0" sz="1200" b="0" i="0" u="none" strike="noStrike" kern="1200" cap="none" spc="-80"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59" normalizeH="0" baseline="0" noProof="0" dirty="0">
                <a:ln>
                  <a:noFill/>
                </a:ln>
                <a:solidFill>
                  <a:srgbClr val="00264C"/>
                </a:solidFill>
                <a:effectLst/>
                <a:uLnTx/>
                <a:uFillTx/>
                <a:latin typeface="MTDQKB+DejaVu Serif"/>
                <a:ea typeface="ＭＳ Ｐゴシック"/>
                <a:cs typeface="MTDQKB+DejaVu Serif"/>
                <a:sym typeface="Helvetica"/>
              </a:rPr>
              <a:t>David</a:t>
            </a:r>
            <a:r>
              <a:rPr kumimoji="0" sz="12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185" normalizeH="0" baseline="0" noProof="0" dirty="0">
                <a:ln>
                  <a:noFill/>
                </a:ln>
                <a:solidFill>
                  <a:srgbClr val="00264C"/>
                </a:solidFill>
                <a:effectLst/>
                <a:uLnTx/>
                <a:uFillTx/>
                <a:latin typeface="MTDQKB+DejaVu Serif"/>
                <a:ea typeface="ＭＳ Ｐゴシック"/>
                <a:cs typeface="MTDQKB+DejaVu Serif"/>
                <a:sym typeface="Helvetica"/>
              </a:rPr>
              <a:t>J.</a:t>
            </a:r>
            <a:r>
              <a:rPr kumimoji="0" sz="1200" b="0" i="0" u="none" strike="noStrike" kern="1200" cap="none" spc="-274"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59" normalizeH="0" baseline="0" noProof="0" dirty="0">
                <a:ln>
                  <a:noFill/>
                </a:ln>
                <a:solidFill>
                  <a:srgbClr val="00264C"/>
                </a:solidFill>
                <a:effectLst/>
                <a:uLnTx/>
                <a:uFillTx/>
                <a:latin typeface="MTDQKB+DejaVu Serif"/>
                <a:ea typeface="ＭＳ Ｐゴシック"/>
                <a:cs typeface="MTDQKB+DejaVu Serif"/>
                <a:sym typeface="Helvetica"/>
              </a:rPr>
              <a:t>Webb</a:t>
            </a:r>
            <a:r>
              <a:rPr kumimoji="0" sz="1200" b="0" i="0" u="none" strike="noStrike" kern="1200" cap="none" spc="-60" normalizeH="0" baseline="30000" noProof="0" dirty="0">
                <a:ln>
                  <a:noFill/>
                </a:ln>
                <a:solidFill>
                  <a:srgbClr val="00264C"/>
                </a:solidFill>
                <a:effectLst/>
                <a:uLnTx/>
                <a:uFillTx/>
                <a:latin typeface="MTDQKB+DejaVu Serif"/>
                <a:ea typeface="ＭＳ Ｐゴシック"/>
                <a:cs typeface="MTDQKB+DejaVu Serif"/>
                <a:sym typeface="Helvetica"/>
              </a:rPr>
              <a:t>4</a:t>
            </a:r>
            <a:r>
              <a:rPr kumimoji="0" sz="12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a:t>
            </a:r>
            <a:r>
              <a:rPr kumimoji="0" sz="1200" b="0" i="0" u="none" strike="noStrike" kern="1200" cap="none" spc="-89"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26" normalizeH="0" baseline="0" noProof="0" dirty="0">
                <a:ln>
                  <a:noFill/>
                </a:ln>
                <a:solidFill>
                  <a:srgbClr val="00264C"/>
                </a:solidFill>
                <a:effectLst/>
                <a:uLnTx/>
                <a:uFillTx/>
                <a:latin typeface="MTDQKB+DejaVu Serif"/>
                <a:ea typeface="ＭＳ Ｐゴシック"/>
                <a:cs typeface="MTDQKB+DejaVu Serif"/>
                <a:sym typeface="Helvetica"/>
              </a:rPr>
              <a:t>Geo</a:t>
            </a:r>
            <a:r>
              <a:rPr kumimoji="0" sz="1200" b="0" i="0" u="none" strike="noStrike" kern="1200" cap="none" spc="-372"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48" normalizeH="0" baseline="0" noProof="0" dirty="0">
                <a:ln>
                  <a:noFill/>
                </a:ln>
                <a:solidFill>
                  <a:srgbClr val="00264C"/>
                </a:solidFill>
                <a:effectLst/>
                <a:uLnTx/>
                <a:uFillTx/>
                <a:latin typeface="MTDQKB+DejaVu Serif"/>
                <a:ea typeface="ＭＳ Ｐゴシック"/>
                <a:cs typeface="MTDQKB+DejaVu Serif"/>
                <a:sym typeface="Helvetica"/>
              </a:rPr>
              <a:t>rge</a:t>
            </a:r>
            <a:r>
              <a:rPr kumimoji="0" sz="1200" b="0" i="0" u="none" strike="noStrike" kern="1200" cap="none" spc="-20"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L</a:t>
            </a:r>
            <a:r>
              <a:rPr kumimoji="0" sz="1200" b="0" i="0" u="none" strike="noStrike" kern="1200" cap="none" spc="-134"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48" normalizeH="0" baseline="0" noProof="0" dirty="0">
                <a:ln>
                  <a:noFill/>
                </a:ln>
                <a:solidFill>
                  <a:srgbClr val="00264C"/>
                </a:solidFill>
                <a:effectLst/>
                <a:uLnTx/>
                <a:uFillTx/>
                <a:latin typeface="MTDQKB+DejaVu Serif"/>
                <a:ea typeface="ＭＳ Ｐゴシック"/>
                <a:cs typeface="MTDQKB+DejaVu Serif"/>
                <a:sym typeface="Helvetica"/>
              </a:rPr>
              <a:t>Bakris</a:t>
            </a:r>
            <a:r>
              <a:rPr kumimoji="0" sz="1200" b="0" i="0" u="none" strike="noStrike" kern="1200" cap="none" spc="-60" normalizeH="0" baseline="30000" noProof="0" dirty="0">
                <a:ln>
                  <a:noFill/>
                </a:ln>
                <a:solidFill>
                  <a:srgbClr val="00264C"/>
                </a:solidFill>
                <a:effectLst/>
                <a:uLnTx/>
                <a:uFillTx/>
                <a:latin typeface="MTDQKB+DejaVu Serif"/>
                <a:ea typeface="ＭＳ Ｐゴシック"/>
                <a:cs typeface="MTDQKB+DejaVu Serif"/>
                <a:sym typeface="Helvetica"/>
              </a:rPr>
              <a:t>5</a:t>
            </a:r>
            <a:r>
              <a:rPr kumimoji="0" sz="12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a:t>
            </a:r>
          </a:p>
          <a:p>
            <a:pPr marL="0" marR="0" lvl="0" indent="0" algn="l" defTabSz="685800" rtl="0" eaLnBrk="1" fontAlgn="auto" latinLnBrk="0" hangingPunct="1">
              <a:lnSpc>
                <a:spcPts val="1397"/>
              </a:lnSpc>
              <a:spcBef>
                <a:spcPts val="114"/>
              </a:spcBef>
              <a:spcAft>
                <a:spcPts val="0"/>
              </a:spcAft>
              <a:buClrTx/>
              <a:buSzTx/>
              <a:buFontTx/>
              <a:buNone/>
              <a:tabLst/>
              <a:defRPr/>
            </a:pPr>
            <a:r>
              <a:rPr kumimoji="0" sz="1200" b="0" i="0" u="sng" strike="noStrike" kern="1200" cap="none" spc="-33" normalizeH="0" baseline="0" noProof="0" dirty="0">
                <a:ln>
                  <a:noFill/>
                </a:ln>
                <a:solidFill>
                  <a:srgbClr val="00264C"/>
                </a:solidFill>
                <a:effectLst/>
                <a:uLnTx/>
                <a:uFillTx/>
                <a:latin typeface="MTDQKB+DejaVu Serif"/>
                <a:ea typeface="ＭＳ Ｐゴシック"/>
                <a:cs typeface="MTDQKB+DejaVu Serif"/>
                <a:sym typeface="Helvetica"/>
              </a:rPr>
              <a:t>Aks</a:t>
            </a:r>
            <a:r>
              <a:rPr kumimoji="0" sz="1200" b="0" i="0" u="sng" strike="noStrike" kern="1200" cap="none" spc="-332"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sng" strike="noStrike" kern="1200" cap="none" spc="-28" normalizeH="0" baseline="0" noProof="0" dirty="0">
                <a:ln>
                  <a:noFill/>
                </a:ln>
                <a:solidFill>
                  <a:srgbClr val="00264C"/>
                </a:solidFill>
                <a:effectLst/>
                <a:uLnTx/>
                <a:uFillTx/>
                <a:latin typeface="MTDQKB+DejaVu Serif"/>
                <a:ea typeface="ＭＳ Ｐゴシック"/>
                <a:cs typeface="MTDQKB+DejaVu Serif"/>
                <a:sym typeface="Helvetica"/>
              </a:rPr>
              <a:t>hay</a:t>
            </a:r>
            <a:r>
              <a:rPr kumimoji="0" sz="1200" b="0" i="0" u="sng"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 S</a:t>
            </a:r>
            <a:r>
              <a:rPr kumimoji="0" sz="1200" b="0" i="0" u="sng" strike="noStrike" kern="1200" cap="none" spc="-72"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sng" strike="noStrike" kern="1200" cap="none" spc="-47" normalizeH="0" baseline="0" noProof="0" dirty="0">
                <a:ln>
                  <a:noFill/>
                </a:ln>
                <a:solidFill>
                  <a:srgbClr val="00264C"/>
                </a:solidFill>
                <a:effectLst/>
                <a:uLnTx/>
                <a:uFillTx/>
                <a:latin typeface="MTDQKB+DejaVu Serif"/>
                <a:ea typeface="ＭＳ Ｐゴシック"/>
                <a:cs typeface="MTDQKB+DejaVu Serif"/>
                <a:sym typeface="Helvetica"/>
              </a:rPr>
              <a:t>Des</a:t>
            </a:r>
            <a:r>
              <a:rPr kumimoji="0" sz="1200" b="0" i="0" u="sng" strike="noStrike" kern="1200" cap="none" spc="-332"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sng" strike="noStrike" kern="1200" cap="none" spc="-24" normalizeH="0" baseline="0" noProof="0" dirty="0">
                <a:ln>
                  <a:noFill/>
                </a:ln>
                <a:solidFill>
                  <a:srgbClr val="00264C"/>
                </a:solidFill>
                <a:effectLst/>
                <a:uLnTx/>
                <a:uFillTx/>
                <a:latin typeface="MTDQKB+DejaVu Serif"/>
                <a:ea typeface="ＭＳ Ｐゴシック"/>
                <a:cs typeface="MTDQKB+DejaVu Serif"/>
                <a:sym typeface="Helvetica"/>
              </a:rPr>
              <a:t>ai</a:t>
            </a:r>
            <a:r>
              <a:rPr kumimoji="0" sz="1200" b="0" i="0" u="none" strike="noStrike" kern="1200" cap="none" spc="-60" normalizeH="0" baseline="29999" noProof="0" dirty="0">
                <a:ln>
                  <a:noFill/>
                </a:ln>
                <a:solidFill>
                  <a:srgbClr val="00264C"/>
                </a:solidFill>
                <a:effectLst/>
                <a:uLnTx/>
                <a:uFillTx/>
                <a:latin typeface="MTDQKB+DejaVu Serif"/>
                <a:ea typeface="ＭＳ Ｐゴシック"/>
                <a:cs typeface="MTDQKB+DejaVu Serif"/>
                <a:sym typeface="Helvetica"/>
              </a:rPr>
              <a:t>6</a:t>
            </a:r>
            <a:r>
              <a:rPr kumimoji="0" sz="12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a:t>
            </a:r>
            <a:r>
              <a:rPr kumimoji="0" sz="1200" b="0" i="0" u="none" strike="noStrike" kern="1200" cap="none" spc="-106"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22" normalizeH="0" baseline="0" noProof="0" dirty="0">
                <a:ln>
                  <a:noFill/>
                </a:ln>
                <a:solidFill>
                  <a:srgbClr val="00264C"/>
                </a:solidFill>
                <a:effectLst/>
                <a:uLnTx/>
                <a:uFillTx/>
                <a:latin typeface="MTDQKB+DejaVu Serif"/>
                <a:ea typeface="ＭＳ Ｐゴシック"/>
                <a:cs typeface="MTDQKB+DejaVu Serif"/>
                <a:sym typeface="Helvetica"/>
              </a:rPr>
              <a:t>Yansong</a:t>
            </a:r>
            <a:r>
              <a:rPr kumimoji="0" sz="1200" b="0" i="0" u="none" strike="noStrike" kern="1200" cap="none" spc="-60"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45" normalizeH="0" baseline="0" noProof="0" dirty="0">
                <a:ln>
                  <a:noFill/>
                </a:ln>
                <a:solidFill>
                  <a:srgbClr val="00264C"/>
                </a:solidFill>
                <a:effectLst/>
                <a:uLnTx/>
                <a:uFillTx/>
                <a:latin typeface="MTDQKB+DejaVu Serif"/>
                <a:ea typeface="ＭＳ Ｐゴシック"/>
                <a:cs typeface="MTDQKB+DejaVu Serif"/>
                <a:sym typeface="Helvetica"/>
              </a:rPr>
              <a:t>Cheng</a:t>
            </a:r>
            <a:r>
              <a:rPr kumimoji="0" sz="1200" b="0" i="0" u="none" strike="noStrike" kern="1200" cap="none" spc="-60" normalizeH="0" baseline="29999" noProof="0" dirty="0">
                <a:ln>
                  <a:noFill/>
                </a:ln>
                <a:solidFill>
                  <a:srgbClr val="00264C"/>
                </a:solidFill>
                <a:effectLst/>
                <a:uLnTx/>
                <a:uFillTx/>
                <a:latin typeface="MTDQKB+DejaVu Serif"/>
                <a:ea typeface="ＭＳ Ｐゴシック"/>
                <a:cs typeface="MTDQKB+DejaVu Serif"/>
                <a:sym typeface="Helvetica"/>
              </a:rPr>
              <a:t>1</a:t>
            </a:r>
            <a:r>
              <a:rPr kumimoji="0" sz="12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a:t>
            </a:r>
            <a:r>
              <a:rPr kumimoji="0" sz="1200" b="0" i="0" u="none" strike="noStrike" kern="1200" cap="none" spc="-89"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32" normalizeH="0" baseline="0" noProof="0" dirty="0">
                <a:ln>
                  <a:noFill/>
                </a:ln>
                <a:solidFill>
                  <a:srgbClr val="00264C"/>
                </a:solidFill>
                <a:effectLst/>
                <a:uLnTx/>
                <a:uFillTx/>
                <a:latin typeface="MTDQKB+DejaVu Serif"/>
                <a:ea typeface="ＭＳ Ｐゴシック"/>
                <a:cs typeface="MTDQKB+DejaVu Serif"/>
                <a:sym typeface="Helvetica"/>
              </a:rPr>
              <a:t>Sagar</a:t>
            </a:r>
            <a:r>
              <a:rPr kumimoji="0" sz="1200" b="0" i="0" u="none" strike="noStrike" kern="1200" cap="none" spc="-189"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50" normalizeH="0" baseline="0" noProof="0" dirty="0">
                <a:ln>
                  <a:noFill/>
                </a:ln>
                <a:solidFill>
                  <a:srgbClr val="00264C"/>
                </a:solidFill>
                <a:effectLst/>
                <a:uLnTx/>
                <a:uFillTx/>
                <a:latin typeface="MTDQKB+DejaVu Serif"/>
                <a:ea typeface="ＭＳ Ｐゴシック"/>
                <a:cs typeface="MTDQKB+DejaVu Serif"/>
                <a:sym typeface="Helvetica"/>
              </a:rPr>
              <a:t>Agarwal</a:t>
            </a:r>
            <a:r>
              <a:rPr kumimoji="0" sz="1200" b="0" i="0" u="none" strike="noStrike" kern="1200" cap="none" spc="-60" normalizeH="0" baseline="29999" noProof="0" dirty="0">
                <a:ln>
                  <a:noFill/>
                </a:ln>
                <a:solidFill>
                  <a:srgbClr val="00264C"/>
                </a:solidFill>
                <a:effectLst/>
                <a:uLnTx/>
                <a:uFillTx/>
                <a:latin typeface="MTDQKB+DejaVu Serif"/>
                <a:ea typeface="ＭＳ Ｐゴシック"/>
                <a:cs typeface="MTDQKB+DejaVu Serif"/>
                <a:sym typeface="Helvetica"/>
              </a:rPr>
              <a:t>1</a:t>
            </a:r>
            <a:r>
              <a:rPr kumimoji="0" sz="12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a:t>
            </a:r>
            <a:r>
              <a:rPr kumimoji="0" sz="1200" b="0" i="0" u="none" strike="noStrike" kern="1200" cap="none" spc="-80"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J</a:t>
            </a:r>
            <a:r>
              <a:rPr kumimoji="0" sz="1200" b="0" i="0" u="none" strike="noStrike" kern="1200" cap="none" spc="-197"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44" normalizeH="0" baseline="0" noProof="0" dirty="0">
                <a:ln>
                  <a:noFill/>
                </a:ln>
                <a:solidFill>
                  <a:srgbClr val="00264C"/>
                </a:solidFill>
                <a:effectLst/>
                <a:uLnTx/>
                <a:uFillTx/>
                <a:latin typeface="MTDQKB+DejaVu Serif"/>
                <a:ea typeface="ＭＳ Ｐゴシック"/>
                <a:cs typeface="MTDQKB+DejaVu Serif"/>
                <a:sym typeface="Helvetica"/>
              </a:rPr>
              <a:t>amie</a:t>
            </a:r>
            <a:r>
              <a:rPr kumimoji="0" sz="1200" b="0" i="0" u="none" strike="noStrike" kern="1200" cap="none" spc="-32"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89" normalizeH="0" baseline="0" noProof="0" dirty="0">
                <a:ln>
                  <a:noFill/>
                </a:ln>
                <a:solidFill>
                  <a:srgbClr val="00264C"/>
                </a:solidFill>
                <a:effectLst/>
                <a:uLnTx/>
                <a:uFillTx/>
                <a:latin typeface="MTDQKB+DejaVu Serif"/>
                <a:ea typeface="ＭＳ Ｐゴシック"/>
                <a:cs typeface="MTDQKB+DejaVu Serif"/>
                <a:sym typeface="Helvetica"/>
              </a:rPr>
              <a:t>Harro</a:t>
            </a:r>
            <a:r>
              <a:rPr kumimoji="0" sz="1200" b="0" i="0" u="none" strike="noStrike" kern="1200" cap="none" spc="-372"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p</a:t>
            </a:r>
            <a:r>
              <a:rPr kumimoji="0" sz="1200" b="0" i="0" u="none" strike="noStrike" kern="1200" cap="none" spc="-60" normalizeH="0" baseline="29999" noProof="0" dirty="0">
                <a:ln>
                  <a:noFill/>
                </a:ln>
                <a:solidFill>
                  <a:srgbClr val="00264C"/>
                </a:solidFill>
                <a:effectLst/>
                <a:uLnTx/>
                <a:uFillTx/>
                <a:latin typeface="MTDQKB+DejaVu Serif"/>
                <a:ea typeface="ＭＳ Ｐゴシック"/>
                <a:cs typeface="MTDQKB+DejaVu Serif"/>
                <a:sym typeface="Helvetica"/>
              </a:rPr>
              <a:t>1</a:t>
            </a:r>
            <a:r>
              <a:rPr kumimoji="0" sz="12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a:t>
            </a:r>
            <a:r>
              <a:rPr kumimoji="0" sz="1200" b="0" i="0" u="none" strike="noStrike" kern="1200" cap="none" spc="-89"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74" normalizeH="0" baseline="0" noProof="0" dirty="0">
                <a:ln>
                  <a:noFill/>
                </a:ln>
                <a:solidFill>
                  <a:srgbClr val="00264C"/>
                </a:solidFill>
                <a:effectLst/>
                <a:uLnTx/>
                <a:uFillTx/>
                <a:latin typeface="MTDQKB+DejaVu Serif"/>
                <a:ea typeface="ＭＳ Ｐゴシック"/>
                <a:cs typeface="MTDQKB+DejaVu Serif"/>
                <a:sym typeface="Helvetica"/>
              </a:rPr>
              <a:t>Huy</a:t>
            </a:r>
            <a:r>
              <a:rPr kumimoji="0" sz="1200" b="0" i="0" u="none" strike="noStrike" kern="1200" cap="none" spc="20"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V</a:t>
            </a:r>
            <a:r>
              <a:rPr kumimoji="0" sz="1200" b="0" i="0" u="none" strike="noStrike" kern="1200" cap="none" spc="-117"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59" normalizeH="0" baseline="0" noProof="0" dirty="0">
                <a:ln>
                  <a:noFill/>
                </a:ln>
                <a:solidFill>
                  <a:srgbClr val="00264C"/>
                </a:solidFill>
                <a:effectLst/>
                <a:uLnTx/>
                <a:uFillTx/>
                <a:latin typeface="MTDQKB+DejaVu Serif"/>
                <a:ea typeface="ＭＳ Ｐゴシック"/>
                <a:cs typeface="MTDQKB+DejaVu Serif"/>
                <a:sym typeface="Helvetica"/>
              </a:rPr>
              <a:t>Nguyen</a:t>
            </a:r>
            <a:r>
              <a:rPr kumimoji="0" sz="1200" b="0" i="0" u="none" strike="noStrike" kern="1200" cap="none" spc="-60" normalizeH="0" baseline="29999" noProof="0" dirty="0">
                <a:ln>
                  <a:noFill/>
                </a:ln>
                <a:solidFill>
                  <a:srgbClr val="00264C"/>
                </a:solidFill>
                <a:effectLst/>
                <a:uLnTx/>
                <a:uFillTx/>
                <a:latin typeface="MTDQKB+DejaVu Serif"/>
                <a:ea typeface="ＭＳ Ｐゴシック"/>
                <a:cs typeface="MTDQKB+DejaVu Serif"/>
                <a:sym typeface="Helvetica"/>
              </a:rPr>
              <a:t>1</a:t>
            </a:r>
            <a:r>
              <a:rPr kumimoji="0" sz="12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a:t>
            </a:r>
          </a:p>
          <a:p>
            <a:pPr marL="0" marR="0" lvl="0" indent="0" algn="l" defTabSz="685800" rtl="0" eaLnBrk="1" fontAlgn="auto" latinLnBrk="0" hangingPunct="1">
              <a:lnSpc>
                <a:spcPts val="1393"/>
              </a:lnSpc>
              <a:spcBef>
                <a:spcPts val="146"/>
              </a:spcBef>
              <a:spcAft>
                <a:spcPts val="0"/>
              </a:spcAft>
              <a:buClrTx/>
              <a:buSzTx/>
              <a:buFontTx/>
              <a:buNone/>
              <a:tabLst/>
              <a:defRPr/>
            </a:pPr>
            <a:r>
              <a:rPr kumimoji="0" sz="12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J</a:t>
            </a:r>
            <a:r>
              <a:rPr kumimoji="0" sz="1200" b="0" i="0" u="none" strike="noStrike" kern="1200" cap="none" spc="-197"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31" normalizeH="0" baseline="0" noProof="0" dirty="0">
                <a:ln>
                  <a:noFill/>
                </a:ln>
                <a:solidFill>
                  <a:srgbClr val="00264C"/>
                </a:solidFill>
                <a:effectLst/>
                <a:uLnTx/>
                <a:uFillTx/>
                <a:latin typeface="MTDQKB+DejaVu Serif"/>
                <a:ea typeface="ＭＳ Ｐゴシック"/>
                <a:cs typeface="MTDQKB+DejaVu Serif"/>
                <a:sym typeface="Helvetica"/>
              </a:rPr>
              <a:t>iandong</a:t>
            </a:r>
            <a:r>
              <a:rPr kumimoji="0" sz="1200" b="0" i="0" u="none" strike="noStrike" kern="1200" cap="none" spc="-43"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54" normalizeH="0" baseline="0" noProof="0" dirty="0">
                <a:ln>
                  <a:noFill/>
                </a:ln>
                <a:solidFill>
                  <a:srgbClr val="00264C"/>
                </a:solidFill>
                <a:effectLst/>
                <a:uLnTx/>
                <a:uFillTx/>
                <a:latin typeface="MTDQKB+DejaVu Serif"/>
                <a:ea typeface="ＭＳ Ｐゴシック"/>
                <a:cs typeface="MTDQKB+DejaVu Serif"/>
                <a:sym typeface="Helvetica"/>
              </a:rPr>
              <a:t>Lu</a:t>
            </a:r>
            <a:r>
              <a:rPr kumimoji="0" sz="1200" b="0" i="0" u="none" strike="noStrike" kern="1200" cap="none" spc="-60" normalizeH="0" baseline="29999" noProof="0" dirty="0">
                <a:ln>
                  <a:noFill/>
                </a:ln>
                <a:solidFill>
                  <a:srgbClr val="00264C"/>
                </a:solidFill>
                <a:effectLst/>
                <a:uLnTx/>
                <a:uFillTx/>
                <a:latin typeface="MTDQKB+DejaVu Serif"/>
                <a:ea typeface="ＭＳ Ｐゴシック"/>
                <a:cs typeface="MTDQKB+DejaVu Serif"/>
                <a:sym typeface="Helvetica"/>
              </a:rPr>
              <a:t>1</a:t>
            </a:r>
            <a:r>
              <a:rPr kumimoji="0" sz="12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a:t>
            </a:r>
            <a:r>
              <a:rPr kumimoji="0" sz="1200" b="0" i="0" u="none" strike="noStrike" kern="1200" cap="none" spc="-80"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30" normalizeH="0" baseline="0" noProof="0" dirty="0">
                <a:ln>
                  <a:noFill/>
                </a:ln>
                <a:solidFill>
                  <a:srgbClr val="00264C"/>
                </a:solidFill>
                <a:effectLst/>
                <a:uLnTx/>
                <a:uFillTx/>
                <a:latin typeface="MTDQKB+DejaVu Serif"/>
                <a:ea typeface="ＭＳ Ｐゴシック"/>
                <a:cs typeface="MTDQKB+DejaVu Serif"/>
                <a:sym typeface="Helvetica"/>
              </a:rPr>
              <a:t>Don</a:t>
            </a:r>
            <a:r>
              <a:rPr kumimoji="0" sz="1200" b="0" i="0" u="none" strike="noStrike" kern="1200" cap="none" spc="-65"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32" normalizeH="0" baseline="0" noProof="0" dirty="0">
                <a:ln>
                  <a:noFill/>
                </a:ln>
                <a:solidFill>
                  <a:srgbClr val="00264C"/>
                </a:solidFill>
                <a:effectLst/>
                <a:uLnTx/>
                <a:uFillTx/>
                <a:latin typeface="MTDQKB+DejaVu Serif"/>
                <a:ea typeface="ＭＳ Ｐゴシック"/>
                <a:cs typeface="MTDQKB+DejaVu Serif"/>
                <a:sym typeface="Helvetica"/>
              </a:rPr>
              <a:t>Fos</a:t>
            </a:r>
            <a:r>
              <a:rPr kumimoji="0" sz="1200" b="0" i="0" u="none" strike="noStrike" kern="1200" cap="none" spc="-332"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43" normalizeH="0" baseline="0" noProof="0" dirty="0">
                <a:ln>
                  <a:noFill/>
                </a:ln>
                <a:solidFill>
                  <a:srgbClr val="00264C"/>
                </a:solidFill>
                <a:effectLst/>
                <a:uLnTx/>
                <a:uFillTx/>
                <a:latin typeface="MTDQKB+DejaVu Serif"/>
                <a:ea typeface="ＭＳ Ｐゴシック"/>
                <a:cs typeface="MTDQKB+DejaVu Serif"/>
                <a:sym typeface="Helvetica"/>
              </a:rPr>
              <a:t>ter</a:t>
            </a:r>
            <a:r>
              <a:rPr kumimoji="0" sz="1200" b="0" i="0" u="none" strike="noStrike" kern="1200" cap="none" spc="-60" normalizeH="0" baseline="29999" noProof="0" dirty="0">
                <a:ln>
                  <a:noFill/>
                </a:ln>
                <a:solidFill>
                  <a:srgbClr val="00264C"/>
                </a:solidFill>
                <a:effectLst/>
                <a:uLnTx/>
                <a:uFillTx/>
                <a:latin typeface="MTDQKB+DejaVu Serif"/>
                <a:ea typeface="ＭＳ Ｐゴシック"/>
                <a:cs typeface="MTDQKB+DejaVu Serif"/>
                <a:sym typeface="Helvetica"/>
              </a:rPr>
              <a:t>1</a:t>
            </a:r>
            <a:r>
              <a:rPr kumimoji="0" sz="12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a:t>
            </a:r>
            <a:r>
              <a:rPr kumimoji="0" sz="1200" b="0" i="0" u="none" strike="noStrike" kern="1200" cap="none" spc="-71"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39" normalizeH="0" baseline="0" noProof="0" dirty="0">
                <a:ln>
                  <a:noFill/>
                </a:ln>
                <a:solidFill>
                  <a:srgbClr val="00264C"/>
                </a:solidFill>
                <a:effectLst/>
                <a:uLnTx/>
                <a:uFillTx/>
                <a:latin typeface="MTDQKB+DejaVu Serif"/>
                <a:ea typeface="ＭＳ Ｐゴシック"/>
                <a:cs typeface="MTDQKB+DejaVu Serif"/>
                <a:sym typeface="Helvetica"/>
              </a:rPr>
              <a:t>Kenji</a:t>
            </a:r>
            <a:r>
              <a:rPr kumimoji="0" sz="1200" b="0" i="0" u="none" strike="noStrike" kern="1200" cap="none" spc="-54"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1200" b="0" i="0" u="none" strike="noStrike" kern="1200" cap="none" spc="-62" normalizeH="0" baseline="0" noProof="0" dirty="0">
                <a:ln>
                  <a:noFill/>
                </a:ln>
                <a:solidFill>
                  <a:srgbClr val="00264C"/>
                </a:solidFill>
                <a:effectLst/>
                <a:uLnTx/>
                <a:uFillTx/>
                <a:latin typeface="MTDQKB+DejaVu Serif"/>
                <a:ea typeface="ＭＳ Ｐゴシック"/>
                <a:cs typeface="MTDQKB+DejaVu Serif"/>
                <a:sym typeface="Helvetica"/>
              </a:rPr>
              <a:t>Fujita</a:t>
            </a:r>
            <a:r>
              <a:rPr kumimoji="0" sz="1200" b="0" i="0" u="none" strike="noStrike" kern="1200" cap="none" spc="0" normalizeH="0" baseline="29999" noProof="0" dirty="0">
                <a:ln>
                  <a:noFill/>
                </a:ln>
                <a:solidFill>
                  <a:srgbClr val="00264C"/>
                </a:solidFill>
                <a:effectLst/>
                <a:uLnTx/>
                <a:uFillTx/>
                <a:latin typeface="MTDQKB+DejaVu Serif"/>
                <a:ea typeface="ＭＳ Ｐゴシック"/>
                <a:cs typeface="MTDQKB+DejaVu Serif"/>
                <a:sym typeface="Helvetica"/>
              </a:rPr>
              <a:t>1</a:t>
            </a:r>
          </a:p>
        </p:txBody>
      </p:sp>
      <p:sp>
        <p:nvSpPr>
          <p:cNvPr id="5" name="object 5"/>
          <p:cNvSpPr txBox="1"/>
          <p:nvPr/>
        </p:nvSpPr>
        <p:spPr>
          <a:xfrm>
            <a:off x="2207800" y="4787542"/>
            <a:ext cx="7309340" cy="410369"/>
          </a:xfrm>
          <a:prstGeom prst="rect">
            <a:avLst/>
          </a:prstGeom>
        </p:spPr>
        <p:txBody>
          <a:bodyPr vert="horz" wrap="square" lIns="0" tIns="0" rIns="0" bIns="0" rtlCol="0">
            <a:spAutoFit/>
          </a:bodyPr>
          <a:lstStyle/>
          <a:p>
            <a:pPr marL="0" marR="0" lvl="0" indent="0" algn="l" defTabSz="685800" rtl="0" eaLnBrk="1" fontAlgn="auto" latinLnBrk="0" hangingPunct="1">
              <a:lnSpc>
                <a:spcPts val="1049"/>
              </a:lnSpc>
              <a:spcBef>
                <a:spcPts val="0"/>
              </a:spcBef>
              <a:spcAft>
                <a:spcPts val="0"/>
              </a:spcAft>
              <a:buClrTx/>
              <a:buSzTx/>
              <a:buFontTx/>
              <a:buNone/>
              <a:tabLst/>
              <a:defRPr/>
            </a:pPr>
            <a:r>
              <a:rPr kumimoji="0" sz="900" b="0" i="0" u="none" strike="noStrike" kern="1200" cap="none" spc="-49" normalizeH="0" baseline="45000" noProof="0" dirty="0">
                <a:ln>
                  <a:noFill/>
                </a:ln>
                <a:solidFill>
                  <a:srgbClr val="00264C"/>
                </a:solidFill>
                <a:effectLst/>
                <a:uLnTx/>
                <a:uFillTx/>
                <a:latin typeface="GUKOVF+DejaVu Serif"/>
                <a:ea typeface="ＭＳ Ｐゴシック"/>
                <a:cs typeface="GUKOVF+DejaVu Serif"/>
                <a:sym typeface="Helvetica"/>
              </a:rPr>
              <a:t>1</a:t>
            </a:r>
            <a:r>
              <a:rPr kumimoji="0" sz="900" b="0" i="0" u="none" strike="noStrike" kern="1200" cap="none" spc="-58" normalizeH="0" baseline="0" noProof="0" dirty="0">
                <a:ln>
                  <a:noFill/>
                </a:ln>
                <a:solidFill>
                  <a:srgbClr val="00264C"/>
                </a:solidFill>
                <a:effectLst/>
                <a:uLnTx/>
                <a:uFillTx/>
                <a:latin typeface="GUKOVF+DejaVu Serif"/>
                <a:ea typeface="ＭＳ Ｐゴシック"/>
                <a:cs typeface="GUKOVF+DejaVu Serif"/>
                <a:sym typeface="Helvetica"/>
              </a:rPr>
              <a:t>Alnylam</a:t>
            </a:r>
            <a:r>
              <a:rPr kumimoji="0" sz="900" b="0" i="0" u="none" strike="noStrike" kern="1200" cap="none" spc="-141"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59" normalizeH="0" baseline="0" noProof="0" dirty="0">
                <a:ln>
                  <a:noFill/>
                </a:ln>
                <a:solidFill>
                  <a:srgbClr val="00264C"/>
                </a:solidFill>
                <a:effectLst/>
                <a:uLnTx/>
                <a:uFillTx/>
                <a:latin typeface="GUKOVF+DejaVu Serif"/>
                <a:ea typeface="ＭＳ Ｐゴシック"/>
                <a:cs typeface="GUKOVF+DejaVu Serif"/>
                <a:sym typeface="Helvetica"/>
              </a:rPr>
              <a:t>Pharmaceuticals,</a:t>
            </a:r>
            <a:r>
              <a:rPr kumimoji="0" sz="900" b="0" i="0" u="none" strike="noStrike" kern="1200" cap="none" spc="-27"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73" normalizeH="0" baseline="0" noProof="0" dirty="0">
                <a:ln>
                  <a:noFill/>
                </a:ln>
                <a:solidFill>
                  <a:srgbClr val="00264C"/>
                </a:solidFill>
                <a:effectLst/>
                <a:uLnTx/>
                <a:uFillTx/>
                <a:latin typeface="GUKOVF+DejaVu Serif"/>
                <a:ea typeface="ＭＳ Ｐゴシック"/>
                <a:cs typeface="GUKOVF+DejaVu Serif"/>
                <a:sym typeface="Helvetica"/>
              </a:rPr>
              <a:t>Cambridge,</a:t>
            </a:r>
            <a:r>
              <a:rPr kumimoji="0" sz="900" b="0" i="0" u="none" strike="noStrike" kern="1200" cap="none" spc="-23"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74" normalizeH="0" baseline="0" noProof="0" dirty="0">
                <a:ln>
                  <a:noFill/>
                </a:ln>
                <a:solidFill>
                  <a:srgbClr val="00264C"/>
                </a:solidFill>
                <a:effectLst/>
                <a:uLnTx/>
                <a:uFillTx/>
                <a:latin typeface="GUKOVF+DejaVu Serif"/>
                <a:ea typeface="ＭＳ Ｐゴシック"/>
                <a:cs typeface="GUKOVF+DejaVu Serif"/>
                <a:sym typeface="Helvetica"/>
              </a:rPr>
              <a:t>MA,</a:t>
            </a:r>
            <a:r>
              <a:rPr kumimoji="0" sz="900" b="0" i="0" u="none" strike="noStrike" kern="1200" cap="none" spc="14"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49" normalizeH="0" baseline="30000" noProof="0" dirty="0">
                <a:ln>
                  <a:noFill/>
                </a:ln>
                <a:solidFill>
                  <a:srgbClr val="00264C"/>
                </a:solidFill>
                <a:effectLst/>
                <a:uLnTx/>
                <a:uFillTx/>
                <a:latin typeface="GUKOVF+DejaVu Serif"/>
                <a:ea typeface="ＭＳ Ｐゴシック"/>
                <a:cs typeface="GUKOVF+DejaVu Serif"/>
                <a:sym typeface="Helvetica"/>
              </a:rPr>
              <a:t>2</a:t>
            </a:r>
            <a:r>
              <a:rPr kumimoji="0" sz="900" b="0" i="0" u="none" strike="noStrike" kern="1200" cap="none" spc="-58" normalizeH="0" baseline="0" noProof="0" dirty="0">
                <a:ln>
                  <a:noFill/>
                </a:ln>
                <a:solidFill>
                  <a:srgbClr val="00264C"/>
                </a:solidFill>
                <a:effectLst/>
                <a:uLnTx/>
                <a:uFillTx/>
                <a:latin typeface="GUKOVF+DejaVu Serif"/>
                <a:ea typeface="ＭＳ Ｐゴシック"/>
                <a:cs typeface="GUKOVF+DejaVu Serif"/>
                <a:sym typeface="Helvetica"/>
              </a:rPr>
              <a:t>Richmond</a:t>
            </a:r>
            <a:r>
              <a:rPr kumimoji="0" sz="900" b="0" i="0" u="none" strike="noStrike" kern="1200" cap="none" spc="0" normalizeH="0" baseline="0" noProof="0" dirty="0">
                <a:ln>
                  <a:noFill/>
                </a:ln>
                <a:solidFill>
                  <a:srgbClr val="00264C"/>
                </a:solidFill>
                <a:effectLst/>
                <a:uLnTx/>
                <a:uFillTx/>
                <a:latin typeface="ECGFLU+Arial"/>
                <a:ea typeface="ＭＳ Ｐゴシック"/>
                <a:cs typeface="ECGFLU+Arial"/>
                <a:sym typeface="Helvetica"/>
              </a:rPr>
              <a:t>Pharmacology</a:t>
            </a:r>
            <a:r>
              <a:rPr kumimoji="0" sz="900" b="0" i="0" u="none" strike="noStrike" kern="1200" cap="none" spc="-17" normalizeH="0" baseline="0" noProof="0" dirty="0">
                <a:ln>
                  <a:noFill/>
                </a:ln>
                <a:solidFill>
                  <a:srgbClr val="00264C"/>
                </a:solidFill>
                <a:effectLst/>
                <a:uLnTx/>
                <a:uFillTx/>
                <a:latin typeface="ECGFLU+Arial"/>
                <a:ea typeface="ＭＳ Ｐゴシック"/>
                <a:cs typeface="ECGFLU+Arial"/>
                <a:sym typeface="Helvetica"/>
              </a:rPr>
              <a:t> </a:t>
            </a:r>
            <a:r>
              <a:rPr kumimoji="0" sz="900" b="0" i="0" u="none" strike="noStrike" kern="1200" cap="none" spc="0" normalizeH="0" baseline="0" noProof="0" dirty="0">
                <a:ln>
                  <a:noFill/>
                </a:ln>
                <a:solidFill>
                  <a:srgbClr val="00264C"/>
                </a:solidFill>
                <a:effectLst/>
                <a:uLnTx/>
                <a:uFillTx/>
                <a:latin typeface="ECGFLU+Arial"/>
                <a:ea typeface="ＭＳ Ｐゴシック"/>
                <a:cs typeface="ECGFLU+Arial"/>
                <a:sym typeface="Helvetica"/>
              </a:rPr>
              <a:t>and</a:t>
            </a:r>
            <a:r>
              <a:rPr kumimoji="0" sz="900" b="0" i="0" u="none" strike="noStrike" kern="1200" cap="none" spc="-25" normalizeH="0" baseline="0" noProof="0" dirty="0">
                <a:ln>
                  <a:noFill/>
                </a:ln>
                <a:solidFill>
                  <a:srgbClr val="00264C"/>
                </a:solidFill>
                <a:effectLst/>
                <a:uLnTx/>
                <a:uFillTx/>
                <a:latin typeface="ECGFLU+Arial"/>
                <a:ea typeface="ＭＳ Ｐゴシック"/>
                <a:cs typeface="ECGFLU+Arial"/>
                <a:sym typeface="Helvetica"/>
              </a:rPr>
              <a:t> </a:t>
            </a:r>
            <a:r>
              <a:rPr kumimoji="0" sz="900" b="0" i="0" u="none" strike="noStrike" kern="1200" cap="none" spc="0" normalizeH="0" baseline="0" noProof="0" dirty="0">
                <a:ln>
                  <a:noFill/>
                </a:ln>
                <a:solidFill>
                  <a:srgbClr val="00264C"/>
                </a:solidFill>
                <a:effectLst/>
                <a:uLnTx/>
                <a:uFillTx/>
                <a:latin typeface="ECGFLU+Arial"/>
                <a:ea typeface="ＭＳ Ｐゴシック"/>
                <a:cs typeface="ECGFLU+Arial"/>
                <a:sym typeface="Helvetica"/>
              </a:rPr>
              <a:t>St. George’s University of London,</a:t>
            </a:r>
            <a:r>
              <a:rPr kumimoji="0" sz="900" b="0" i="0" u="none" strike="noStrike" kern="1200" cap="none" spc="-9" normalizeH="0" baseline="0" noProof="0" dirty="0">
                <a:ln>
                  <a:noFill/>
                </a:ln>
                <a:solidFill>
                  <a:srgbClr val="00264C"/>
                </a:solidFill>
                <a:effectLst/>
                <a:uLnTx/>
                <a:uFillTx/>
                <a:latin typeface="ECGFLU+Arial"/>
                <a:ea typeface="ＭＳ Ｐゴシック"/>
                <a:cs typeface="ECGFLU+Arial"/>
                <a:sym typeface="Helvetica"/>
              </a:rPr>
              <a:t> </a:t>
            </a:r>
            <a:r>
              <a:rPr kumimoji="0" sz="900" b="0" i="0" u="none" strike="noStrike" kern="1200" cap="none" spc="-68" normalizeH="0" baseline="0" noProof="0" dirty="0">
                <a:ln>
                  <a:noFill/>
                </a:ln>
                <a:solidFill>
                  <a:srgbClr val="00264C"/>
                </a:solidFill>
                <a:effectLst/>
                <a:uLnTx/>
                <a:uFillTx/>
                <a:latin typeface="GUKOVF+DejaVu Serif"/>
                <a:ea typeface="ＭＳ Ｐゴシック"/>
                <a:cs typeface="GUKOVF+DejaVu Serif"/>
                <a:sym typeface="Helvetica"/>
              </a:rPr>
              <a:t>London,</a:t>
            </a:r>
            <a:r>
              <a:rPr kumimoji="0" sz="900" b="0" i="0" u="none" strike="noStrike" kern="1200" cap="none" spc="-27"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49" normalizeH="0" baseline="30000" noProof="0" dirty="0">
                <a:ln>
                  <a:noFill/>
                </a:ln>
                <a:solidFill>
                  <a:srgbClr val="00264C"/>
                </a:solidFill>
                <a:effectLst/>
                <a:uLnTx/>
                <a:uFillTx/>
                <a:latin typeface="GUKOVF+DejaVu Serif"/>
                <a:ea typeface="ＭＳ Ｐゴシック"/>
                <a:cs typeface="GUKOVF+DejaVu Serif"/>
                <a:sym typeface="Helvetica"/>
              </a:rPr>
              <a:t>3</a:t>
            </a:r>
            <a:r>
              <a:rPr kumimoji="0" sz="900" b="0" i="0" u="none" strike="noStrike" kern="1200" cap="none" spc="-87" normalizeH="0" baseline="0" noProof="0" dirty="0">
                <a:ln>
                  <a:noFill/>
                </a:ln>
                <a:solidFill>
                  <a:srgbClr val="00264C"/>
                </a:solidFill>
                <a:effectLst/>
                <a:uLnTx/>
                <a:uFillTx/>
                <a:latin typeface="GUKOVF+DejaVu Serif"/>
                <a:ea typeface="ＭＳ Ｐゴシック"/>
                <a:cs typeface="GUKOVF+DejaVu Serif"/>
                <a:sym typeface="Helvetica"/>
              </a:rPr>
              <a:t>Me</a:t>
            </a:r>
            <a:r>
              <a:rPr kumimoji="0" sz="900" b="0" i="0" u="none" strike="noStrike" kern="1200" cap="none" spc="-317"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63" normalizeH="0" baseline="0" noProof="0" dirty="0">
                <a:ln>
                  <a:noFill/>
                </a:ln>
                <a:solidFill>
                  <a:srgbClr val="00264C"/>
                </a:solidFill>
                <a:effectLst/>
                <a:uLnTx/>
                <a:uFillTx/>
                <a:latin typeface="GUKOVF+DejaVu Serif"/>
                <a:ea typeface="ＭＳ Ｐゴシック"/>
                <a:cs typeface="GUKOVF+DejaVu Serif"/>
                <a:sym typeface="Helvetica"/>
              </a:rPr>
              <a:t>dicine</a:t>
            </a:r>
            <a:r>
              <a:rPr kumimoji="0" sz="900" b="0" i="0" u="none" strike="noStrike" kern="1200" cap="none" spc="-316"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0" normalizeH="0" baseline="0" noProof="0" dirty="0">
                <a:ln>
                  <a:noFill/>
                </a:ln>
                <a:solidFill>
                  <a:srgbClr val="00264C"/>
                </a:solidFill>
                <a:effectLst/>
                <a:uLnTx/>
                <a:uFillTx/>
                <a:latin typeface="GUKOVF+DejaVu Serif"/>
                <a:ea typeface="ＭＳ Ｐゴシック"/>
                <a:cs typeface="GUKOVF+DejaVu Serif"/>
                <a:sym typeface="Helvetica"/>
              </a:rPr>
              <a:t>s</a:t>
            </a:r>
          </a:p>
          <a:p>
            <a:pPr marL="0" marR="0" lvl="0" indent="0" algn="l" defTabSz="685800" rtl="0" eaLnBrk="1" fontAlgn="auto" latinLnBrk="0" hangingPunct="1">
              <a:lnSpc>
                <a:spcPts val="1047"/>
              </a:lnSpc>
              <a:spcBef>
                <a:spcPts val="106"/>
              </a:spcBef>
              <a:spcAft>
                <a:spcPts val="0"/>
              </a:spcAft>
              <a:buClrTx/>
              <a:buSzTx/>
              <a:buFontTx/>
              <a:buNone/>
              <a:tabLst/>
              <a:defRPr/>
            </a:pPr>
            <a:r>
              <a:rPr kumimoji="0" sz="900" b="0" i="0" u="none" strike="noStrike" kern="1200" cap="none" spc="-59" normalizeH="0" baseline="0" noProof="0" dirty="0">
                <a:ln>
                  <a:noFill/>
                </a:ln>
                <a:solidFill>
                  <a:srgbClr val="00264C"/>
                </a:solidFill>
                <a:effectLst/>
                <a:uLnTx/>
                <a:uFillTx/>
                <a:latin typeface="GUKOVF+DejaVu Serif"/>
                <a:ea typeface="ＭＳ Ｐゴシック"/>
                <a:cs typeface="GUKOVF+DejaVu Serif"/>
                <a:sym typeface="Helvetica"/>
              </a:rPr>
              <a:t>Evaluation</a:t>
            </a:r>
            <a:r>
              <a:rPr kumimoji="0" sz="900" b="0" i="0" u="none" strike="noStrike" kern="1200" cap="none" spc="-137"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69" normalizeH="0" baseline="0" noProof="0" dirty="0">
                <a:ln>
                  <a:noFill/>
                </a:ln>
                <a:solidFill>
                  <a:srgbClr val="00264C"/>
                </a:solidFill>
                <a:effectLst/>
                <a:uLnTx/>
                <a:uFillTx/>
                <a:latin typeface="GUKOVF+DejaVu Serif"/>
                <a:ea typeface="ＭＳ Ｐゴシック"/>
                <a:cs typeface="GUKOVF+DejaVu Serif"/>
                <a:sym typeface="Helvetica"/>
              </a:rPr>
              <a:t>Unit</a:t>
            </a:r>
            <a:r>
              <a:rPr kumimoji="0" sz="900" b="0" i="0" u="none" strike="noStrike" kern="1200" cap="none" spc="-153"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63" normalizeH="0" baseline="0" noProof="0" dirty="0">
                <a:ln>
                  <a:noFill/>
                </a:ln>
                <a:solidFill>
                  <a:srgbClr val="00264C"/>
                </a:solidFill>
                <a:effectLst/>
                <a:uLnTx/>
                <a:uFillTx/>
                <a:latin typeface="GUKOVF+DejaVu Serif"/>
                <a:ea typeface="ＭＳ Ｐゴシック"/>
                <a:cs typeface="GUKOVF+DejaVu Serif"/>
                <a:sym typeface="Helvetica"/>
              </a:rPr>
              <a:t>Ltd.,</a:t>
            </a:r>
            <a:r>
              <a:rPr kumimoji="0" sz="900" b="0" i="0" u="none" strike="noStrike" kern="1200" cap="none" spc="-14"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69" normalizeH="0" baseline="0" noProof="0" dirty="0">
                <a:ln>
                  <a:noFill/>
                </a:ln>
                <a:solidFill>
                  <a:srgbClr val="00264C"/>
                </a:solidFill>
                <a:effectLst/>
                <a:uLnTx/>
                <a:uFillTx/>
                <a:latin typeface="GUKOVF+DejaVu Serif"/>
                <a:ea typeface="ＭＳ Ｐゴシック"/>
                <a:cs typeface="GUKOVF+DejaVu Serif"/>
                <a:sym typeface="Helvetica"/>
              </a:rPr>
              <a:t>United</a:t>
            </a:r>
            <a:r>
              <a:rPr kumimoji="0" sz="900" b="0" i="0" u="none" strike="noStrike" kern="1200" cap="none" spc="-134"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66" normalizeH="0" baseline="0" noProof="0" dirty="0">
                <a:ln>
                  <a:noFill/>
                </a:ln>
                <a:solidFill>
                  <a:srgbClr val="00264C"/>
                </a:solidFill>
                <a:effectLst/>
                <a:uLnTx/>
                <a:uFillTx/>
                <a:latin typeface="GUKOVF+DejaVu Serif"/>
                <a:ea typeface="ＭＳ Ｐゴシック"/>
                <a:cs typeface="GUKOVF+DejaVu Serif"/>
                <a:sym typeface="Helvetica"/>
              </a:rPr>
              <a:t>Kingdom,</a:t>
            </a:r>
            <a:r>
              <a:rPr kumimoji="0" sz="900" b="0" i="0" u="none" strike="noStrike" kern="1200" cap="none" spc="-13"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49" normalizeH="0" baseline="29999" noProof="0" dirty="0">
                <a:ln>
                  <a:noFill/>
                </a:ln>
                <a:solidFill>
                  <a:srgbClr val="00264C"/>
                </a:solidFill>
                <a:effectLst/>
                <a:uLnTx/>
                <a:uFillTx/>
                <a:latin typeface="GUKOVF+DejaVu Serif"/>
                <a:ea typeface="ＭＳ Ｐゴシック"/>
                <a:cs typeface="GUKOVF+DejaVu Serif"/>
                <a:sym typeface="Helvetica"/>
              </a:rPr>
              <a:t>4</a:t>
            </a:r>
            <a:r>
              <a:rPr kumimoji="0" sz="900" b="0" i="0" u="none" strike="noStrike" kern="1200" cap="none" spc="-20" normalizeH="0" baseline="0" noProof="0" dirty="0">
                <a:ln>
                  <a:noFill/>
                </a:ln>
                <a:solidFill>
                  <a:srgbClr val="00264C"/>
                </a:solidFill>
                <a:effectLst/>
                <a:uLnTx/>
                <a:uFillTx/>
                <a:latin typeface="GUKOVF+DejaVu Serif"/>
                <a:ea typeface="ＭＳ Ｐゴシック"/>
                <a:cs typeface="GUKOVF+DejaVu Serif"/>
                <a:sym typeface="Helvetica"/>
              </a:rPr>
              <a:t>Ce</a:t>
            </a:r>
            <a:r>
              <a:rPr kumimoji="0" sz="900" b="0" i="0" u="none" strike="noStrike" kern="1200" cap="none" spc="-317"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79" normalizeH="0" baseline="0" noProof="0" dirty="0">
                <a:ln>
                  <a:noFill/>
                </a:ln>
                <a:solidFill>
                  <a:srgbClr val="00264C"/>
                </a:solidFill>
                <a:effectLst/>
                <a:uLnTx/>
                <a:uFillTx/>
                <a:latin typeface="GUKOVF+DejaVu Serif"/>
                <a:ea typeface="ＭＳ Ｐゴシック"/>
                <a:cs typeface="GUKOVF+DejaVu Serif"/>
                <a:sym typeface="Helvetica"/>
              </a:rPr>
              <a:t>ntre</a:t>
            </a:r>
            <a:r>
              <a:rPr kumimoji="0" sz="900" b="0" i="0" u="none" strike="noStrike" kern="1200" cap="none" spc="0"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38" normalizeH="0" baseline="0" noProof="0" dirty="0">
                <a:ln>
                  <a:noFill/>
                </a:ln>
                <a:solidFill>
                  <a:srgbClr val="00264C"/>
                </a:solidFill>
                <a:effectLst/>
                <a:uLnTx/>
                <a:uFillTx/>
                <a:latin typeface="GUKOVF+DejaVu Serif"/>
                <a:ea typeface="ＭＳ Ｐゴシック"/>
                <a:cs typeface="GUKOVF+DejaVu Serif"/>
                <a:sym typeface="Helvetica"/>
              </a:rPr>
              <a:t>for</a:t>
            </a:r>
            <a:r>
              <a:rPr kumimoji="0" sz="900" b="0" i="0" u="none" strike="noStrike" kern="1200" cap="none" spc="-176"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56" normalizeH="0" baseline="0" noProof="0" dirty="0">
                <a:ln>
                  <a:noFill/>
                </a:ln>
                <a:solidFill>
                  <a:srgbClr val="00264C"/>
                </a:solidFill>
                <a:effectLst/>
                <a:uLnTx/>
                <a:uFillTx/>
                <a:latin typeface="GUKOVF+DejaVu Serif"/>
                <a:ea typeface="ＭＳ Ｐゴシック"/>
                <a:cs typeface="GUKOVF+DejaVu Serif"/>
                <a:sym typeface="Helvetica"/>
              </a:rPr>
              <a:t>Cardiovascular</a:t>
            </a:r>
            <a:r>
              <a:rPr kumimoji="0" sz="900" b="0" i="0" u="none" strike="noStrike" kern="1200" cap="none" spc="-194"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44" normalizeH="0" baseline="0" noProof="0" dirty="0">
                <a:ln>
                  <a:noFill/>
                </a:ln>
                <a:solidFill>
                  <a:srgbClr val="00264C"/>
                </a:solidFill>
                <a:effectLst/>
                <a:uLnTx/>
                <a:uFillTx/>
                <a:latin typeface="GUKOVF+DejaVu Serif"/>
                <a:ea typeface="ＭＳ Ｐゴシック"/>
                <a:cs typeface="GUKOVF+DejaVu Serif"/>
                <a:sym typeface="Helvetica"/>
              </a:rPr>
              <a:t>Science,</a:t>
            </a:r>
            <a:r>
              <a:rPr kumimoji="0" sz="900" b="0" i="0" u="none" strike="noStrike" kern="1200" cap="none" spc="-50"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60" normalizeH="0" baseline="0" noProof="0" dirty="0">
                <a:ln>
                  <a:noFill/>
                </a:ln>
                <a:solidFill>
                  <a:srgbClr val="00264C"/>
                </a:solidFill>
                <a:effectLst/>
                <a:uLnTx/>
                <a:uFillTx/>
                <a:latin typeface="GUKOVF+DejaVu Serif"/>
                <a:ea typeface="ＭＳ Ｐゴシック"/>
                <a:cs typeface="GUKOVF+DejaVu Serif"/>
                <a:sym typeface="Helvetica"/>
              </a:rPr>
              <a:t>The</a:t>
            </a:r>
            <a:r>
              <a:rPr kumimoji="0" sz="900" b="0" i="0" u="none" strike="noStrike" kern="1200" cap="none" spc="-22"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80" normalizeH="0" baseline="0" noProof="0" dirty="0">
                <a:ln>
                  <a:noFill/>
                </a:ln>
                <a:solidFill>
                  <a:srgbClr val="00264C"/>
                </a:solidFill>
                <a:effectLst/>
                <a:uLnTx/>
                <a:uFillTx/>
                <a:latin typeface="GUKOVF+DejaVu Serif"/>
                <a:ea typeface="ＭＳ Ｐゴシック"/>
                <a:cs typeface="GUKOVF+DejaVu Serif"/>
                <a:sym typeface="Helvetica"/>
              </a:rPr>
              <a:t>University</a:t>
            </a:r>
            <a:r>
              <a:rPr kumimoji="0" sz="900" b="0" i="0" u="none" strike="noStrike" kern="1200" cap="none" spc="-12"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20" normalizeH="0" baseline="0" noProof="0" dirty="0">
                <a:ln>
                  <a:noFill/>
                </a:ln>
                <a:solidFill>
                  <a:srgbClr val="00264C"/>
                </a:solidFill>
                <a:effectLst/>
                <a:uLnTx/>
                <a:uFillTx/>
                <a:latin typeface="GUKOVF+DejaVu Serif"/>
                <a:ea typeface="ＭＳ Ｐゴシック"/>
                <a:cs typeface="GUKOVF+DejaVu Serif"/>
                <a:sym typeface="Helvetica"/>
              </a:rPr>
              <a:t>of</a:t>
            </a:r>
            <a:r>
              <a:rPr kumimoji="0" sz="900" b="0" i="0" u="none" strike="noStrike" kern="1200" cap="none" spc="-125"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74" normalizeH="0" baseline="0" noProof="0" dirty="0">
                <a:ln>
                  <a:noFill/>
                </a:ln>
                <a:solidFill>
                  <a:srgbClr val="00264C"/>
                </a:solidFill>
                <a:effectLst/>
                <a:uLnTx/>
                <a:uFillTx/>
                <a:latin typeface="GUKOVF+DejaVu Serif"/>
                <a:ea typeface="ＭＳ Ｐゴシック"/>
                <a:cs typeface="GUKOVF+DejaVu Serif"/>
                <a:sym typeface="Helvetica"/>
              </a:rPr>
              <a:t>Edinburgh,</a:t>
            </a:r>
            <a:r>
              <a:rPr kumimoji="0" sz="900" b="0" i="0" u="none" strike="noStrike" kern="1200" cap="none" spc="0"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83" normalizeH="0" baseline="0" noProof="0" dirty="0">
                <a:ln>
                  <a:noFill/>
                </a:ln>
                <a:solidFill>
                  <a:srgbClr val="00264C"/>
                </a:solidFill>
                <a:effectLst/>
                <a:uLnTx/>
                <a:uFillTx/>
                <a:latin typeface="GUKOVF+DejaVu Serif"/>
                <a:ea typeface="ＭＳ Ｐゴシック"/>
                <a:cs typeface="GUKOVF+DejaVu Serif"/>
                <a:sym typeface="Helvetica"/>
              </a:rPr>
              <a:t>Edinburgh,</a:t>
            </a:r>
            <a:r>
              <a:rPr kumimoji="0" sz="900" b="0" i="0" u="none" strike="noStrike" kern="1200" cap="none" spc="-13"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69" normalizeH="0" baseline="0" noProof="0" dirty="0">
                <a:ln>
                  <a:noFill/>
                </a:ln>
                <a:solidFill>
                  <a:srgbClr val="00264C"/>
                </a:solidFill>
                <a:effectLst/>
                <a:uLnTx/>
                <a:uFillTx/>
                <a:latin typeface="GUKOVF+DejaVu Serif"/>
                <a:ea typeface="ＭＳ Ｐゴシック"/>
                <a:cs typeface="GUKOVF+DejaVu Serif"/>
                <a:sym typeface="Helvetica"/>
              </a:rPr>
              <a:t>United</a:t>
            </a:r>
            <a:r>
              <a:rPr kumimoji="0" sz="900" b="0" i="0" u="none" strike="noStrike" kern="1200" cap="none" spc="-125"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67" normalizeH="0" baseline="0" noProof="0" dirty="0">
                <a:ln>
                  <a:noFill/>
                </a:ln>
                <a:solidFill>
                  <a:srgbClr val="00264C"/>
                </a:solidFill>
                <a:effectLst/>
                <a:uLnTx/>
                <a:uFillTx/>
                <a:latin typeface="GUKOVF+DejaVu Serif"/>
                <a:ea typeface="ＭＳ Ｐゴシック"/>
                <a:cs typeface="GUKOVF+DejaVu Serif"/>
                <a:sym typeface="Helvetica"/>
              </a:rPr>
              <a:t>Kingdom,</a:t>
            </a:r>
          </a:p>
          <a:p>
            <a:pPr marL="0" marR="0" lvl="0" indent="0" algn="l" defTabSz="685800" rtl="0" eaLnBrk="1" fontAlgn="auto" latinLnBrk="0" hangingPunct="1">
              <a:lnSpc>
                <a:spcPts val="1047"/>
              </a:lnSpc>
              <a:spcBef>
                <a:spcPts val="141"/>
              </a:spcBef>
              <a:spcAft>
                <a:spcPts val="0"/>
              </a:spcAft>
              <a:buClrTx/>
              <a:buSzTx/>
              <a:buFontTx/>
              <a:buNone/>
              <a:tabLst/>
              <a:defRPr/>
            </a:pPr>
            <a:r>
              <a:rPr kumimoji="0" sz="900" b="0" i="0" u="none" strike="noStrike" kern="1200" cap="none" spc="-49" normalizeH="0" baseline="45000" noProof="0" dirty="0">
                <a:ln>
                  <a:noFill/>
                </a:ln>
                <a:solidFill>
                  <a:srgbClr val="00264C"/>
                </a:solidFill>
                <a:effectLst/>
                <a:uLnTx/>
                <a:uFillTx/>
                <a:latin typeface="GUKOVF+DejaVu Serif"/>
                <a:ea typeface="ＭＳ Ｐゴシック"/>
                <a:cs typeface="GUKOVF+DejaVu Serif"/>
                <a:sym typeface="Helvetica"/>
              </a:rPr>
              <a:t>5</a:t>
            </a:r>
            <a:r>
              <a:rPr kumimoji="0" sz="900" b="0" i="0" u="none" strike="noStrike" kern="1200" cap="none" spc="-80" normalizeH="0" baseline="0" noProof="0" dirty="0">
                <a:ln>
                  <a:noFill/>
                </a:ln>
                <a:solidFill>
                  <a:srgbClr val="00264C"/>
                </a:solidFill>
                <a:effectLst/>
                <a:uLnTx/>
                <a:uFillTx/>
                <a:latin typeface="GUKOVF+DejaVu Serif"/>
                <a:ea typeface="ＭＳ Ｐゴシック"/>
                <a:cs typeface="GUKOVF+DejaVu Serif"/>
                <a:sym typeface="Helvetica"/>
              </a:rPr>
              <a:t>University</a:t>
            </a:r>
            <a:r>
              <a:rPr kumimoji="0" sz="900" b="0" i="0" u="none" strike="noStrike" kern="1200" cap="none" spc="-12"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62" normalizeH="0" baseline="0" noProof="0" dirty="0">
                <a:ln>
                  <a:noFill/>
                </a:ln>
                <a:solidFill>
                  <a:srgbClr val="00264C"/>
                </a:solidFill>
                <a:effectLst/>
                <a:uLnTx/>
                <a:uFillTx/>
                <a:latin typeface="GUKOVF+DejaVu Serif"/>
                <a:ea typeface="ＭＳ Ｐゴシック"/>
                <a:cs typeface="GUKOVF+DejaVu Serif"/>
                <a:sym typeface="Helvetica"/>
              </a:rPr>
              <a:t>Chicago</a:t>
            </a:r>
            <a:r>
              <a:rPr kumimoji="0" sz="900" b="0" i="0" u="none" strike="noStrike" kern="1200" cap="none" spc="-28"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87" normalizeH="0" baseline="0" noProof="0" dirty="0">
                <a:ln>
                  <a:noFill/>
                </a:ln>
                <a:solidFill>
                  <a:srgbClr val="00264C"/>
                </a:solidFill>
                <a:effectLst/>
                <a:uLnTx/>
                <a:uFillTx/>
                <a:latin typeface="GUKOVF+DejaVu Serif"/>
                <a:ea typeface="ＭＳ Ｐゴシック"/>
                <a:cs typeface="GUKOVF+DejaVu Serif"/>
                <a:sym typeface="Helvetica"/>
              </a:rPr>
              <a:t>Me</a:t>
            </a:r>
            <a:r>
              <a:rPr kumimoji="0" sz="900" b="0" i="0" u="none" strike="noStrike" kern="1200" cap="none" spc="-316"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64" normalizeH="0" baseline="0" noProof="0" dirty="0">
                <a:ln>
                  <a:noFill/>
                </a:ln>
                <a:solidFill>
                  <a:srgbClr val="00264C"/>
                </a:solidFill>
                <a:effectLst/>
                <a:uLnTx/>
                <a:uFillTx/>
                <a:latin typeface="GUKOVF+DejaVu Serif"/>
                <a:ea typeface="ＭＳ Ｐゴシック"/>
                <a:cs typeface="GUKOVF+DejaVu Serif"/>
                <a:sym typeface="Helvetica"/>
              </a:rPr>
              <a:t>dicine</a:t>
            </a:r>
            <a:r>
              <a:rPr kumimoji="0" sz="900" b="0" i="0" u="none" strike="noStrike" kern="1200" cap="none" spc="-316"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0" normalizeH="0" baseline="0" noProof="0" dirty="0">
                <a:ln>
                  <a:noFill/>
                </a:ln>
                <a:solidFill>
                  <a:srgbClr val="00264C"/>
                </a:solidFill>
                <a:effectLst/>
                <a:uLnTx/>
                <a:uFillTx/>
                <a:latin typeface="GUKOVF+DejaVu Serif"/>
                <a:ea typeface="ＭＳ Ｐゴシック"/>
                <a:cs typeface="GUKOVF+DejaVu Serif"/>
                <a:sym typeface="Helvetica"/>
              </a:rPr>
              <a:t>,</a:t>
            </a:r>
            <a:r>
              <a:rPr kumimoji="0" sz="900" b="0" i="0" u="none" strike="noStrike" kern="1200" cap="none" spc="-95"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59" normalizeH="0" baseline="0" noProof="0" dirty="0">
                <a:ln>
                  <a:noFill/>
                </a:ln>
                <a:solidFill>
                  <a:srgbClr val="00264C"/>
                </a:solidFill>
                <a:effectLst/>
                <a:uLnTx/>
                <a:uFillTx/>
                <a:latin typeface="GUKOVF+DejaVu Serif"/>
                <a:ea typeface="ＭＳ Ｐゴシック"/>
                <a:cs typeface="GUKOVF+DejaVu Serif"/>
                <a:sym typeface="Helvetica"/>
              </a:rPr>
              <a:t>Chicago,</a:t>
            </a:r>
            <a:r>
              <a:rPr kumimoji="0" sz="900" b="0" i="0" u="none" strike="noStrike" kern="1200" cap="none" spc="-27"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99" normalizeH="0" baseline="0" noProof="0" dirty="0">
                <a:ln>
                  <a:noFill/>
                </a:ln>
                <a:solidFill>
                  <a:srgbClr val="00264C"/>
                </a:solidFill>
                <a:effectLst/>
                <a:uLnTx/>
                <a:uFillTx/>
                <a:latin typeface="GUKOVF+DejaVu Serif"/>
                <a:ea typeface="ＭＳ Ｐゴシック"/>
                <a:cs typeface="GUKOVF+DejaVu Serif"/>
                <a:sym typeface="Helvetica"/>
              </a:rPr>
              <a:t>IL,</a:t>
            </a:r>
            <a:r>
              <a:rPr kumimoji="0" sz="900" b="0" i="0" u="none" strike="noStrike" kern="1200" cap="none" spc="35"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49" normalizeH="0" baseline="30000" noProof="0" dirty="0">
                <a:ln>
                  <a:noFill/>
                </a:ln>
                <a:solidFill>
                  <a:srgbClr val="00264C"/>
                </a:solidFill>
                <a:effectLst/>
                <a:uLnTx/>
                <a:uFillTx/>
                <a:latin typeface="GUKOVF+DejaVu Serif"/>
                <a:ea typeface="ＭＳ Ｐゴシック"/>
                <a:cs typeface="GUKOVF+DejaVu Serif"/>
                <a:sym typeface="Helvetica"/>
              </a:rPr>
              <a:t>6</a:t>
            </a:r>
            <a:r>
              <a:rPr kumimoji="0" sz="900" b="0" i="0" u="none" strike="noStrike" kern="1200" cap="none" spc="-68" normalizeH="0" baseline="0" noProof="0" dirty="0">
                <a:ln>
                  <a:noFill/>
                </a:ln>
                <a:solidFill>
                  <a:srgbClr val="00264C"/>
                </a:solidFill>
                <a:effectLst/>
                <a:uLnTx/>
                <a:uFillTx/>
                <a:latin typeface="GUKOVF+DejaVu Serif"/>
                <a:ea typeface="ＭＳ Ｐゴシック"/>
                <a:cs typeface="GUKOVF+DejaVu Serif"/>
                <a:sym typeface="Helvetica"/>
              </a:rPr>
              <a:t>Brigham</a:t>
            </a:r>
            <a:r>
              <a:rPr kumimoji="0" sz="900" b="0" i="0" u="none" strike="noStrike" kern="1200" cap="none" spc="-138"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55" normalizeH="0" baseline="0" noProof="0" dirty="0">
                <a:ln>
                  <a:noFill/>
                </a:ln>
                <a:solidFill>
                  <a:srgbClr val="00264C"/>
                </a:solidFill>
                <a:effectLst/>
                <a:uLnTx/>
                <a:uFillTx/>
                <a:latin typeface="GUKOVF+DejaVu Serif"/>
                <a:ea typeface="ＭＳ Ｐゴシック"/>
                <a:cs typeface="GUKOVF+DejaVu Serif"/>
                <a:sym typeface="Helvetica"/>
              </a:rPr>
              <a:t>Womens</a:t>
            </a:r>
            <a:r>
              <a:rPr kumimoji="0" sz="900" b="0" i="0" u="none" strike="noStrike" kern="1200" cap="none" spc="-17"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59" normalizeH="0" baseline="0" noProof="0" dirty="0">
                <a:ln>
                  <a:noFill/>
                </a:ln>
                <a:solidFill>
                  <a:srgbClr val="00264C"/>
                </a:solidFill>
                <a:effectLst/>
                <a:uLnTx/>
                <a:uFillTx/>
                <a:latin typeface="GUKOVF+DejaVu Serif"/>
                <a:ea typeface="ＭＳ Ｐゴシック"/>
                <a:cs typeface="GUKOVF+DejaVu Serif"/>
                <a:sym typeface="Helvetica"/>
              </a:rPr>
              <a:t>Hos</a:t>
            </a:r>
            <a:r>
              <a:rPr kumimoji="0" sz="900" b="0" i="0" u="none" strike="noStrike" kern="1200" cap="none" spc="-298"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68" normalizeH="0" baseline="0" noProof="0" dirty="0">
                <a:ln>
                  <a:noFill/>
                </a:ln>
                <a:solidFill>
                  <a:srgbClr val="00264C"/>
                </a:solidFill>
                <a:effectLst/>
                <a:uLnTx/>
                <a:uFillTx/>
                <a:latin typeface="GUKOVF+DejaVu Serif"/>
                <a:ea typeface="ＭＳ Ｐゴシック"/>
                <a:cs typeface="GUKOVF+DejaVu Serif"/>
                <a:sym typeface="Helvetica"/>
              </a:rPr>
              <a:t>pita</a:t>
            </a:r>
            <a:r>
              <a:rPr kumimoji="0" sz="900" b="0" i="0" u="none" strike="noStrike" kern="1200" cap="none" spc="-320"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44" normalizeH="0" baseline="0" noProof="0" dirty="0">
                <a:ln>
                  <a:noFill/>
                </a:ln>
                <a:solidFill>
                  <a:srgbClr val="00264C"/>
                </a:solidFill>
                <a:effectLst/>
                <a:uLnTx/>
                <a:uFillTx/>
                <a:latin typeface="GUKOVF+DejaVu Serif"/>
                <a:ea typeface="ＭＳ Ｐゴシック"/>
                <a:cs typeface="GUKOVF+DejaVu Serif"/>
                <a:sym typeface="Helvetica"/>
              </a:rPr>
              <a:t>l, </a:t>
            </a:r>
            <a:r>
              <a:rPr kumimoji="0" sz="900" b="0" i="0" u="none" strike="noStrike" kern="1200" cap="none" spc="-56" normalizeH="0" baseline="0" noProof="0" dirty="0">
                <a:ln>
                  <a:noFill/>
                </a:ln>
                <a:solidFill>
                  <a:srgbClr val="00264C"/>
                </a:solidFill>
                <a:effectLst/>
                <a:uLnTx/>
                <a:uFillTx/>
                <a:latin typeface="GUKOVF+DejaVu Serif"/>
                <a:ea typeface="ＭＳ Ｐゴシック"/>
                <a:cs typeface="GUKOVF+DejaVu Serif"/>
                <a:sym typeface="Helvetica"/>
              </a:rPr>
              <a:t>Boston,</a:t>
            </a:r>
            <a:r>
              <a:rPr kumimoji="0" sz="900" b="0" i="0" u="none" strike="noStrike" kern="1200" cap="none" spc="-39"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900" b="0" i="0" u="none" strike="noStrike" kern="1200" cap="none" spc="-175" normalizeH="0" baseline="0" noProof="0" dirty="0">
                <a:ln>
                  <a:noFill/>
                </a:ln>
                <a:solidFill>
                  <a:srgbClr val="00264C"/>
                </a:solidFill>
                <a:effectLst/>
                <a:uLnTx/>
                <a:uFillTx/>
                <a:latin typeface="GUKOVF+DejaVu Serif"/>
                <a:ea typeface="ＭＳ Ｐゴシック"/>
                <a:cs typeface="GUKOVF+DejaVu Serif"/>
                <a:sym typeface="Helvetica"/>
              </a:rPr>
              <a:t>MA</a:t>
            </a:r>
          </a:p>
        </p:txBody>
      </p:sp>
      <p:sp>
        <p:nvSpPr>
          <p:cNvPr id="6" name="object 6"/>
          <p:cNvSpPr txBox="1"/>
          <p:nvPr/>
        </p:nvSpPr>
        <p:spPr>
          <a:xfrm>
            <a:off x="2207800" y="5352431"/>
            <a:ext cx="6301863" cy="128240"/>
          </a:xfrm>
          <a:prstGeom prst="rect">
            <a:avLst/>
          </a:prstGeom>
        </p:spPr>
        <p:txBody>
          <a:bodyPr vert="horz" wrap="square" lIns="0" tIns="0" rIns="0" bIns="0" rtlCol="0">
            <a:spAutoFit/>
          </a:bodyPr>
          <a:lstStyle/>
          <a:p>
            <a:pPr marL="0" marR="0" lvl="0" indent="0" algn="l" defTabSz="685800" rtl="0" eaLnBrk="1" fontAlgn="auto" latinLnBrk="0" hangingPunct="1">
              <a:lnSpc>
                <a:spcPts val="1049"/>
              </a:lnSpc>
              <a:spcBef>
                <a:spcPts val="0"/>
              </a:spcBef>
              <a:spcAft>
                <a:spcPts val="0"/>
              </a:spcAft>
              <a:buClrTx/>
              <a:buSzTx/>
              <a:buFontTx/>
              <a:buNone/>
              <a:tabLst/>
              <a:defRPr/>
            </a:pPr>
            <a:r>
              <a:rPr kumimoji="0" sz="900" b="0" i="0" u="none" strike="noStrike" kern="1200" cap="none" spc="-43" normalizeH="0" baseline="0" noProof="0" dirty="0">
                <a:ln>
                  <a:noFill/>
                </a:ln>
                <a:solidFill>
                  <a:srgbClr val="00264C"/>
                </a:solidFill>
                <a:effectLst/>
                <a:uLnTx/>
                <a:uFillTx/>
                <a:latin typeface="MTDQKB+DejaVu Serif"/>
                <a:ea typeface="ＭＳ Ｐゴシック"/>
                <a:cs typeface="MTDQKB+DejaVu Serif"/>
                <a:sym typeface="Helvetica"/>
              </a:rPr>
              <a:t>April</a:t>
            </a:r>
            <a:r>
              <a:rPr kumimoji="0" sz="9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900" b="0" i="0" u="none" strike="noStrike" kern="1200" cap="none" spc="-65" normalizeH="0" baseline="0" noProof="0" dirty="0">
                <a:ln>
                  <a:noFill/>
                </a:ln>
                <a:solidFill>
                  <a:srgbClr val="00264C"/>
                </a:solidFill>
                <a:effectLst/>
                <a:uLnTx/>
                <a:uFillTx/>
                <a:latin typeface="MTDQKB+DejaVu Serif"/>
                <a:ea typeface="ＭＳ Ｐゴシック"/>
                <a:cs typeface="MTDQKB+DejaVu Serif"/>
                <a:sym typeface="Helvetica"/>
              </a:rPr>
              <a:t>11-14,</a:t>
            </a:r>
            <a:r>
              <a:rPr kumimoji="0" sz="900" b="0" i="0" u="none" strike="noStrike" kern="1200" cap="none" spc="-30"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900" b="0" i="0" u="none" strike="noStrike" kern="1200" cap="none" spc="-53" normalizeH="0" baseline="0" noProof="0" dirty="0">
                <a:ln>
                  <a:noFill/>
                </a:ln>
                <a:solidFill>
                  <a:srgbClr val="00264C"/>
                </a:solidFill>
                <a:effectLst/>
                <a:uLnTx/>
                <a:uFillTx/>
                <a:latin typeface="MTDQKB+DejaVu Serif"/>
                <a:ea typeface="ＭＳ Ｐゴシック"/>
                <a:cs typeface="MTDQKB+DejaVu Serif"/>
                <a:sym typeface="Helvetica"/>
              </a:rPr>
              <a:t>2021</a:t>
            </a:r>
            <a:r>
              <a:rPr kumimoji="0" sz="900" b="0" i="0" u="none" strike="noStrike" kern="1200" cap="none" spc="-127"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900" b="0" i="0" u="none" strike="noStrike" kern="1200" cap="none" spc="-26" normalizeH="0" baseline="0" noProof="0" dirty="0">
                <a:ln>
                  <a:noFill/>
                </a:ln>
                <a:solidFill>
                  <a:srgbClr val="00264C"/>
                </a:solidFill>
                <a:effectLst/>
                <a:uLnTx/>
                <a:uFillTx/>
                <a:latin typeface="MTDQKB+DejaVu Serif"/>
                <a:ea typeface="ＭＳ Ｐゴシック"/>
                <a:cs typeface="MTDQKB+DejaVu Serif"/>
                <a:sym typeface="Helvetica"/>
              </a:rPr>
              <a:t>||</a:t>
            </a:r>
            <a:r>
              <a:rPr kumimoji="0" sz="900" b="0" i="0" u="none" strike="noStrike" kern="1200" cap="none" spc="-61"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900" b="0" i="0" u="none" strike="noStrike" kern="1200" cap="none" spc="-35" normalizeH="0" baseline="0" noProof="0" dirty="0">
                <a:ln>
                  <a:noFill/>
                </a:ln>
                <a:solidFill>
                  <a:srgbClr val="00264C"/>
                </a:solidFill>
                <a:effectLst/>
                <a:uLnTx/>
                <a:uFillTx/>
                <a:latin typeface="MTDQKB+DejaVu Serif"/>
                <a:ea typeface="ＭＳ Ｐゴシック"/>
                <a:cs typeface="MTDQKB+DejaVu Serif"/>
                <a:sym typeface="Helvetica"/>
              </a:rPr>
              <a:t>European</a:t>
            </a:r>
            <a:r>
              <a:rPr kumimoji="0" sz="900" b="0" i="0" u="none" strike="noStrike" kern="1200" cap="none" spc="-29"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900" b="0" i="0" u="none" strike="noStrike" kern="1200" cap="none" spc="-23" normalizeH="0" baseline="0" noProof="0" dirty="0">
                <a:ln>
                  <a:noFill/>
                </a:ln>
                <a:solidFill>
                  <a:srgbClr val="00264C"/>
                </a:solidFill>
                <a:effectLst/>
                <a:uLnTx/>
                <a:uFillTx/>
                <a:latin typeface="MTDQKB+DejaVu Serif"/>
                <a:ea typeface="ＭＳ Ｐゴシック"/>
                <a:cs typeface="MTDQKB+DejaVu Serif"/>
                <a:sym typeface="Helvetica"/>
              </a:rPr>
              <a:t>Society</a:t>
            </a:r>
            <a:r>
              <a:rPr kumimoji="0" sz="900" b="0" i="0" u="none" strike="noStrike" kern="1200" cap="none" spc="-35"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900" b="0" i="0" u="none" strike="noStrike" kern="1200" cap="none" spc="9" normalizeH="0" baseline="0" noProof="0" dirty="0">
                <a:ln>
                  <a:noFill/>
                </a:ln>
                <a:solidFill>
                  <a:srgbClr val="00264C"/>
                </a:solidFill>
                <a:effectLst/>
                <a:uLnTx/>
                <a:uFillTx/>
                <a:latin typeface="MTDQKB+DejaVu Serif"/>
                <a:ea typeface="ＭＳ Ｐゴシック"/>
                <a:cs typeface="MTDQKB+DejaVu Serif"/>
                <a:sym typeface="Helvetica"/>
              </a:rPr>
              <a:t>of</a:t>
            </a:r>
            <a:r>
              <a:rPr kumimoji="0" sz="900" b="0" i="0" u="none" strike="noStrike" kern="1200" cap="none" spc="-74"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900" b="0" i="0" u="none" strike="noStrike" kern="1200" cap="none" spc="-39" normalizeH="0" baseline="0" noProof="0" dirty="0">
                <a:ln>
                  <a:noFill/>
                </a:ln>
                <a:solidFill>
                  <a:srgbClr val="00264C"/>
                </a:solidFill>
                <a:effectLst/>
                <a:uLnTx/>
                <a:uFillTx/>
                <a:latin typeface="MTDQKB+DejaVu Serif"/>
                <a:ea typeface="ＭＳ Ｐゴシック"/>
                <a:cs typeface="MTDQKB+DejaVu Serif"/>
                <a:sym typeface="Helvetica"/>
              </a:rPr>
              <a:t>Hypertension-International</a:t>
            </a:r>
            <a:r>
              <a:rPr kumimoji="0" sz="900" b="0" i="0" u="none" strike="noStrike" kern="1200" cap="none" spc="-13"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900" b="0" i="0" u="none" strike="noStrike" kern="1200" cap="none" spc="-23" normalizeH="0" baseline="0" noProof="0" dirty="0">
                <a:ln>
                  <a:noFill/>
                </a:ln>
                <a:solidFill>
                  <a:srgbClr val="00264C"/>
                </a:solidFill>
                <a:effectLst/>
                <a:uLnTx/>
                <a:uFillTx/>
                <a:latin typeface="MTDQKB+DejaVu Serif"/>
                <a:ea typeface="ＭＳ Ｐゴシック"/>
                <a:cs typeface="MTDQKB+DejaVu Serif"/>
                <a:sym typeface="Helvetica"/>
              </a:rPr>
              <a:t>Society</a:t>
            </a:r>
            <a:r>
              <a:rPr kumimoji="0" sz="900" b="0" i="0" u="none" strike="noStrike" kern="1200" cap="none" spc="-27"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900" b="0" i="0" u="none" strike="noStrike" kern="1200" cap="none" spc="9" normalizeH="0" baseline="0" noProof="0" dirty="0">
                <a:ln>
                  <a:noFill/>
                </a:ln>
                <a:solidFill>
                  <a:srgbClr val="00264C"/>
                </a:solidFill>
                <a:effectLst/>
                <a:uLnTx/>
                <a:uFillTx/>
                <a:latin typeface="MTDQKB+DejaVu Serif"/>
                <a:ea typeface="ＭＳ Ｐゴシック"/>
                <a:cs typeface="MTDQKB+DejaVu Serif"/>
                <a:sym typeface="Helvetica"/>
              </a:rPr>
              <a:t>of</a:t>
            </a:r>
            <a:r>
              <a:rPr kumimoji="0" sz="900" b="0" i="0" u="none" strike="noStrike" kern="1200" cap="none" spc="-74"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900" b="0" i="0" u="none" strike="noStrike" kern="1200" cap="none" spc="-47" normalizeH="0" baseline="0" noProof="0" dirty="0">
                <a:ln>
                  <a:noFill/>
                </a:ln>
                <a:solidFill>
                  <a:srgbClr val="00264C"/>
                </a:solidFill>
                <a:effectLst/>
                <a:uLnTx/>
                <a:uFillTx/>
                <a:latin typeface="MTDQKB+DejaVu Serif"/>
                <a:ea typeface="ＭＳ Ｐゴシック"/>
                <a:cs typeface="MTDQKB+DejaVu Serif"/>
                <a:sym typeface="Helvetica"/>
              </a:rPr>
              <a:t>Hypertens</a:t>
            </a:r>
            <a:r>
              <a:rPr kumimoji="0" sz="900" b="0" i="0" u="none" strike="noStrike" kern="1200" cap="none" spc="-247"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900" b="0" i="0" u="none" strike="noStrike" kern="1200" cap="none" spc="-19" normalizeH="0" baseline="0" noProof="0" dirty="0">
                <a:ln>
                  <a:noFill/>
                </a:ln>
                <a:solidFill>
                  <a:srgbClr val="00264C"/>
                </a:solidFill>
                <a:effectLst/>
                <a:uLnTx/>
                <a:uFillTx/>
                <a:latin typeface="MTDQKB+DejaVu Serif"/>
                <a:ea typeface="ＭＳ Ｐゴシック"/>
                <a:cs typeface="MTDQKB+DejaVu Serif"/>
                <a:sym typeface="Helvetica"/>
              </a:rPr>
              <a:t>io</a:t>
            </a:r>
            <a:r>
              <a:rPr kumimoji="0" sz="900" b="0" i="0" u="none" strike="noStrike" kern="1200" cap="none" spc="-277"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900" b="0" i="0" u="none" strike="noStrike" kern="1200" cap="none" spc="0" normalizeH="0" baseline="0" noProof="0" dirty="0">
                <a:ln>
                  <a:noFill/>
                </a:ln>
                <a:solidFill>
                  <a:srgbClr val="00264C"/>
                </a:solidFill>
                <a:effectLst/>
                <a:uLnTx/>
                <a:uFillTx/>
                <a:latin typeface="MTDQKB+DejaVu Serif"/>
                <a:ea typeface="ＭＳ Ｐゴシック"/>
                <a:cs typeface="MTDQKB+DejaVu Serif"/>
                <a:sym typeface="Helvetica"/>
              </a:rPr>
              <a:t>n</a:t>
            </a:r>
            <a:r>
              <a:rPr kumimoji="0" sz="900" b="0" i="0" u="none" strike="noStrike" kern="1200" cap="none" spc="-57"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900" b="0" i="0" u="none" strike="noStrike" kern="1200" cap="none" spc="-37" normalizeH="0" baseline="0" noProof="0" dirty="0">
                <a:ln>
                  <a:noFill/>
                </a:ln>
                <a:solidFill>
                  <a:srgbClr val="00264C"/>
                </a:solidFill>
                <a:effectLst/>
                <a:uLnTx/>
                <a:uFillTx/>
                <a:latin typeface="MTDQKB+DejaVu Serif"/>
                <a:ea typeface="ＭＳ Ｐゴシック"/>
                <a:cs typeface="MTDQKB+DejaVu Serif"/>
                <a:sym typeface="Helvetica"/>
              </a:rPr>
              <a:t>(ES</a:t>
            </a:r>
            <a:r>
              <a:rPr kumimoji="0" sz="900" b="0" i="0" u="none" strike="noStrike" kern="1200" cap="none" spc="-299"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900" b="0" i="0" u="none" strike="noStrike" kern="1200" cap="none" spc="-65" normalizeH="0" baseline="0" noProof="0" dirty="0">
                <a:ln>
                  <a:noFill/>
                </a:ln>
                <a:solidFill>
                  <a:srgbClr val="00264C"/>
                </a:solidFill>
                <a:effectLst/>
                <a:uLnTx/>
                <a:uFillTx/>
                <a:latin typeface="MTDQKB+DejaVu Serif"/>
                <a:ea typeface="ＭＳ Ｐゴシック"/>
                <a:cs typeface="MTDQKB+DejaVu Serif"/>
                <a:sym typeface="Helvetica"/>
              </a:rPr>
              <a:t>H-</a:t>
            </a:r>
            <a:r>
              <a:rPr kumimoji="0" sz="900" b="0" i="0" u="none" strike="noStrike" kern="1200" cap="none" spc="-293"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900" b="0" i="0" u="none" strike="noStrike" kern="1200" cap="none" spc="-53" normalizeH="0" baseline="0" noProof="0" dirty="0">
                <a:ln>
                  <a:noFill/>
                </a:ln>
                <a:solidFill>
                  <a:srgbClr val="00264C"/>
                </a:solidFill>
                <a:effectLst/>
                <a:uLnTx/>
                <a:uFillTx/>
                <a:latin typeface="MTDQKB+DejaVu Serif"/>
                <a:ea typeface="ＭＳ Ｐゴシック"/>
                <a:cs typeface="MTDQKB+DejaVu Serif"/>
                <a:sym typeface="Helvetica"/>
              </a:rPr>
              <a:t>IS</a:t>
            </a:r>
            <a:r>
              <a:rPr kumimoji="0" sz="900" b="0" i="0" u="none" strike="noStrike" kern="1200" cap="none" spc="-299"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900" b="0" i="0" u="none" strike="noStrike" kern="1200" cap="none" spc="-68" normalizeH="0" baseline="0" noProof="0" dirty="0">
                <a:ln>
                  <a:noFill/>
                </a:ln>
                <a:solidFill>
                  <a:srgbClr val="00264C"/>
                </a:solidFill>
                <a:effectLst/>
                <a:uLnTx/>
                <a:uFillTx/>
                <a:latin typeface="MTDQKB+DejaVu Serif"/>
                <a:ea typeface="ＭＳ Ｐゴシック"/>
                <a:cs typeface="MTDQKB+DejaVu Serif"/>
                <a:sym typeface="Helvetica"/>
              </a:rPr>
              <a:t>H)</a:t>
            </a:r>
            <a:r>
              <a:rPr kumimoji="0" sz="900" b="0" i="0" u="none" strike="noStrike" kern="1200" cap="none" spc="-22" normalizeH="0" baseline="0" noProof="0" dirty="0">
                <a:ln>
                  <a:noFill/>
                </a:ln>
                <a:solidFill>
                  <a:srgbClr val="00264C"/>
                </a:solidFill>
                <a:effectLst/>
                <a:uLnTx/>
                <a:uFillTx/>
                <a:latin typeface="MTDQKB+DejaVu Serif"/>
                <a:ea typeface="ＭＳ Ｐゴシック"/>
                <a:cs typeface="MTDQKB+DejaVu Serif"/>
                <a:sym typeface="Helvetica"/>
              </a:rPr>
              <a:t> </a:t>
            </a:r>
            <a:r>
              <a:rPr kumimoji="0" sz="900" b="0" i="0" u="none" strike="noStrike" kern="1200" cap="none" spc="-23" normalizeH="0" baseline="0" noProof="0" dirty="0">
                <a:ln>
                  <a:noFill/>
                </a:ln>
                <a:solidFill>
                  <a:srgbClr val="00264C"/>
                </a:solidFill>
                <a:effectLst/>
                <a:uLnTx/>
                <a:uFillTx/>
                <a:latin typeface="MTDQKB+DejaVu Serif"/>
                <a:ea typeface="ＭＳ Ｐゴシック"/>
                <a:cs typeface="MTDQKB+DejaVu Serif"/>
                <a:sym typeface="Helvetica"/>
              </a:rPr>
              <a:t>Congress</a:t>
            </a:r>
          </a:p>
        </p:txBody>
      </p:sp>
      <p:sp>
        <p:nvSpPr>
          <p:cNvPr id="7" name="object 7"/>
          <p:cNvSpPr txBox="1"/>
          <p:nvPr/>
        </p:nvSpPr>
        <p:spPr>
          <a:xfrm>
            <a:off x="146304" y="5810765"/>
            <a:ext cx="168841" cy="102592"/>
          </a:xfrm>
          <a:prstGeom prst="rect">
            <a:avLst/>
          </a:prstGeom>
        </p:spPr>
        <p:txBody>
          <a:bodyPr vert="horz" wrap="square" lIns="0" tIns="0" rIns="0" bIns="0" rtlCol="0">
            <a:spAutoFit/>
          </a:bodyPr>
          <a:lstStyle/>
          <a:p>
            <a:pPr marL="0" marR="0" lvl="0" indent="0" algn="l" defTabSz="685800" rtl="0" eaLnBrk="1" fontAlgn="auto" latinLnBrk="0" hangingPunct="1">
              <a:lnSpc>
                <a:spcPts val="785"/>
              </a:lnSpc>
              <a:spcBef>
                <a:spcPts val="0"/>
              </a:spcBef>
              <a:spcAft>
                <a:spcPts val="0"/>
              </a:spcAft>
              <a:buClrTx/>
              <a:buSzTx/>
              <a:buFontTx/>
              <a:buNone/>
              <a:tabLst/>
              <a:defRPr/>
            </a:pPr>
            <a:r>
              <a:rPr kumimoji="0" sz="675" b="0" i="0" u="none" strike="noStrike" kern="1200" cap="none" spc="0" normalizeH="0" baseline="0" noProof="0" dirty="0">
                <a:ln>
                  <a:noFill/>
                </a:ln>
                <a:solidFill>
                  <a:srgbClr val="404040"/>
                </a:solidFill>
                <a:effectLst/>
                <a:uLnTx/>
                <a:uFillTx/>
                <a:latin typeface="GUKOVF+DejaVu Serif"/>
                <a:ea typeface="ＭＳ Ｐゴシック"/>
                <a:cs typeface="GUKOVF+DejaVu Serif"/>
                <a:sym typeface="Helvetica"/>
              </a:rPr>
              <a:t>1</a:t>
            </a:r>
          </a:p>
        </p:txBody>
      </p:sp>
      <p:sp>
        <p:nvSpPr>
          <p:cNvPr id="8" name="object 8"/>
          <p:cNvSpPr txBox="1"/>
          <p:nvPr/>
        </p:nvSpPr>
        <p:spPr>
          <a:xfrm>
            <a:off x="7862221" y="5811685"/>
            <a:ext cx="1162283" cy="64120"/>
          </a:xfrm>
          <a:prstGeom prst="rect">
            <a:avLst/>
          </a:prstGeom>
        </p:spPr>
        <p:txBody>
          <a:bodyPr vert="horz" wrap="square" lIns="0" tIns="0" rIns="0" bIns="0" rtlCol="0">
            <a:spAutoFit/>
          </a:bodyPr>
          <a:lstStyle/>
          <a:p>
            <a:pPr marL="0" marR="0" lvl="0" indent="0" algn="l" defTabSz="685800" rtl="0" eaLnBrk="1" fontAlgn="auto" latinLnBrk="0" hangingPunct="1">
              <a:lnSpc>
                <a:spcPts val="524"/>
              </a:lnSpc>
              <a:spcBef>
                <a:spcPts val="0"/>
              </a:spcBef>
              <a:spcAft>
                <a:spcPts val="0"/>
              </a:spcAft>
              <a:buClrTx/>
              <a:buSzTx/>
              <a:buFontTx/>
              <a:buNone/>
              <a:tabLst/>
              <a:defRPr/>
            </a:pPr>
            <a:r>
              <a:rPr kumimoji="0" sz="450" b="0" i="0" u="none" strike="noStrike" kern="1200" cap="none" spc="-26" normalizeH="0" baseline="0" noProof="0" dirty="0">
                <a:ln>
                  <a:noFill/>
                </a:ln>
                <a:solidFill>
                  <a:srgbClr val="00264C"/>
                </a:solidFill>
                <a:effectLst/>
                <a:uLnTx/>
                <a:uFillTx/>
                <a:latin typeface="GUKOVF+DejaVu Serif"/>
                <a:ea typeface="ＭＳ Ｐゴシック"/>
                <a:cs typeface="GUKOVF+DejaVu Serif"/>
                <a:sym typeface="Helvetica"/>
              </a:rPr>
              <a:t>©2021 AlnylamPharmaceuticals,</a:t>
            </a:r>
            <a:r>
              <a:rPr kumimoji="0" sz="450" b="0" i="0" u="none" strike="noStrike" kern="1200" cap="none" spc="-8" normalizeH="0" baseline="0" noProof="0" dirty="0">
                <a:ln>
                  <a:noFill/>
                </a:ln>
                <a:solidFill>
                  <a:srgbClr val="00264C"/>
                </a:solidFill>
                <a:effectLst/>
                <a:uLnTx/>
                <a:uFillTx/>
                <a:latin typeface="GUKOVF+DejaVu Serif"/>
                <a:ea typeface="ＭＳ Ｐゴシック"/>
                <a:cs typeface="GUKOVF+DejaVu Serif"/>
                <a:sym typeface="Helvetica"/>
              </a:rPr>
              <a:t> </a:t>
            </a:r>
            <a:r>
              <a:rPr kumimoji="0" sz="450" b="0" i="0" u="none" strike="noStrike" kern="1200" cap="none" spc="-39" normalizeH="0" baseline="0" noProof="0" dirty="0">
                <a:ln>
                  <a:noFill/>
                </a:ln>
                <a:solidFill>
                  <a:srgbClr val="00264C"/>
                </a:solidFill>
                <a:effectLst/>
                <a:uLnTx/>
                <a:uFillTx/>
                <a:latin typeface="GUKOVF+DejaVu Serif"/>
                <a:ea typeface="ＭＳ Ｐゴシック"/>
                <a:cs typeface="GUKOVF+DejaVu Serif"/>
                <a:sym typeface="Helvetica"/>
              </a:rPr>
              <a:t>Inc.</a:t>
            </a:r>
          </a:p>
        </p:txBody>
      </p:sp>
    </p:spTree>
    <p:extLst>
      <p:ext uri="{BB962C8B-B14F-4D97-AF65-F5344CB8AC3E}">
        <p14:creationId xmlns:p14="http://schemas.microsoft.com/office/powerpoint/2010/main" val="1053219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Freeform 638"/>
          <p:cNvSpPr/>
          <p:nvPr/>
        </p:nvSpPr>
        <p:spPr>
          <a:xfrm>
            <a:off x="0" y="1188720"/>
            <a:ext cx="9144000" cy="0"/>
          </a:xfrm>
          <a:custGeom>
            <a:avLst/>
            <a:gdLst>
              <a:gd name="connsiteX0" fmla="*/ 0 w 9144000"/>
              <a:gd name="connsiteY0" fmla="*/ 0 h 0"/>
              <a:gd name="connsiteX1" fmla="*/ 9144000 w 9144000"/>
              <a:gd name="connsiteY1" fmla="*/ 0 h 0"/>
            </a:gdLst>
            <a:ahLst/>
            <a:cxnLst>
              <a:cxn ang="0">
                <a:pos x="connsiteX0" y="connsiteY0"/>
              </a:cxn>
              <a:cxn ang="0">
                <a:pos x="connsiteX1" y="connsiteY1"/>
              </a:cxn>
            </a:cxnLst>
            <a:rect l="l" t="t" r="r" b="b"/>
            <a:pathLst>
              <a:path w="9144000">
                <a:moveTo>
                  <a:pt x="0" y="0"/>
                </a:moveTo>
                <a:lnTo>
                  <a:pt x="9144000" y="0"/>
                </a:lnTo>
              </a:path>
            </a:pathLst>
          </a:custGeom>
          <a:ln w="28575">
            <a:solidFill>
              <a:srgbClr val="000098">
                <a:alpha val="10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9" name="TextBox 639"/>
          <p:cNvSpPr txBox="1"/>
          <p:nvPr/>
        </p:nvSpPr>
        <p:spPr>
          <a:xfrm>
            <a:off x="106877" y="458973"/>
            <a:ext cx="8953995" cy="5511252"/>
          </a:xfrm>
          <a:prstGeom prst="rect">
            <a:avLst/>
          </a:prstGeom>
          <a:noFill/>
        </p:spPr>
        <p:txBody>
          <a:bodyPr wrap="square" lIns="0" tIns="0" rIns="0" bIns="0" rtlCol="0">
            <a:spAutoFit/>
          </a:bodyPr>
          <a:lstStyle/>
          <a:p>
            <a:pPr marL="0" marR="0" lvl="0" indent="2808986" algn="l" defTabSz="914400" rtl="0" eaLnBrk="1" fontAlgn="auto" latinLnBrk="0" hangingPunct="1">
              <a:lnSpc>
                <a:spcPct val="100000"/>
              </a:lnSpc>
              <a:spcBef>
                <a:spcPts val="0"/>
              </a:spcBef>
              <a:spcAft>
                <a:spcPts val="0"/>
              </a:spcAft>
              <a:buClrTx/>
              <a:buSzTx/>
              <a:buFontTx/>
              <a:buNone/>
              <a:tabLst/>
              <a:defRPr/>
            </a:pPr>
            <a:r>
              <a:rPr lang="en-US" altLang="zh-CN" sz="3600" b="1" i="1" kern="1200" spc="5" dirty="0">
                <a:solidFill>
                  <a:schemeClr val="tx1"/>
                </a:solidFill>
                <a:latin typeface="Arial"/>
                <a:ea typeface="Arial"/>
              </a:rPr>
              <a:t>Take Home message</a:t>
            </a:r>
            <a:endParaRPr kumimoji="0" lang="en-US" altLang="zh-CN" sz="3600" b="1" i="1" u="none" strike="noStrike" kern="1200" cap="none" spc="0" normalizeH="0" baseline="0" noProof="0" dirty="0">
              <a:ln>
                <a:noFill/>
              </a:ln>
              <a:solidFill>
                <a:schemeClr val="tx1"/>
              </a:solidFill>
              <a:effectLst/>
              <a:uLnTx/>
              <a:uFillTx/>
              <a:latin typeface="Arial"/>
              <a:ea typeface="Arial"/>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030A0"/>
              </a:solidFill>
              <a:effectLst/>
              <a:uLnTx/>
              <a:uFillTx/>
              <a:latin typeface="Arial Black" panose="020B0A04020102020204" pitchFamily="34" charset="0"/>
            </a:endParaRPr>
          </a:p>
          <a:p>
            <a:pPr marL="0" marR="0" lvl="0" indent="0" algn="l" defTabSz="914400" rtl="0" eaLnBrk="1" fontAlgn="auto" latinLnBrk="0" hangingPunct="1">
              <a:lnSpc>
                <a:spcPts val="1000"/>
              </a:lnSpc>
              <a:spcBef>
                <a:spcPts val="0"/>
              </a:spcBef>
              <a:spcAft>
                <a:spcPts val="0"/>
              </a:spcAft>
              <a:buClrTx/>
              <a:buSzTx/>
              <a:buFontTx/>
              <a:buNone/>
              <a:tabLst/>
              <a:defRPr/>
            </a:pPr>
            <a:endParaRPr lang="en-US" sz="2400" kern="1200" dirty="0">
              <a:solidFill>
                <a:prstClr val="black"/>
              </a:solidFill>
              <a:latin typeface="Arial Black" panose="020B0A04020102020204" pitchFamily="34" charset="0"/>
            </a:endParaRPr>
          </a:p>
          <a:p>
            <a:pPr marR="0" lvl="0" algn="l" defTabSz="914400" rtl="0" eaLnBrk="1" fontAlgn="auto" latinLnBrk="0" hangingPunct="0">
              <a:lnSpc>
                <a:spcPct val="95416"/>
              </a:lnSpc>
              <a:spcBef>
                <a:spcPts val="0"/>
              </a:spcBef>
              <a:spcAft>
                <a:spcPts val="0"/>
              </a:spcAft>
              <a:buClrTx/>
              <a:buSzTx/>
              <a:tabLst/>
              <a:defRPr/>
            </a:pPr>
            <a:r>
              <a:rPr lang="en-US" altLang="zh-CN" sz="2400" kern="1200" dirty="0">
                <a:solidFill>
                  <a:prstClr val="black"/>
                </a:solidFill>
                <a:latin typeface="Arial Black" panose="020B0A04020102020204" pitchFamily="34" charset="0"/>
              </a:rPr>
              <a:t>*</a:t>
            </a:r>
            <a:r>
              <a:rPr lang="en-US" altLang="zh-CN" sz="2800" b="1" kern="1200" dirty="0">
                <a:solidFill>
                  <a:srgbClr val="242472"/>
                </a:solidFill>
                <a:latin typeface="Arial Rounded MT Bold" panose="020F0704030504030204" pitchFamily="34" charset="0"/>
                <a:ea typeface="Arial"/>
              </a:rPr>
              <a:t>E’ </a:t>
            </a:r>
            <a:r>
              <a:rPr lang="en-US" altLang="zh-CN" sz="2800" b="1" kern="1200" dirty="0" err="1">
                <a:solidFill>
                  <a:srgbClr val="242472"/>
                </a:solidFill>
                <a:latin typeface="Arial Rounded MT Bold" panose="020F0704030504030204" pitchFamily="34" charset="0"/>
                <a:ea typeface="Arial"/>
              </a:rPr>
              <a:t>fondamentale</a:t>
            </a:r>
            <a:r>
              <a:rPr lang="en-US" altLang="zh-CN" sz="2800" b="1" kern="1200" dirty="0">
                <a:solidFill>
                  <a:srgbClr val="242472"/>
                </a:solidFill>
                <a:latin typeface="Arial Rounded MT Bold" panose="020F0704030504030204" pitchFamily="34" charset="0"/>
                <a:ea typeface="Arial"/>
              </a:rPr>
              <a:t> </a:t>
            </a:r>
            <a:r>
              <a:rPr lang="en-US" altLang="zh-CN" sz="2800" b="1" kern="1200" dirty="0" err="1">
                <a:solidFill>
                  <a:srgbClr val="242472"/>
                </a:solidFill>
                <a:latin typeface="Arial Rounded MT Bold" panose="020F0704030504030204" pitchFamily="34" charset="0"/>
                <a:ea typeface="Arial"/>
              </a:rPr>
              <a:t>individuare</a:t>
            </a:r>
            <a:r>
              <a:rPr lang="en-US" altLang="zh-CN" sz="2800" b="1" kern="1200" dirty="0">
                <a:solidFill>
                  <a:srgbClr val="242472"/>
                </a:solidFill>
                <a:latin typeface="Arial Rounded MT Bold" panose="020F0704030504030204" pitchFamily="34" charset="0"/>
                <a:ea typeface="Arial"/>
              </a:rPr>
              <a:t> </a:t>
            </a:r>
            <a:r>
              <a:rPr lang="en-US" altLang="zh-CN" sz="2800" b="1" kern="1200" dirty="0" err="1">
                <a:solidFill>
                  <a:srgbClr val="242472"/>
                </a:solidFill>
                <a:latin typeface="Arial Rounded MT Bold" panose="020F0704030504030204" pitchFamily="34" charset="0"/>
                <a:ea typeface="Arial"/>
              </a:rPr>
              <a:t>l’entita</a:t>
            </a:r>
            <a:r>
              <a:rPr lang="en-US" altLang="zh-CN" sz="2800" b="1" kern="1200" dirty="0">
                <a:solidFill>
                  <a:srgbClr val="242472"/>
                </a:solidFill>
                <a:latin typeface="Arial Rounded MT Bold" panose="020F0704030504030204" pitchFamily="34" charset="0"/>
                <a:ea typeface="Arial"/>
              </a:rPr>
              <a:t>’ </a:t>
            </a:r>
            <a:r>
              <a:rPr lang="en-US" altLang="zh-CN" sz="2800" b="1" kern="1200" dirty="0" err="1">
                <a:solidFill>
                  <a:srgbClr val="242472"/>
                </a:solidFill>
                <a:latin typeface="Arial Rounded MT Bold" panose="020F0704030504030204" pitchFamily="34" charset="0"/>
                <a:ea typeface="Arial"/>
              </a:rPr>
              <a:t>clinica</a:t>
            </a:r>
            <a:r>
              <a:rPr lang="en-US" altLang="zh-CN" sz="2800" b="1" kern="1200" dirty="0">
                <a:solidFill>
                  <a:srgbClr val="242472"/>
                </a:solidFill>
                <a:latin typeface="Arial Rounded MT Bold" panose="020F0704030504030204" pitchFamily="34" charset="0"/>
                <a:ea typeface="Arial"/>
              </a:rPr>
              <a:t>      </a:t>
            </a:r>
          </a:p>
          <a:p>
            <a:pPr marR="0" lvl="0" algn="l" defTabSz="914400" rtl="0" eaLnBrk="1" fontAlgn="auto" latinLnBrk="0" hangingPunct="0">
              <a:lnSpc>
                <a:spcPct val="95416"/>
              </a:lnSpc>
              <a:spcBef>
                <a:spcPts val="0"/>
              </a:spcBef>
              <a:spcAft>
                <a:spcPts val="0"/>
              </a:spcAft>
              <a:buClrTx/>
              <a:buSzTx/>
              <a:tabLst/>
              <a:defRPr/>
            </a:pPr>
            <a:r>
              <a:rPr lang="en-US" altLang="zh-CN" sz="2800" b="1" kern="1200" dirty="0">
                <a:solidFill>
                  <a:srgbClr val="242472"/>
                </a:solidFill>
                <a:latin typeface="Arial Rounded MT Bold" panose="020F0704030504030204" pitchFamily="34" charset="0"/>
                <a:ea typeface="Arial"/>
              </a:rPr>
              <a:t>  </a:t>
            </a:r>
            <a:r>
              <a:rPr lang="en-US" altLang="zh-CN" sz="2800" b="1" kern="1200" dirty="0" err="1">
                <a:solidFill>
                  <a:srgbClr val="242472"/>
                </a:solidFill>
                <a:latin typeface="Arial Rounded MT Bold" panose="020F0704030504030204" pitchFamily="34" charset="0"/>
                <a:ea typeface="Arial"/>
              </a:rPr>
              <a:t>dell’ipertensione</a:t>
            </a:r>
            <a:r>
              <a:rPr lang="en-US" altLang="zh-CN" sz="2800" b="1" kern="1200" dirty="0">
                <a:solidFill>
                  <a:srgbClr val="242472"/>
                </a:solidFill>
                <a:latin typeface="Arial Rounded MT Bold" panose="020F0704030504030204" pitchFamily="34" charset="0"/>
                <a:ea typeface="Arial"/>
              </a:rPr>
              <a:t> ed  il </a:t>
            </a:r>
            <a:r>
              <a:rPr lang="en-US" altLang="zh-CN" sz="2800" b="1" kern="1200" dirty="0" err="1">
                <a:solidFill>
                  <a:srgbClr val="242472"/>
                </a:solidFill>
                <a:latin typeface="Arial Rounded MT Bold" panose="020F0704030504030204" pitchFamily="34" charset="0"/>
                <a:ea typeface="Arial"/>
              </a:rPr>
              <a:t>fenotipo</a:t>
            </a:r>
            <a:r>
              <a:rPr lang="en-US" altLang="zh-CN" sz="2800" b="1" kern="1200" dirty="0">
                <a:solidFill>
                  <a:srgbClr val="242472"/>
                </a:solidFill>
                <a:latin typeface="Arial Rounded MT Bold" panose="020F0704030504030204" pitchFamily="34" charset="0"/>
                <a:ea typeface="Arial"/>
              </a:rPr>
              <a:t> con il </a:t>
            </a:r>
            <a:r>
              <a:rPr lang="en-US" altLang="zh-CN" sz="2800" b="1" kern="1200" dirty="0" err="1">
                <a:solidFill>
                  <a:srgbClr val="242472"/>
                </a:solidFill>
                <a:latin typeface="Arial Rounded MT Bold" panose="020F0704030504030204" pitchFamily="34" charset="0"/>
                <a:ea typeface="Arial"/>
              </a:rPr>
              <a:t>suo</a:t>
            </a:r>
            <a:r>
              <a:rPr lang="en-US" altLang="zh-CN" sz="2800" b="1" kern="1200" dirty="0">
                <a:solidFill>
                  <a:srgbClr val="242472"/>
                </a:solidFill>
                <a:latin typeface="Arial Rounded MT Bold" panose="020F0704030504030204" pitchFamily="34" charset="0"/>
                <a:ea typeface="Arial"/>
              </a:rPr>
              <a:t> </a:t>
            </a:r>
            <a:r>
              <a:rPr lang="en-US" altLang="zh-CN" sz="2800" b="1" kern="1200" dirty="0" err="1">
                <a:solidFill>
                  <a:srgbClr val="242472"/>
                </a:solidFill>
                <a:latin typeface="Arial Rounded MT Bold" panose="020F0704030504030204" pitchFamily="34" charset="0"/>
                <a:ea typeface="Arial"/>
              </a:rPr>
              <a:t>profilo</a:t>
            </a:r>
            <a:r>
              <a:rPr lang="en-US" altLang="zh-CN" sz="2800" b="1" kern="1200" dirty="0">
                <a:solidFill>
                  <a:srgbClr val="242472"/>
                </a:solidFill>
                <a:latin typeface="Arial Rounded MT Bold" panose="020F0704030504030204" pitchFamily="34" charset="0"/>
                <a:ea typeface="Arial"/>
              </a:rPr>
              <a:t> di </a:t>
            </a:r>
          </a:p>
          <a:p>
            <a:pPr marR="0" lvl="0" algn="l" defTabSz="914400" rtl="0" eaLnBrk="1" fontAlgn="auto" latinLnBrk="0" hangingPunct="0">
              <a:lnSpc>
                <a:spcPct val="95416"/>
              </a:lnSpc>
              <a:spcBef>
                <a:spcPts val="0"/>
              </a:spcBef>
              <a:spcAft>
                <a:spcPts val="0"/>
              </a:spcAft>
              <a:buClrTx/>
              <a:buSzTx/>
              <a:tabLst/>
              <a:defRPr/>
            </a:pPr>
            <a:r>
              <a:rPr lang="en-US" altLang="zh-CN" sz="2800" b="1" kern="1200" dirty="0">
                <a:solidFill>
                  <a:srgbClr val="242472"/>
                </a:solidFill>
                <a:latin typeface="Arial Rounded MT Bold" panose="020F0704030504030204" pitchFamily="34" charset="0"/>
                <a:ea typeface="Arial"/>
              </a:rPr>
              <a:t>  </a:t>
            </a:r>
            <a:r>
              <a:rPr lang="en-US" altLang="zh-CN" sz="2800" b="1" kern="1200" dirty="0" err="1">
                <a:solidFill>
                  <a:srgbClr val="242472"/>
                </a:solidFill>
                <a:latin typeface="Arial Rounded MT Bold" panose="020F0704030504030204" pitchFamily="34" charset="0"/>
                <a:ea typeface="Arial"/>
              </a:rPr>
              <a:t>rischio</a:t>
            </a:r>
            <a:r>
              <a:rPr lang="en-US" altLang="zh-CN" sz="2800" b="1" kern="1200" dirty="0">
                <a:solidFill>
                  <a:srgbClr val="242472"/>
                </a:solidFill>
                <a:latin typeface="Arial Rounded MT Bold" panose="020F0704030504030204" pitchFamily="34" charset="0"/>
                <a:ea typeface="Arial"/>
              </a:rPr>
              <a:t> (tailored therapy)  </a:t>
            </a:r>
            <a:r>
              <a:rPr lang="en-US" altLang="zh-CN" sz="2800" b="1" kern="1200" dirty="0" err="1">
                <a:solidFill>
                  <a:srgbClr val="242472"/>
                </a:solidFill>
                <a:latin typeface="Arial Rounded MT Bold" panose="020F0704030504030204" pitchFamily="34" charset="0"/>
                <a:ea typeface="Arial"/>
              </a:rPr>
              <a:t>nel</a:t>
            </a:r>
            <a:r>
              <a:rPr lang="en-US" altLang="zh-CN" sz="2800" b="1" kern="1200" dirty="0">
                <a:solidFill>
                  <a:srgbClr val="242472"/>
                </a:solidFill>
                <a:latin typeface="Arial Rounded MT Bold" panose="020F0704030504030204" pitchFamily="34" charset="0"/>
                <a:ea typeface="Arial"/>
              </a:rPr>
              <a:t> </a:t>
            </a:r>
            <a:r>
              <a:rPr lang="en-US" altLang="zh-CN" sz="2800" b="1" kern="1200" dirty="0" err="1">
                <a:solidFill>
                  <a:srgbClr val="242472"/>
                </a:solidFill>
                <a:latin typeface="Arial Rounded MT Bold" panose="020F0704030504030204" pitchFamily="34" charset="0"/>
                <a:ea typeface="Arial"/>
              </a:rPr>
              <a:t>paziente</a:t>
            </a:r>
            <a:r>
              <a:rPr lang="en-US" altLang="zh-CN" sz="2800" b="1" kern="1200" dirty="0">
                <a:solidFill>
                  <a:srgbClr val="242472"/>
                </a:solidFill>
                <a:latin typeface="Arial Rounded MT Bold" panose="020F0704030504030204" pitchFamily="34" charset="0"/>
                <a:ea typeface="Arial"/>
              </a:rPr>
              <a:t> </a:t>
            </a:r>
            <a:r>
              <a:rPr lang="en-US" altLang="zh-CN" sz="2800" b="1" kern="1200" dirty="0" err="1">
                <a:solidFill>
                  <a:srgbClr val="242472"/>
                </a:solidFill>
                <a:latin typeface="Arial Rounded MT Bold" panose="020F0704030504030204" pitchFamily="34" charset="0"/>
                <a:ea typeface="Arial"/>
              </a:rPr>
              <a:t>complesso</a:t>
            </a:r>
            <a:r>
              <a:rPr lang="en-US" altLang="zh-CN" sz="2800" b="1" kern="1200" dirty="0">
                <a:solidFill>
                  <a:srgbClr val="242472"/>
                </a:solidFill>
                <a:latin typeface="Arial Rounded MT Bold" panose="020F0704030504030204" pitchFamily="34" charset="0"/>
                <a:ea typeface="Arial"/>
              </a:rPr>
              <a:t> </a:t>
            </a:r>
          </a:p>
          <a:p>
            <a:pPr marR="0" lvl="0" algn="l" defTabSz="914400" rtl="0" eaLnBrk="1" fontAlgn="auto" latinLnBrk="0" hangingPunct="0">
              <a:lnSpc>
                <a:spcPct val="95416"/>
              </a:lnSpc>
              <a:spcBef>
                <a:spcPts val="0"/>
              </a:spcBef>
              <a:spcAft>
                <a:spcPts val="0"/>
              </a:spcAft>
              <a:buClrTx/>
              <a:buSzTx/>
              <a:tabLst/>
              <a:defRPr/>
            </a:pPr>
            <a:r>
              <a:rPr lang="en-US" altLang="zh-CN" sz="2800" b="1" kern="1200" dirty="0">
                <a:solidFill>
                  <a:srgbClr val="242472"/>
                </a:solidFill>
                <a:latin typeface="Arial Rounded MT Bold" panose="020F0704030504030204" pitchFamily="34" charset="0"/>
                <a:ea typeface="Arial"/>
              </a:rPr>
              <a:t>  per un </a:t>
            </a:r>
            <a:r>
              <a:rPr lang="en-US" altLang="zh-CN" sz="2800" b="1" kern="1200" dirty="0" err="1">
                <a:solidFill>
                  <a:srgbClr val="242472"/>
                </a:solidFill>
                <a:latin typeface="Arial Rounded MT Bold" panose="020F0704030504030204" pitchFamily="34" charset="0"/>
                <a:ea typeface="Arial"/>
              </a:rPr>
              <a:t>trattamento</a:t>
            </a:r>
            <a:r>
              <a:rPr lang="en-US" altLang="zh-CN" sz="2800" b="1" kern="1200" dirty="0">
                <a:solidFill>
                  <a:srgbClr val="242472"/>
                </a:solidFill>
                <a:latin typeface="Arial Rounded MT Bold" panose="020F0704030504030204" pitchFamily="34" charset="0"/>
                <a:ea typeface="Arial"/>
              </a:rPr>
              <a:t> </a:t>
            </a:r>
            <a:r>
              <a:rPr lang="en-US" altLang="zh-CN" sz="2800" b="1" kern="1200" dirty="0" err="1">
                <a:solidFill>
                  <a:srgbClr val="242472"/>
                </a:solidFill>
                <a:latin typeface="Arial Rounded MT Bold" panose="020F0704030504030204" pitchFamily="34" charset="0"/>
                <a:ea typeface="Arial"/>
              </a:rPr>
              <a:t>efficace</a:t>
            </a:r>
            <a:endParaRPr lang="en-US" altLang="zh-CN" sz="2800" b="1" kern="1200" dirty="0">
              <a:solidFill>
                <a:srgbClr val="242472"/>
              </a:solidFill>
              <a:latin typeface="Arial Rounded MT Bold" panose="020F0704030504030204" pitchFamily="34" charset="0"/>
              <a:ea typeface="Arial"/>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Black" panose="020B0A04020102020204" pitchFamily="34" charset="0"/>
            </a:endParaRPr>
          </a:p>
          <a:p>
            <a:pPr marR="0" lvl="0" algn="l" defTabSz="914400" rtl="0" eaLnBrk="1" fontAlgn="auto" latinLnBrk="0" hangingPunct="0">
              <a:lnSpc>
                <a:spcPct val="95416"/>
              </a:lnSpc>
              <a:spcBef>
                <a:spcPts val="0"/>
              </a:spcBef>
              <a:spcAft>
                <a:spcPts val="0"/>
              </a:spcAft>
              <a:buClrTx/>
              <a:buSzTx/>
              <a:tabLst/>
              <a:defRPr/>
            </a:pPr>
            <a:r>
              <a:rPr lang="en-US" altLang="zh-CN" sz="2800" b="1" kern="1200" dirty="0">
                <a:solidFill>
                  <a:srgbClr val="242472"/>
                </a:solidFill>
                <a:latin typeface="Arial Rounded MT Bold" panose="020F0704030504030204" pitchFamily="34" charset="0"/>
                <a:ea typeface="Arial"/>
              </a:rPr>
              <a:t>*La </a:t>
            </a:r>
            <a:r>
              <a:rPr lang="en-US" altLang="zh-CN" sz="2800" b="1" kern="1200" dirty="0" err="1">
                <a:solidFill>
                  <a:srgbClr val="242472"/>
                </a:solidFill>
                <a:latin typeface="Arial Rounded MT Bold" panose="020F0704030504030204" pitchFamily="34" charset="0"/>
                <a:ea typeface="Arial"/>
              </a:rPr>
              <a:t>precoce</a:t>
            </a:r>
            <a:r>
              <a:rPr lang="en-US" altLang="zh-CN" sz="2800" b="1" kern="1200" dirty="0">
                <a:solidFill>
                  <a:srgbClr val="242472"/>
                </a:solidFill>
                <a:latin typeface="Arial Rounded MT Bold" panose="020F0704030504030204" pitchFamily="34" charset="0"/>
                <a:ea typeface="Arial"/>
              </a:rPr>
              <a:t> e </a:t>
            </a:r>
            <a:r>
              <a:rPr lang="en-US" altLang="zh-CN" sz="2800" b="1" kern="1200" dirty="0" err="1">
                <a:solidFill>
                  <a:srgbClr val="242472"/>
                </a:solidFill>
                <a:latin typeface="Arial Rounded MT Bold" panose="020F0704030504030204" pitchFamily="34" charset="0"/>
                <a:ea typeface="Arial"/>
              </a:rPr>
              <a:t>contemporanea</a:t>
            </a:r>
            <a:r>
              <a:rPr lang="en-US" altLang="zh-CN" sz="2800" b="1" kern="1200" dirty="0">
                <a:solidFill>
                  <a:srgbClr val="242472"/>
                </a:solidFill>
                <a:latin typeface="Arial Rounded MT Bold" panose="020F0704030504030204" pitchFamily="34" charset="0"/>
                <a:ea typeface="Arial"/>
              </a:rPr>
              <a:t> azione </a:t>
            </a:r>
            <a:r>
              <a:rPr lang="en-US" altLang="zh-CN" sz="2800" b="1" kern="1200" dirty="0" err="1">
                <a:solidFill>
                  <a:srgbClr val="242472"/>
                </a:solidFill>
                <a:latin typeface="Arial Rounded MT Bold" panose="020F0704030504030204" pitchFamily="34" charset="0"/>
                <a:ea typeface="Arial"/>
              </a:rPr>
              <a:t>delle</a:t>
            </a:r>
            <a:r>
              <a:rPr lang="en-US" altLang="zh-CN" sz="2800" b="1" kern="1200" dirty="0">
                <a:solidFill>
                  <a:srgbClr val="242472"/>
                </a:solidFill>
                <a:latin typeface="Arial Rounded MT Bold" panose="020F0704030504030204" pitchFamily="34" charset="0"/>
                <a:ea typeface="Arial"/>
              </a:rPr>
              <a:t> </a:t>
            </a:r>
          </a:p>
          <a:p>
            <a:pPr marR="0" lvl="0" algn="l" defTabSz="914400" rtl="0" eaLnBrk="1" fontAlgn="auto" latinLnBrk="0" hangingPunct="0">
              <a:lnSpc>
                <a:spcPct val="95416"/>
              </a:lnSpc>
              <a:spcBef>
                <a:spcPts val="0"/>
              </a:spcBef>
              <a:spcAft>
                <a:spcPts val="0"/>
              </a:spcAft>
              <a:buClrTx/>
              <a:buSzTx/>
              <a:tabLst/>
              <a:defRPr/>
            </a:pPr>
            <a:r>
              <a:rPr lang="en-US" altLang="zh-CN" sz="2800" b="1" kern="1200" dirty="0">
                <a:solidFill>
                  <a:srgbClr val="242472"/>
                </a:solidFill>
                <a:latin typeface="Arial Rounded MT Bold" panose="020F0704030504030204" pitchFamily="34" charset="0"/>
                <a:ea typeface="Arial"/>
              </a:rPr>
              <a:t>  </a:t>
            </a:r>
            <a:r>
              <a:rPr lang="en-US" altLang="zh-CN" sz="2800" b="1" kern="1200" dirty="0" err="1">
                <a:solidFill>
                  <a:srgbClr val="242472"/>
                </a:solidFill>
                <a:latin typeface="Arial Rounded MT Bold" panose="020F0704030504030204" pitchFamily="34" charset="0"/>
                <a:ea typeface="Arial"/>
              </a:rPr>
              <a:t>associazioni</a:t>
            </a:r>
            <a:r>
              <a:rPr lang="en-US" altLang="zh-CN" sz="2800" b="1" kern="1200" dirty="0">
                <a:solidFill>
                  <a:srgbClr val="242472"/>
                </a:solidFill>
                <a:latin typeface="Arial Rounded MT Bold" panose="020F0704030504030204" pitchFamily="34" charset="0"/>
                <a:ea typeface="Arial"/>
              </a:rPr>
              <a:t> di </a:t>
            </a:r>
            <a:r>
              <a:rPr lang="en-US" altLang="zh-CN" sz="2800" b="1" kern="1200" dirty="0" err="1">
                <a:solidFill>
                  <a:srgbClr val="242472"/>
                </a:solidFill>
                <a:latin typeface="Arial Rounded MT Bold" panose="020F0704030504030204" pitchFamily="34" charset="0"/>
                <a:ea typeface="Arial"/>
              </a:rPr>
              <a:t>farmaci</a:t>
            </a:r>
            <a:r>
              <a:rPr lang="en-US" altLang="zh-CN" sz="2800" b="1" kern="1200" dirty="0">
                <a:solidFill>
                  <a:srgbClr val="242472"/>
                </a:solidFill>
                <a:latin typeface="Arial Rounded MT Bold" panose="020F0704030504030204" pitchFamily="34" charset="0"/>
                <a:ea typeface="Arial"/>
              </a:rPr>
              <a:t>  </a:t>
            </a:r>
            <a:r>
              <a:rPr lang="en-US" altLang="zh-CN" sz="2800" b="1" kern="1200" dirty="0" err="1">
                <a:solidFill>
                  <a:srgbClr val="242472"/>
                </a:solidFill>
                <a:latin typeface="Arial Rounded MT Bold" panose="020F0704030504030204" pitchFamily="34" charset="0"/>
                <a:ea typeface="Arial"/>
              </a:rPr>
              <a:t>sulle</a:t>
            </a:r>
            <a:r>
              <a:rPr lang="en-US" altLang="zh-CN" sz="2800" b="1" kern="1200" dirty="0">
                <a:solidFill>
                  <a:srgbClr val="242472"/>
                </a:solidFill>
                <a:latin typeface="Arial Rounded MT Bold" panose="020F0704030504030204" pitchFamily="34" charset="0"/>
                <a:ea typeface="Arial"/>
              </a:rPr>
              <a:t> diverse </a:t>
            </a:r>
            <a:r>
              <a:rPr lang="en-US" altLang="zh-CN" sz="2800" b="1" kern="1200" dirty="0" err="1">
                <a:solidFill>
                  <a:srgbClr val="242472"/>
                </a:solidFill>
                <a:latin typeface="Arial Rounded MT Bold" panose="020F0704030504030204" pitchFamily="34" charset="0"/>
                <a:ea typeface="Arial"/>
              </a:rPr>
              <a:t>componenti</a:t>
            </a:r>
            <a:r>
              <a:rPr lang="en-US" altLang="zh-CN" sz="2800" b="1" kern="1200" dirty="0">
                <a:solidFill>
                  <a:srgbClr val="242472"/>
                </a:solidFill>
                <a:latin typeface="Arial Rounded MT Bold" panose="020F0704030504030204" pitchFamily="34" charset="0"/>
                <a:ea typeface="Arial"/>
              </a:rPr>
              <a:t> </a:t>
            </a:r>
          </a:p>
          <a:p>
            <a:pPr marR="0" lvl="0" algn="l" defTabSz="914400" rtl="0" eaLnBrk="1" fontAlgn="auto" latinLnBrk="0" hangingPunct="0">
              <a:lnSpc>
                <a:spcPct val="95416"/>
              </a:lnSpc>
              <a:spcBef>
                <a:spcPts val="0"/>
              </a:spcBef>
              <a:spcAft>
                <a:spcPts val="0"/>
              </a:spcAft>
              <a:buClrTx/>
              <a:buSzTx/>
              <a:tabLst/>
              <a:defRPr/>
            </a:pPr>
            <a:r>
              <a:rPr lang="en-US" altLang="zh-CN" sz="2800" b="1" kern="1200" dirty="0">
                <a:solidFill>
                  <a:srgbClr val="242472"/>
                </a:solidFill>
                <a:latin typeface="Arial Rounded MT Bold" panose="020F0704030504030204" pitchFamily="34" charset="0"/>
                <a:ea typeface="Arial"/>
              </a:rPr>
              <a:t>  </a:t>
            </a:r>
            <a:r>
              <a:rPr lang="en-US" altLang="zh-CN" sz="2800" b="1" kern="1200" dirty="0" err="1">
                <a:solidFill>
                  <a:srgbClr val="242472"/>
                </a:solidFill>
                <a:latin typeface="Arial Rounded MT Bold" panose="020F0704030504030204" pitchFamily="34" charset="0"/>
                <a:ea typeface="Arial"/>
              </a:rPr>
              <a:t>vascolari</a:t>
            </a:r>
            <a:r>
              <a:rPr lang="en-US" altLang="zh-CN" sz="2800" b="1" kern="1200" dirty="0">
                <a:solidFill>
                  <a:srgbClr val="242472"/>
                </a:solidFill>
                <a:latin typeface="Arial Rounded MT Bold" panose="020F0704030504030204" pitchFamily="34" charset="0"/>
                <a:ea typeface="Arial"/>
              </a:rPr>
              <a:t> </a:t>
            </a:r>
            <a:r>
              <a:rPr lang="en-US" altLang="zh-CN" sz="2800" b="1" kern="1200" dirty="0" err="1">
                <a:solidFill>
                  <a:srgbClr val="242472"/>
                </a:solidFill>
                <a:latin typeface="Arial Rounded MT Bold" panose="020F0704030504030204" pitchFamily="34" charset="0"/>
                <a:ea typeface="Arial"/>
              </a:rPr>
              <a:t>rilevate</a:t>
            </a:r>
            <a:r>
              <a:rPr lang="en-US" altLang="zh-CN" sz="2800" b="1" kern="1200" dirty="0">
                <a:solidFill>
                  <a:srgbClr val="242472"/>
                </a:solidFill>
                <a:latin typeface="Arial Rounded MT Bold" panose="020F0704030504030204" pitchFamily="34" charset="0"/>
                <a:ea typeface="Arial"/>
              </a:rPr>
              <a:t> da un </a:t>
            </a:r>
            <a:r>
              <a:rPr lang="en-US" altLang="zh-CN" sz="2800" b="1" kern="1200" dirty="0" err="1">
                <a:solidFill>
                  <a:srgbClr val="242472"/>
                </a:solidFill>
                <a:latin typeface="Arial Rounded MT Bold" panose="020F0704030504030204" pitchFamily="34" charset="0"/>
                <a:ea typeface="Arial"/>
              </a:rPr>
              <a:t>approccio</a:t>
            </a:r>
            <a:r>
              <a:rPr lang="en-US" altLang="zh-CN" sz="2800" b="1" kern="1200" dirty="0">
                <a:solidFill>
                  <a:srgbClr val="242472"/>
                </a:solidFill>
                <a:latin typeface="Arial Rounded MT Bold" panose="020F0704030504030204" pitchFamily="34" charset="0"/>
                <a:ea typeface="Arial"/>
              </a:rPr>
              <a:t> ,</a:t>
            </a:r>
            <a:r>
              <a:rPr lang="en-US" altLang="zh-CN" sz="2800" b="1" kern="1200" dirty="0" err="1">
                <a:solidFill>
                  <a:srgbClr val="242472"/>
                </a:solidFill>
                <a:latin typeface="Arial Rounded MT Bold" panose="020F0704030504030204" pitchFamily="34" charset="0"/>
                <a:ea typeface="Arial"/>
              </a:rPr>
              <a:t>intelligente</a:t>
            </a:r>
            <a:r>
              <a:rPr lang="en-US" altLang="zh-CN" sz="2800" b="1" kern="1200" dirty="0">
                <a:solidFill>
                  <a:srgbClr val="242472"/>
                </a:solidFill>
                <a:latin typeface="Arial Rounded MT Bold" panose="020F0704030504030204" pitchFamily="34" charset="0"/>
                <a:ea typeface="Arial"/>
              </a:rPr>
              <a:t>,</a:t>
            </a:r>
          </a:p>
          <a:p>
            <a:pPr marR="0" lvl="0" algn="l" defTabSz="914400" rtl="0" eaLnBrk="1" fontAlgn="auto" latinLnBrk="0" hangingPunct="0">
              <a:lnSpc>
                <a:spcPct val="95416"/>
              </a:lnSpc>
              <a:spcBef>
                <a:spcPts val="0"/>
              </a:spcBef>
              <a:spcAft>
                <a:spcPts val="0"/>
              </a:spcAft>
              <a:buClrTx/>
              <a:buSzTx/>
              <a:tabLst/>
              <a:defRPr/>
            </a:pPr>
            <a:r>
              <a:rPr lang="en-US" altLang="zh-CN" sz="2800" b="1" kern="1200" dirty="0">
                <a:solidFill>
                  <a:srgbClr val="242472"/>
                </a:solidFill>
                <a:latin typeface="Arial Rounded MT Bold" panose="020F0704030504030204" pitchFamily="34" charset="0"/>
                <a:ea typeface="Arial"/>
              </a:rPr>
              <a:t>  </a:t>
            </a:r>
            <a:r>
              <a:rPr lang="en-US" altLang="zh-CN" sz="2800" b="1" kern="1200" dirty="0" err="1">
                <a:solidFill>
                  <a:srgbClr val="242472"/>
                </a:solidFill>
                <a:latin typeface="Arial Rounded MT Bold" panose="020F0704030504030204" pitchFamily="34" charset="0"/>
                <a:ea typeface="Arial"/>
              </a:rPr>
              <a:t>multifattoriale</a:t>
            </a:r>
            <a:r>
              <a:rPr lang="en-US" altLang="zh-CN" sz="2800" b="1" kern="1200" dirty="0">
                <a:solidFill>
                  <a:srgbClr val="242472"/>
                </a:solidFill>
                <a:latin typeface="Arial Rounded MT Bold" panose="020F0704030504030204" pitchFamily="34" charset="0"/>
                <a:ea typeface="Arial"/>
              </a:rPr>
              <a:t>(entangled)</a:t>
            </a:r>
            <a:r>
              <a:rPr lang="en-US" altLang="zh-CN" sz="2800" b="1" kern="1200" dirty="0" err="1">
                <a:solidFill>
                  <a:srgbClr val="242472"/>
                </a:solidFill>
                <a:latin typeface="Arial Rounded MT Bold" panose="020F0704030504030204" pitchFamily="34" charset="0"/>
                <a:ea typeface="Arial"/>
              </a:rPr>
              <a:t>possono</a:t>
            </a:r>
            <a:r>
              <a:rPr lang="en-US" altLang="zh-CN" sz="2800" b="1" kern="1200" dirty="0">
                <a:solidFill>
                  <a:srgbClr val="242472"/>
                </a:solidFill>
                <a:latin typeface="Arial Rounded MT Bold" panose="020F0704030504030204" pitchFamily="34" charset="0"/>
                <a:ea typeface="Arial"/>
              </a:rPr>
              <a:t> </a:t>
            </a:r>
          </a:p>
          <a:p>
            <a:pPr marR="0" lvl="0" algn="l" defTabSz="914400" rtl="0" eaLnBrk="1" fontAlgn="auto" latinLnBrk="0" hangingPunct="0">
              <a:lnSpc>
                <a:spcPct val="95416"/>
              </a:lnSpc>
              <a:spcBef>
                <a:spcPts val="0"/>
              </a:spcBef>
              <a:spcAft>
                <a:spcPts val="0"/>
              </a:spcAft>
              <a:buClrTx/>
              <a:buSzTx/>
              <a:tabLst/>
              <a:defRPr/>
            </a:pPr>
            <a:r>
              <a:rPr lang="en-US" altLang="zh-CN" sz="2800" b="1" kern="1200" dirty="0">
                <a:solidFill>
                  <a:srgbClr val="242472"/>
                </a:solidFill>
                <a:latin typeface="Arial Rounded MT Bold" panose="020F0704030504030204" pitchFamily="34" charset="0"/>
                <a:ea typeface="Arial"/>
              </a:rPr>
              <a:t>  “</a:t>
            </a:r>
            <a:r>
              <a:rPr lang="en-US" altLang="zh-CN" sz="2800" b="1" kern="1200" dirty="0" err="1">
                <a:solidFill>
                  <a:srgbClr val="242472"/>
                </a:solidFill>
                <a:latin typeface="Arial Rounded MT Bold" panose="020F0704030504030204" pitchFamily="34" charset="0"/>
                <a:ea typeface="Arial"/>
              </a:rPr>
              <a:t>silenziare</a:t>
            </a:r>
            <a:r>
              <a:rPr lang="en-US" altLang="zh-CN" sz="2800" b="1" kern="1200" dirty="0">
                <a:solidFill>
                  <a:srgbClr val="242472"/>
                </a:solidFill>
                <a:latin typeface="Arial Rounded MT Bold" panose="020F0704030504030204" pitchFamily="34" charset="0"/>
                <a:ea typeface="Arial"/>
              </a:rPr>
              <a:t>”(OFF) ,</a:t>
            </a:r>
            <a:r>
              <a:rPr lang="en-US" altLang="zh-CN" sz="2800" b="1" kern="1200" dirty="0" err="1">
                <a:solidFill>
                  <a:srgbClr val="242472"/>
                </a:solidFill>
                <a:latin typeface="Arial Rounded MT Bold" panose="020F0704030504030204" pitchFamily="34" charset="0"/>
                <a:ea typeface="Arial"/>
              </a:rPr>
              <a:t>rallentare</a:t>
            </a:r>
            <a:r>
              <a:rPr lang="en-US" altLang="zh-CN" sz="2800" b="1" kern="1200" dirty="0">
                <a:solidFill>
                  <a:srgbClr val="242472"/>
                </a:solidFill>
                <a:latin typeface="Arial Rounded MT Bold" panose="020F0704030504030204" pitchFamily="34" charset="0"/>
                <a:ea typeface="Arial"/>
              </a:rPr>
              <a:t> il continuum </a:t>
            </a:r>
            <a:r>
              <a:rPr lang="en-US" altLang="zh-CN" sz="2800" b="1" kern="1200" dirty="0" err="1">
                <a:solidFill>
                  <a:srgbClr val="242472"/>
                </a:solidFill>
                <a:latin typeface="Arial Rounded MT Bold" panose="020F0704030504030204" pitchFamily="34" charset="0"/>
                <a:ea typeface="Arial"/>
              </a:rPr>
              <a:t>sistemico</a:t>
            </a:r>
            <a:r>
              <a:rPr lang="en-US" altLang="zh-CN" sz="2800" b="1" kern="1200" dirty="0">
                <a:solidFill>
                  <a:srgbClr val="242472"/>
                </a:solidFill>
                <a:latin typeface="Arial Rounded MT Bold" panose="020F0704030504030204" pitchFamily="34" charset="0"/>
                <a:ea typeface="Arial"/>
              </a:rPr>
              <a:t>  </a:t>
            </a:r>
          </a:p>
          <a:p>
            <a:pPr marR="0" lvl="0" algn="l" defTabSz="914400" rtl="0" eaLnBrk="1" fontAlgn="auto" latinLnBrk="0" hangingPunct="0">
              <a:lnSpc>
                <a:spcPct val="95416"/>
              </a:lnSpc>
              <a:spcBef>
                <a:spcPts val="0"/>
              </a:spcBef>
              <a:spcAft>
                <a:spcPts val="0"/>
              </a:spcAft>
              <a:buClrTx/>
              <a:buSzTx/>
              <a:tabLst/>
              <a:defRPr/>
            </a:pPr>
            <a:r>
              <a:rPr lang="en-US" altLang="zh-CN" sz="2800" b="1" kern="1200" dirty="0">
                <a:solidFill>
                  <a:srgbClr val="242472"/>
                </a:solidFill>
                <a:latin typeface="Arial Rounded MT Bold" panose="020F0704030504030204" pitchFamily="34" charset="0"/>
                <a:ea typeface="Arial"/>
              </a:rPr>
              <a:t>   </a:t>
            </a:r>
            <a:r>
              <a:rPr lang="en-US" altLang="zh-CN" sz="2800" b="1" kern="1200" dirty="0" err="1">
                <a:solidFill>
                  <a:srgbClr val="242472"/>
                </a:solidFill>
                <a:latin typeface="Arial Rounded MT Bold" panose="020F0704030504030204" pitchFamily="34" charset="0"/>
                <a:ea typeface="Arial"/>
              </a:rPr>
              <a:t>che</a:t>
            </a:r>
            <a:r>
              <a:rPr lang="en-US" altLang="zh-CN" sz="2800" b="1" kern="1200" dirty="0">
                <a:solidFill>
                  <a:srgbClr val="242472"/>
                </a:solidFill>
                <a:latin typeface="Arial Rounded MT Bold" panose="020F0704030504030204" pitchFamily="34" charset="0"/>
                <a:ea typeface="Arial"/>
              </a:rPr>
              <a:t> </a:t>
            </a:r>
            <a:r>
              <a:rPr lang="en-US" altLang="zh-CN" sz="2800" b="1" kern="1200" dirty="0" err="1">
                <a:solidFill>
                  <a:srgbClr val="242472"/>
                </a:solidFill>
                <a:latin typeface="Arial Rounded MT Bold" panose="020F0704030504030204" pitchFamily="34" charset="0"/>
                <a:ea typeface="Arial"/>
              </a:rPr>
              <a:t>appare</a:t>
            </a:r>
            <a:r>
              <a:rPr lang="en-US" altLang="zh-CN" sz="2800" b="1" kern="1200" dirty="0">
                <a:solidFill>
                  <a:srgbClr val="242472"/>
                </a:solidFill>
                <a:latin typeface="Arial Rounded MT Bold" panose="020F0704030504030204" pitchFamily="34" charset="0"/>
                <a:ea typeface="Arial"/>
              </a:rPr>
              <a:t>  </a:t>
            </a:r>
            <a:r>
              <a:rPr lang="en-US" altLang="zh-CN" sz="2800" b="1" kern="1200" dirty="0" err="1">
                <a:solidFill>
                  <a:srgbClr val="242472"/>
                </a:solidFill>
                <a:latin typeface="Arial Rounded MT Bold" panose="020F0704030504030204" pitchFamily="34" charset="0"/>
                <a:ea typeface="Arial"/>
              </a:rPr>
              <a:t>inesorabile</a:t>
            </a:r>
            <a:r>
              <a:rPr lang="en-US" altLang="zh-CN" sz="2800" b="1" kern="1200" dirty="0">
                <a:solidFill>
                  <a:srgbClr val="242472"/>
                </a:solidFill>
                <a:latin typeface="Arial Rounded MT Bold" panose="020F0704030504030204" pitchFamily="34" charset="0"/>
                <a:ea typeface="Arial"/>
              </a:rPr>
              <a:t> </a:t>
            </a:r>
            <a:r>
              <a:rPr lang="en-US" altLang="zh-CN" sz="2800" b="1" kern="1200" dirty="0" err="1">
                <a:solidFill>
                  <a:srgbClr val="242472"/>
                </a:solidFill>
                <a:latin typeface="Arial Rounded MT Bold" panose="020F0704030504030204" pitchFamily="34" charset="0"/>
                <a:ea typeface="Arial"/>
              </a:rPr>
              <a:t>nei</a:t>
            </a:r>
            <a:r>
              <a:rPr lang="en-US" altLang="zh-CN" sz="2800" b="1" kern="1200" dirty="0">
                <a:solidFill>
                  <a:srgbClr val="242472"/>
                </a:solidFill>
                <a:latin typeface="Arial Rounded MT Bold" panose="020F0704030504030204" pitchFamily="34" charset="0"/>
                <a:ea typeface="Arial"/>
              </a:rPr>
              <a:t> </a:t>
            </a:r>
            <a:r>
              <a:rPr lang="en-US" altLang="zh-CN" sz="2800" b="1" kern="1200" dirty="0" err="1">
                <a:solidFill>
                  <a:srgbClr val="242472"/>
                </a:solidFill>
                <a:latin typeface="Arial Rounded MT Bold" panose="020F0704030504030204" pitchFamily="34" charset="0"/>
                <a:ea typeface="Arial"/>
              </a:rPr>
              <a:t>pazienti</a:t>
            </a:r>
            <a:r>
              <a:rPr lang="en-US" altLang="zh-CN" sz="2800" b="1" kern="1200" dirty="0">
                <a:solidFill>
                  <a:srgbClr val="242472"/>
                </a:solidFill>
                <a:latin typeface="Arial Rounded MT Bold" panose="020F0704030504030204" pitchFamily="34" charset="0"/>
                <a:ea typeface="Arial"/>
              </a:rPr>
              <a:t> </a:t>
            </a:r>
            <a:r>
              <a:rPr lang="en-US" altLang="zh-CN" sz="2800" b="1" kern="1200" dirty="0" err="1">
                <a:solidFill>
                  <a:srgbClr val="242472"/>
                </a:solidFill>
                <a:latin typeface="Arial Rounded MT Bold" panose="020F0704030504030204" pitchFamily="34" charset="0"/>
                <a:ea typeface="Arial"/>
              </a:rPr>
              <a:t>complicati</a:t>
            </a:r>
            <a:r>
              <a:rPr lang="en-US" altLang="zh-CN" sz="2800" b="1" kern="1200" dirty="0">
                <a:solidFill>
                  <a:srgbClr val="242472"/>
                </a:solidFill>
                <a:latin typeface="Arial Rounded MT Bold" panose="020F0704030504030204" pitchFamily="34" charset="0"/>
                <a:ea typeface="Arial"/>
              </a:rPr>
              <a:t> </a:t>
            </a:r>
          </a:p>
          <a:p>
            <a:pPr marR="0" lvl="0" algn="l" defTabSz="914400" rtl="0" eaLnBrk="1" fontAlgn="auto" latinLnBrk="0" hangingPunct="0">
              <a:lnSpc>
                <a:spcPct val="95416"/>
              </a:lnSpc>
              <a:spcBef>
                <a:spcPts val="0"/>
              </a:spcBef>
              <a:spcAft>
                <a:spcPts val="0"/>
              </a:spcAft>
              <a:buClrTx/>
              <a:buSzTx/>
              <a:tabLst/>
              <a:defRPr/>
            </a:pPr>
            <a:endParaRPr lang="en-US" altLang="zh-CN" sz="2400" b="1" kern="1200" dirty="0">
              <a:solidFill>
                <a:srgbClr val="242472"/>
              </a:solidFill>
              <a:latin typeface="Arial Rounded MT Bold" panose="020F0704030504030204" pitchFamily="34" charset="0"/>
              <a:ea typeface="Arial"/>
            </a:endParaRPr>
          </a:p>
        </p:txBody>
      </p:sp>
    </p:spTree>
    <p:extLst>
      <p:ext uri="{BB962C8B-B14F-4D97-AF65-F5344CB8AC3E}">
        <p14:creationId xmlns:p14="http://schemas.microsoft.com/office/powerpoint/2010/main" val="1633202457"/>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Freeform 638"/>
          <p:cNvSpPr/>
          <p:nvPr/>
        </p:nvSpPr>
        <p:spPr>
          <a:xfrm>
            <a:off x="0" y="1188720"/>
            <a:ext cx="9144000" cy="0"/>
          </a:xfrm>
          <a:custGeom>
            <a:avLst/>
            <a:gdLst>
              <a:gd name="connsiteX0" fmla="*/ 0 w 9144000"/>
              <a:gd name="connsiteY0" fmla="*/ 0 h 0"/>
              <a:gd name="connsiteX1" fmla="*/ 9144000 w 9144000"/>
              <a:gd name="connsiteY1" fmla="*/ 0 h 0"/>
            </a:gdLst>
            <a:ahLst/>
            <a:cxnLst>
              <a:cxn ang="0">
                <a:pos x="connsiteX0" y="connsiteY0"/>
              </a:cxn>
              <a:cxn ang="0">
                <a:pos x="connsiteX1" y="connsiteY1"/>
              </a:cxn>
            </a:cxnLst>
            <a:rect l="l" t="t" r="r" b="b"/>
            <a:pathLst>
              <a:path w="9144000">
                <a:moveTo>
                  <a:pt x="0" y="0"/>
                </a:moveTo>
                <a:lnTo>
                  <a:pt x="9144000" y="0"/>
                </a:lnTo>
              </a:path>
            </a:pathLst>
          </a:custGeom>
          <a:ln w="28575">
            <a:solidFill>
              <a:srgbClr val="000098">
                <a:alpha val="100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39" name="TextBox 639"/>
          <p:cNvSpPr txBox="1"/>
          <p:nvPr/>
        </p:nvSpPr>
        <p:spPr>
          <a:xfrm>
            <a:off x="0" y="221467"/>
            <a:ext cx="9144000" cy="5937395"/>
          </a:xfrm>
          <a:prstGeom prst="rect">
            <a:avLst/>
          </a:prstGeom>
          <a:noFill/>
        </p:spPr>
        <p:txBody>
          <a:bodyPr wrap="square" lIns="0" tIns="0" rIns="0" bIns="0" rtlCol="0">
            <a:spAutoFit/>
          </a:bodyPr>
          <a:lstStyle/>
          <a:p>
            <a:pPr marL="0" marR="0" lvl="0" indent="2808986" algn="l" defTabSz="914400" rtl="0" eaLnBrk="1" fontAlgn="auto" latinLnBrk="0" hangingPunct="1">
              <a:lnSpc>
                <a:spcPct val="100000"/>
              </a:lnSpc>
              <a:spcBef>
                <a:spcPts val="0"/>
              </a:spcBef>
              <a:spcAft>
                <a:spcPts val="0"/>
              </a:spcAft>
              <a:buClrTx/>
              <a:buSzTx/>
              <a:buFontTx/>
              <a:buNone/>
              <a:tabLst/>
              <a:defRPr/>
            </a:pPr>
            <a:r>
              <a:rPr lang="en-US" altLang="zh-CN" sz="3600" b="1" i="1" kern="1200" spc="5" dirty="0">
                <a:solidFill>
                  <a:srgbClr val="242472"/>
                </a:solidFill>
                <a:latin typeface="Arial"/>
                <a:ea typeface="Arial"/>
              </a:rPr>
              <a:t>Take Home message</a:t>
            </a:r>
            <a:endParaRPr kumimoji="0" lang="en-US" altLang="zh-CN" sz="3600" b="1" i="1" u="none" strike="noStrike" kern="1200" cap="none" spc="0" normalizeH="0" baseline="0" noProof="0" dirty="0">
              <a:ln>
                <a:noFill/>
              </a:ln>
              <a:solidFill>
                <a:srgbClr val="242472"/>
              </a:solidFill>
              <a:effectLst/>
              <a:uLnTx/>
              <a:uFillTx/>
              <a:latin typeface="Arial"/>
              <a:ea typeface="Arial"/>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7030A0"/>
              </a:solidFill>
              <a:effectLst/>
              <a:uLnTx/>
              <a:uFillTx/>
              <a:latin typeface="Arial Black" panose="020B0A04020102020204" pitchFamily="34" charset="0"/>
            </a:endParaRPr>
          </a:p>
          <a:p>
            <a:pPr marR="0" lvl="0" algn="l" defTabSz="914400" rtl="0" eaLnBrk="1" fontAlgn="auto" latinLnBrk="0" hangingPunct="0">
              <a:lnSpc>
                <a:spcPct val="95416"/>
              </a:lnSpc>
              <a:spcBef>
                <a:spcPts val="0"/>
              </a:spcBef>
              <a:spcAft>
                <a:spcPts val="0"/>
              </a:spcAft>
              <a:buClrTx/>
              <a:buSzTx/>
              <a:tabLst/>
              <a:defRPr/>
            </a:pPr>
            <a:endParaRPr lang="en-US" altLang="zh-CN" sz="2400" b="1" kern="1200" dirty="0">
              <a:solidFill>
                <a:srgbClr val="242472"/>
              </a:solidFill>
              <a:latin typeface="Arial Rounded MT Bold" panose="020F0704030504030204" pitchFamily="34" charset="0"/>
              <a:ea typeface="Arial"/>
            </a:endParaRPr>
          </a:p>
          <a:p>
            <a:pPr marL="342900" indent="-342900" algn="l" defTabSz="914400" rtl="0" hangingPunct="0">
              <a:lnSpc>
                <a:spcPct val="95416"/>
              </a:lnSpc>
              <a:buFont typeface="Arial" panose="020B0604020202020204" pitchFamily="34" charset="0"/>
              <a:buChar char="•"/>
              <a:defRPr/>
            </a:pPr>
            <a:r>
              <a:rPr lang="en-US" altLang="zh-CN" sz="3200" b="1" kern="1200" dirty="0">
                <a:solidFill>
                  <a:srgbClr val="242472"/>
                </a:solidFill>
                <a:latin typeface="Arial Rounded MT Bold" panose="020F0704030504030204" pitchFamily="34" charset="0"/>
                <a:ea typeface="Arial"/>
              </a:rPr>
              <a:t>La </a:t>
            </a:r>
            <a:r>
              <a:rPr lang="en-US" altLang="zh-CN" sz="3200" b="1" kern="1200" dirty="0" err="1">
                <a:solidFill>
                  <a:srgbClr val="242472"/>
                </a:solidFill>
                <a:latin typeface="Arial Rounded MT Bold" panose="020F0704030504030204" pitchFamily="34" charset="0"/>
                <a:ea typeface="Arial"/>
              </a:rPr>
              <a:t>terapia</a:t>
            </a:r>
            <a:r>
              <a:rPr lang="en-US" altLang="zh-CN" sz="3200" b="1" kern="1200" dirty="0">
                <a:solidFill>
                  <a:srgbClr val="242472"/>
                </a:solidFill>
                <a:latin typeface="Arial Rounded MT Bold" panose="020F0704030504030204" pitchFamily="34" charset="0"/>
                <a:ea typeface="Arial"/>
              </a:rPr>
              <a:t> di </a:t>
            </a:r>
            <a:r>
              <a:rPr lang="en-US" altLang="zh-CN" sz="3200" b="1" kern="1200" dirty="0" err="1">
                <a:solidFill>
                  <a:srgbClr val="242472"/>
                </a:solidFill>
                <a:latin typeface="Arial Rounded MT Bold" panose="020F0704030504030204" pitchFamily="34" charset="0"/>
                <a:ea typeface="Arial"/>
              </a:rPr>
              <a:t>combinazione</a:t>
            </a:r>
            <a:r>
              <a:rPr lang="en-US" altLang="zh-CN" sz="3200" b="1" kern="1200" dirty="0">
                <a:solidFill>
                  <a:srgbClr val="242472"/>
                </a:solidFill>
                <a:latin typeface="Arial Rounded MT Bold" panose="020F0704030504030204" pitchFamily="34" charset="0"/>
                <a:ea typeface="Arial"/>
              </a:rPr>
              <a:t> </a:t>
            </a:r>
            <a:r>
              <a:rPr lang="en-US" altLang="zh-CN" sz="3200" b="1" kern="1200" dirty="0" err="1">
                <a:solidFill>
                  <a:srgbClr val="242472"/>
                </a:solidFill>
                <a:latin typeface="Arial Rounded MT Bold" panose="020F0704030504030204" pitchFamily="34" charset="0"/>
                <a:ea typeface="Arial"/>
              </a:rPr>
              <a:t>aumenta</a:t>
            </a:r>
            <a:r>
              <a:rPr lang="en-US" altLang="zh-CN" sz="3200" b="1" kern="1200" dirty="0">
                <a:solidFill>
                  <a:srgbClr val="242472"/>
                </a:solidFill>
                <a:latin typeface="Arial Rounded MT Bold" panose="020F0704030504030204" pitchFamily="34" charset="0"/>
                <a:ea typeface="Arial"/>
              </a:rPr>
              <a:t>  </a:t>
            </a:r>
            <a:r>
              <a:rPr lang="en-US" altLang="zh-CN" sz="3200" b="1" kern="1200" dirty="0" err="1">
                <a:solidFill>
                  <a:srgbClr val="242472"/>
                </a:solidFill>
                <a:latin typeface="Arial Rounded MT Bold" panose="020F0704030504030204" pitchFamily="34" charset="0"/>
                <a:ea typeface="Arial"/>
              </a:rPr>
              <a:t>l’aderenza</a:t>
            </a:r>
            <a:r>
              <a:rPr lang="en-US" altLang="zh-CN" sz="3200" b="1" kern="1200" dirty="0">
                <a:solidFill>
                  <a:srgbClr val="242472"/>
                </a:solidFill>
                <a:latin typeface="Arial Rounded MT Bold" panose="020F0704030504030204" pitchFamily="34" charset="0"/>
                <a:ea typeface="Arial"/>
              </a:rPr>
              <a:t> </a:t>
            </a:r>
            <a:r>
              <a:rPr lang="en-US" altLang="zh-CN" sz="3200" b="1" kern="1200" dirty="0" err="1">
                <a:solidFill>
                  <a:srgbClr val="242472"/>
                </a:solidFill>
                <a:latin typeface="Arial Rounded MT Bold" panose="020F0704030504030204" pitchFamily="34" charset="0"/>
                <a:ea typeface="Arial"/>
              </a:rPr>
              <a:t>alla</a:t>
            </a:r>
            <a:r>
              <a:rPr lang="en-US" altLang="zh-CN" sz="3200" b="1" kern="1200" dirty="0">
                <a:solidFill>
                  <a:srgbClr val="242472"/>
                </a:solidFill>
                <a:latin typeface="Arial Rounded MT Bold" panose="020F0704030504030204" pitchFamily="34" charset="0"/>
                <a:ea typeface="Arial"/>
              </a:rPr>
              <a:t> </a:t>
            </a:r>
            <a:r>
              <a:rPr lang="en-US" altLang="zh-CN" sz="3200" b="1" kern="1200" dirty="0" err="1">
                <a:solidFill>
                  <a:srgbClr val="242472"/>
                </a:solidFill>
                <a:latin typeface="Arial Rounded MT Bold" panose="020F0704030504030204" pitchFamily="34" charset="0"/>
                <a:ea typeface="Arial"/>
              </a:rPr>
              <a:t>terapia,riduce</a:t>
            </a:r>
            <a:r>
              <a:rPr lang="en-US" altLang="zh-CN" sz="3200" b="1" kern="1200" dirty="0">
                <a:solidFill>
                  <a:srgbClr val="242472"/>
                </a:solidFill>
                <a:latin typeface="Arial Rounded MT Bold" panose="020F0704030504030204" pitchFamily="34" charset="0"/>
                <a:ea typeface="Arial"/>
              </a:rPr>
              <a:t> </a:t>
            </a:r>
            <a:r>
              <a:rPr lang="en-US" altLang="zh-CN" sz="3200" b="1" kern="1200" dirty="0" err="1">
                <a:solidFill>
                  <a:srgbClr val="242472"/>
                </a:solidFill>
                <a:latin typeface="Arial Rounded MT Bold" panose="020F0704030504030204" pitchFamily="34" charset="0"/>
                <a:ea typeface="Arial"/>
              </a:rPr>
              <a:t>l’inerzia</a:t>
            </a:r>
            <a:r>
              <a:rPr lang="en-US" altLang="zh-CN" sz="3200" b="1" kern="1200" dirty="0">
                <a:solidFill>
                  <a:srgbClr val="242472"/>
                </a:solidFill>
                <a:latin typeface="Arial Rounded MT Bold" panose="020F0704030504030204" pitchFamily="34" charset="0"/>
                <a:ea typeface="Arial"/>
              </a:rPr>
              <a:t> </a:t>
            </a:r>
            <a:r>
              <a:rPr lang="en-US" altLang="zh-CN" sz="3200" b="1" kern="1200" dirty="0" err="1">
                <a:solidFill>
                  <a:srgbClr val="242472"/>
                </a:solidFill>
                <a:latin typeface="Arial Rounded MT Bold" panose="020F0704030504030204" pitchFamily="34" charset="0"/>
                <a:ea typeface="Arial"/>
              </a:rPr>
              <a:t>terapeutica</a:t>
            </a:r>
            <a:r>
              <a:rPr lang="en-US" altLang="zh-CN" sz="3200" b="1" kern="1200" dirty="0">
                <a:solidFill>
                  <a:srgbClr val="242472"/>
                </a:solidFill>
                <a:latin typeface="Arial Rounded MT Bold" panose="020F0704030504030204" pitchFamily="34" charset="0"/>
                <a:ea typeface="Arial"/>
              </a:rPr>
              <a:t> e </a:t>
            </a:r>
            <a:r>
              <a:rPr lang="en-US" altLang="zh-CN" sz="3200" b="1" kern="1200" dirty="0" err="1">
                <a:solidFill>
                  <a:srgbClr val="242472"/>
                </a:solidFill>
                <a:latin typeface="Arial Rounded MT Bold" panose="020F0704030504030204" pitchFamily="34" charset="0"/>
                <a:ea typeface="Arial"/>
              </a:rPr>
              <a:t>nel</a:t>
            </a:r>
            <a:r>
              <a:rPr lang="en-US" altLang="zh-CN" sz="3200" b="1" kern="1200" dirty="0">
                <a:solidFill>
                  <a:srgbClr val="242472"/>
                </a:solidFill>
                <a:latin typeface="Arial Rounded MT Bold" panose="020F0704030504030204" pitchFamily="34" charset="0"/>
                <a:ea typeface="Arial"/>
              </a:rPr>
              <a:t> </a:t>
            </a:r>
            <a:r>
              <a:rPr lang="en-US" altLang="zh-CN" sz="3200" b="1" kern="1200" dirty="0" err="1">
                <a:solidFill>
                  <a:srgbClr val="242472"/>
                </a:solidFill>
                <a:latin typeface="Arial Rounded MT Bold" panose="020F0704030504030204" pitchFamily="34" charset="0"/>
                <a:ea typeface="Arial"/>
              </a:rPr>
              <a:t>paziente</a:t>
            </a:r>
            <a:r>
              <a:rPr lang="en-US" altLang="zh-CN" sz="3200" b="1" kern="1200" dirty="0">
                <a:solidFill>
                  <a:srgbClr val="242472"/>
                </a:solidFill>
                <a:latin typeface="Arial Rounded MT Bold" panose="020F0704030504030204" pitchFamily="34" charset="0"/>
                <a:ea typeface="Arial"/>
              </a:rPr>
              <a:t> </a:t>
            </a:r>
            <a:r>
              <a:rPr lang="en-US" altLang="zh-CN" sz="3200" b="1" kern="1200" dirty="0" err="1">
                <a:solidFill>
                  <a:srgbClr val="242472"/>
                </a:solidFill>
                <a:latin typeface="Arial Rounded MT Bold" panose="020F0704030504030204" pitchFamily="34" charset="0"/>
                <a:ea typeface="Arial"/>
              </a:rPr>
              <a:t>complesso</a:t>
            </a:r>
            <a:r>
              <a:rPr lang="en-US" altLang="zh-CN" sz="3200" b="1" kern="1200" dirty="0">
                <a:solidFill>
                  <a:srgbClr val="242472"/>
                </a:solidFill>
                <a:latin typeface="Arial Rounded MT Bold" panose="020F0704030504030204" pitchFamily="34" charset="0"/>
                <a:ea typeface="Arial"/>
              </a:rPr>
              <a:t> </a:t>
            </a:r>
            <a:r>
              <a:rPr lang="en-US" altLang="zh-CN" sz="3200" b="1" kern="1200" dirty="0" err="1">
                <a:solidFill>
                  <a:srgbClr val="242472"/>
                </a:solidFill>
                <a:latin typeface="Arial Rounded MT Bold" panose="020F0704030504030204" pitchFamily="34" charset="0"/>
                <a:ea typeface="Arial"/>
              </a:rPr>
              <a:t>riduce</a:t>
            </a:r>
            <a:r>
              <a:rPr lang="en-US" altLang="zh-CN" sz="3200" b="1" kern="1200" dirty="0">
                <a:solidFill>
                  <a:srgbClr val="242472"/>
                </a:solidFill>
                <a:latin typeface="Arial Rounded MT Bold" panose="020F0704030504030204" pitchFamily="34" charset="0"/>
                <a:ea typeface="Arial"/>
              </a:rPr>
              <a:t> </a:t>
            </a:r>
            <a:r>
              <a:rPr lang="en-US" altLang="zh-CN" sz="3200" b="1" kern="1200" dirty="0" err="1">
                <a:solidFill>
                  <a:srgbClr val="242472"/>
                </a:solidFill>
                <a:latin typeface="Arial Rounded MT Bold" panose="020F0704030504030204" pitchFamily="34" charset="0"/>
                <a:ea typeface="Arial"/>
              </a:rPr>
              <a:t>gli</a:t>
            </a:r>
            <a:r>
              <a:rPr lang="en-US" altLang="zh-CN" sz="3200" b="1" kern="1200" dirty="0">
                <a:solidFill>
                  <a:srgbClr val="242472"/>
                </a:solidFill>
                <a:latin typeface="Arial Rounded MT Bold" panose="020F0704030504030204" pitchFamily="34" charset="0"/>
                <a:ea typeface="Arial"/>
              </a:rPr>
              <a:t> </a:t>
            </a:r>
            <a:r>
              <a:rPr lang="en-US" altLang="zh-CN" sz="3200" b="1" kern="1200" dirty="0" err="1">
                <a:solidFill>
                  <a:srgbClr val="242472"/>
                </a:solidFill>
                <a:latin typeface="Arial Rounded MT Bold" panose="020F0704030504030204" pitchFamily="34" charset="0"/>
                <a:ea typeface="Arial"/>
              </a:rPr>
              <a:t>eventi</a:t>
            </a:r>
            <a:r>
              <a:rPr lang="en-US" altLang="zh-CN" sz="3200" b="1" kern="1200" dirty="0">
                <a:solidFill>
                  <a:srgbClr val="242472"/>
                </a:solidFill>
                <a:latin typeface="Arial Rounded MT Bold" panose="020F0704030504030204" pitchFamily="34" charset="0"/>
                <a:ea typeface="Arial"/>
              </a:rPr>
              <a:t> </a:t>
            </a:r>
            <a:r>
              <a:rPr lang="en-US" altLang="zh-CN" sz="3200" b="1" kern="1200" dirty="0" err="1">
                <a:solidFill>
                  <a:srgbClr val="242472"/>
                </a:solidFill>
                <a:latin typeface="Arial Rounded MT Bold" panose="020F0704030504030204" pitchFamily="34" charset="0"/>
                <a:ea typeface="Arial"/>
              </a:rPr>
              <a:t>cardiovascolari</a:t>
            </a:r>
            <a:endParaRPr lang="en-US" altLang="zh-CN" sz="3200" b="1" kern="1200" dirty="0">
              <a:solidFill>
                <a:srgbClr val="242472"/>
              </a:solidFill>
              <a:latin typeface="Arial Rounded MT Bold" panose="020F0704030504030204" pitchFamily="34" charset="0"/>
              <a:ea typeface="Arial"/>
            </a:endParaRPr>
          </a:p>
          <a:p>
            <a:pPr marL="342900" indent="-342900" algn="l" defTabSz="914400" rtl="0" hangingPunct="0">
              <a:lnSpc>
                <a:spcPct val="95416"/>
              </a:lnSpc>
              <a:buFont typeface="Arial" panose="020B0604020202020204" pitchFamily="34" charset="0"/>
              <a:buChar char="•"/>
              <a:defRPr/>
            </a:pPr>
            <a:endParaRPr lang="en-US" altLang="zh-CN" sz="3200" b="1" kern="1200" dirty="0">
              <a:solidFill>
                <a:srgbClr val="242472"/>
              </a:solidFill>
              <a:latin typeface="Arial Rounded MT Bold" panose="020F0704030504030204" pitchFamily="34" charset="0"/>
              <a:ea typeface="Arial"/>
            </a:endParaRPr>
          </a:p>
          <a:p>
            <a:pPr marL="342899" marR="0" lvl="0" indent="-342899" algn="l" defTabSz="914400" rtl="0" eaLnBrk="1" fontAlgn="auto" latinLnBrk="0" hangingPunct="0">
              <a:lnSpc>
                <a:spcPct val="95416"/>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242472"/>
                </a:solidFill>
                <a:effectLst/>
                <a:uLnTx/>
                <a:uFillTx/>
                <a:latin typeface="Arial Rounded MT Bold" panose="020F0704030504030204" pitchFamily="34" charset="0"/>
                <a:ea typeface="Arial"/>
                <a:cs typeface="Helvetica"/>
                <a:sym typeface="Helvetica"/>
              </a:rPr>
              <a:t>•</a:t>
            </a:r>
            <a:r>
              <a:rPr kumimoji="0" lang="en-US" altLang="zh-CN" sz="3200" b="1" i="0" u="none" strike="noStrike" kern="1200" cap="none" spc="15" normalizeH="0" baseline="0" noProof="0" dirty="0">
                <a:ln>
                  <a:noFill/>
                </a:ln>
                <a:solidFill>
                  <a:srgbClr val="242472"/>
                </a:solidFill>
                <a:effectLst/>
                <a:uLnTx/>
                <a:uFillTx/>
                <a:latin typeface="Arial Rounded MT Bold" panose="020F0704030504030204" pitchFamily="34" charset="0"/>
                <a:ea typeface="宋体" panose="02010600030101010101" pitchFamily="2" charset="-122"/>
                <a:cs typeface="Arial"/>
                <a:sym typeface="Helvetica"/>
              </a:rPr>
              <a:t>   </a:t>
            </a:r>
            <a:r>
              <a:rPr kumimoji="0" lang="en-US" altLang="zh-CN" sz="3200" b="1" i="0" u="none" strike="noStrike" kern="1200" cap="none" spc="0" normalizeH="0" baseline="0" noProof="0" dirty="0">
                <a:ln>
                  <a:noFill/>
                </a:ln>
                <a:solidFill>
                  <a:srgbClr val="242472"/>
                </a:solidFill>
                <a:effectLst/>
                <a:uLnTx/>
                <a:uFillTx/>
                <a:latin typeface="Arial Rounded MT Bold" panose="020F0704030504030204" pitchFamily="34" charset="0"/>
                <a:ea typeface="Arial"/>
                <a:cs typeface="Helvetica"/>
                <a:sym typeface="Helvetica"/>
              </a:rPr>
              <a:t>La</a:t>
            </a:r>
            <a:r>
              <a:rPr kumimoji="0" lang="en-US" altLang="zh-CN" sz="3200" b="1" i="0" u="none" strike="noStrike" kern="1200" cap="none" spc="15" normalizeH="0" baseline="0" noProof="0" dirty="0">
                <a:ln>
                  <a:noFill/>
                </a:ln>
                <a:solidFill>
                  <a:srgbClr val="242472"/>
                </a:solidFill>
                <a:effectLst/>
                <a:uLnTx/>
                <a:uFillTx/>
                <a:latin typeface="Arial Rounded MT Bold" panose="020F0704030504030204" pitchFamily="34" charset="0"/>
                <a:ea typeface="宋体" panose="02010600030101010101" pitchFamily="2" charset="-122"/>
                <a:cs typeface="Arial"/>
                <a:sym typeface="Helvetica"/>
              </a:rPr>
              <a:t> </a:t>
            </a:r>
            <a:r>
              <a:rPr kumimoji="0" lang="en-US" altLang="zh-CN" sz="3200" b="1" i="0" u="none" strike="noStrike" kern="1200" cap="none" spc="0" normalizeH="0" baseline="0" noProof="0" dirty="0" err="1">
                <a:ln>
                  <a:noFill/>
                </a:ln>
                <a:solidFill>
                  <a:srgbClr val="242472"/>
                </a:solidFill>
                <a:effectLst/>
                <a:uLnTx/>
                <a:uFillTx/>
                <a:latin typeface="Arial Rounded MT Bold" panose="020F0704030504030204" pitchFamily="34" charset="0"/>
                <a:ea typeface="Arial"/>
                <a:cs typeface="Helvetica"/>
                <a:sym typeface="Helvetica"/>
              </a:rPr>
              <a:t>terapia</a:t>
            </a:r>
            <a:r>
              <a:rPr kumimoji="0" lang="en-US" altLang="zh-CN" sz="3200" b="1" i="0" u="none" strike="noStrike" kern="1200" cap="none" spc="20" normalizeH="0" baseline="0" noProof="0" dirty="0">
                <a:ln>
                  <a:noFill/>
                </a:ln>
                <a:solidFill>
                  <a:srgbClr val="242472"/>
                </a:solidFill>
                <a:effectLst/>
                <a:uLnTx/>
                <a:uFillTx/>
                <a:latin typeface="Arial Rounded MT Bold" panose="020F0704030504030204" pitchFamily="34" charset="0"/>
                <a:ea typeface="宋体" panose="02010600030101010101" pitchFamily="2" charset="-122"/>
                <a:cs typeface="Arial"/>
                <a:sym typeface="Helvetica"/>
              </a:rPr>
              <a:t> </a:t>
            </a:r>
            <a:r>
              <a:rPr kumimoji="0" lang="en-US" altLang="zh-CN" sz="3200" b="1" i="0" u="none" strike="noStrike" kern="1200" cap="none" spc="0" normalizeH="0" baseline="0" noProof="0" dirty="0">
                <a:ln>
                  <a:noFill/>
                </a:ln>
                <a:solidFill>
                  <a:srgbClr val="242472"/>
                </a:solidFill>
                <a:effectLst/>
                <a:uLnTx/>
                <a:uFillTx/>
                <a:latin typeface="Arial Rounded MT Bold" panose="020F0704030504030204" pitchFamily="34" charset="0"/>
                <a:ea typeface="Arial"/>
                <a:cs typeface="Helvetica"/>
                <a:sym typeface="Helvetica"/>
              </a:rPr>
              <a:t>di</a:t>
            </a:r>
            <a:r>
              <a:rPr kumimoji="0" lang="en-US" altLang="zh-CN" sz="3200" b="1" i="0" u="none" strike="noStrike" kern="1200" cap="none" spc="15" normalizeH="0" baseline="0" noProof="0" dirty="0">
                <a:ln>
                  <a:noFill/>
                </a:ln>
                <a:solidFill>
                  <a:srgbClr val="242472"/>
                </a:solidFill>
                <a:effectLst/>
                <a:uLnTx/>
                <a:uFillTx/>
                <a:latin typeface="Arial Rounded MT Bold" panose="020F0704030504030204" pitchFamily="34" charset="0"/>
                <a:ea typeface="宋体" panose="02010600030101010101" pitchFamily="2" charset="-122"/>
                <a:cs typeface="Arial"/>
                <a:sym typeface="Helvetica"/>
              </a:rPr>
              <a:t> </a:t>
            </a:r>
            <a:r>
              <a:rPr kumimoji="0" lang="en-US" altLang="zh-CN" sz="3200" b="1" i="0" u="none" strike="noStrike" kern="1200" cap="none" spc="0" normalizeH="0" baseline="0" noProof="0" dirty="0" err="1">
                <a:ln>
                  <a:noFill/>
                </a:ln>
                <a:solidFill>
                  <a:srgbClr val="242472"/>
                </a:solidFill>
                <a:effectLst/>
                <a:uLnTx/>
                <a:uFillTx/>
                <a:latin typeface="Arial Rounded MT Bold" panose="020F0704030504030204" pitchFamily="34" charset="0"/>
                <a:ea typeface="Arial"/>
                <a:cs typeface="Helvetica"/>
                <a:sym typeface="Helvetica"/>
              </a:rPr>
              <a:t>associazione</a:t>
            </a:r>
            <a:r>
              <a:rPr kumimoji="0" lang="en-US" altLang="zh-CN" sz="3200" b="1" i="0" u="none" strike="noStrike" kern="1200" cap="none" spc="15" normalizeH="0" baseline="0" noProof="0" dirty="0">
                <a:ln>
                  <a:noFill/>
                </a:ln>
                <a:solidFill>
                  <a:srgbClr val="242472"/>
                </a:solidFill>
                <a:effectLst/>
                <a:uLnTx/>
                <a:uFillTx/>
                <a:latin typeface="Arial Rounded MT Bold" panose="020F0704030504030204" pitchFamily="34" charset="0"/>
                <a:ea typeface="宋体" panose="02010600030101010101" pitchFamily="2" charset="-122"/>
                <a:cs typeface="Arial"/>
                <a:sym typeface="Helvetica"/>
              </a:rPr>
              <a:t> </a:t>
            </a:r>
            <a:r>
              <a:rPr kumimoji="0" lang="en-US" altLang="zh-CN" sz="3200" b="1" i="0" u="none" strike="noStrike" kern="1200" cap="none" spc="0" normalizeH="0" baseline="0" noProof="0" dirty="0" err="1">
                <a:ln>
                  <a:noFill/>
                </a:ln>
                <a:solidFill>
                  <a:srgbClr val="242472"/>
                </a:solidFill>
                <a:effectLst/>
                <a:uLnTx/>
                <a:uFillTx/>
                <a:latin typeface="Arial Rounded MT Bold" panose="020F0704030504030204" pitchFamily="34" charset="0"/>
                <a:ea typeface="Arial"/>
                <a:cs typeface="Helvetica"/>
                <a:sym typeface="Helvetica"/>
              </a:rPr>
              <a:t>deve</a:t>
            </a:r>
            <a:r>
              <a:rPr kumimoji="0" lang="en-US" altLang="zh-CN" sz="3200" b="1" i="0" u="none" strike="noStrike" kern="1200" cap="none" spc="15" normalizeH="0" baseline="0" noProof="0" dirty="0">
                <a:ln>
                  <a:noFill/>
                </a:ln>
                <a:solidFill>
                  <a:srgbClr val="242472"/>
                </a:solidFill>
                <a:effectLst/>
                <a:uLnTx/>
                <a:uFillTx/>
                <a:latin typeface="Arial Rounded MT Bold" panose="020F0704030504030204" pitchFamily="34" charset="0"/>
                <a:ea typeface="宋体" panose="02010600030101010101" pitchFamily="2" charset="-122"/>
                <a:cs typeface="Arial"/>
                <a:sym typeface="Helvetica"/>
              </a:rPr>
              <a:t> </a:t>
            </a:r>
            <a:r>
              <a:rPr kumimoji="0" lang="en-US" altLang="zh-CN" sz="3200" b="1" i="0" u="none" strike="noStrike" kern="1200" cap="none" spc="0" normalizeH="0" baseline="0" noProof="0" dirty="0" err="1">
                <a:ln>
                  <a:noFill/>
                </a:ln>
                <a:solidFill>
                  <a:srgbClr val="242472"/>
                </a:solidFill>
                <a:effectLst/>
                <a:uLnTx/>
                <a:uFillTx/>
                <a:latin typeface="Arial Rounded MT Bold" panose="020F0704030504030204" pitchFamily="34" charset="0"/>
                <a:ea typeface="Arial"/>
                <a:cs typeface="Helvetica"/>
                <a:sym typeface="Helvetica"/>
              </a:rPr>
              <a:t>aumentare</a:t>
            </a:r>
            <a:r>
              <a:rPr kumimoji="0" lang="en-US" altLang="zh-CN" sz="3200" b="1" i="0" u="none" strike="noStrike" kern="1200" cap="none" spc="15" normalizeH="0" baseline="0" noProof="0" dirty="0">
                <a:ln>
                  <a:noFill/>
                </a:ln>
                <a:solidFill>
                  <a:srgbClr val="242472"/>
                </a:solidFill>
                <a:effectLst/>
                <a:uLnTx/>
                <a:uFillTx/>
                <a:latin typeface="Arial Rounded MT Bold" panose="020F0704030504030204" pitchFamily="34" charset="0"/>
                <a:ea typeface="宋体" panose="02010600030101010101" pitchFamily="2" charset="-122"/>
                <a:cs typeface="Arial"/>
                <a:sym typeface="Helvetica"/>
              </a:rPr>
              <a:t> </a:t>
            </a:r>
            <a:r>
              <a:rPr kumimoji="0" lang="en-US" altLang="zh-CN" sz="3200" b="1" i="0" u="none" strike="noStrike" kern="1200" cap="none" spc="0" normalizeH="0" baseline="0" noProof="0" dirty="0">
                <a:ln>
                  <a:noFill/>
                </a:ln>
                <a:solidFill>
                  <a:srgbClr val="242472"/>
                </a:solidFill>
                <a:effectLst/>
                <a:uLnTx/>
                <a:uFillTx/>
                <a:latin typeface="Arial Rounded MT Bold" panose="020F0704030504030204" pitchFamily="34" charset="0"/>
                <a:ea typeface="Arial"/>
                <a:cs typeface="Helvetica"/>
                <a:sym typeface="Helvetica"/>
              </a:rPr>
              <a:t>l’</a:t>
            </a:r>
            <a:r>
              <a:rPr kumimoji="0" lang="en-US" altLang="zh-CN" sz="3200" b="1" i="0" u="none" strike="noStrike" kern="1200" cap="none" spc="20" normalizeH="0" baseline="0" noProof="0" dirty="0">
                <a:ln>
                  <a:noFill/>
                </a:ln>
                <a:solidFill>
                  <a:srgbClr val="242472"/>
                </a:solidFill>
                <a:effectLst/>
                <a:uLnTx/>
                <a:uFillTx/>
                <a:latin typeface="Arial Rounded MT Bold" panose="020F0704030504030204" pitchFamily="34" charset="0"/>
                <a:ea typeface="宋体" panose="02010600030101010101" pitchFamily="2" charset="-122"/>
                <a:cs typeface="Arial"/>
                <a:sym typeface="Helvetica"/>
              </a:rPr>
              <a:t> </a:t>
            </a:r>
            <a:r>
              <a:rPr kumimoji="0" lang="en-US" altLang="zh-CN" sz="3200" b="1" i="0" u="none" strike="noStrike" kern="1200" cap="none" spc="0" normalizeH="0" baseline="0" noProof="0" dirty="0" err="1">
                <a:ln>
                  <a:noFill/>
                </a:ln>
                <a:solidFill>
                  <a:srgbClr val="242472"/>
                </a:solidFill>
                <a:effectLst/>
                <a:uLnTx/>
                <a:uFillTx/>
                <a:latin typeface="Arial Rounded MT Bold" panose="020F0704030504030204" pitchFamily="34" charset="0"/>
                <a:ea typeface="Arial"/>
                <a:cs typeface="Helvetica"/>
                <a:sym typeface="Helvetica"/>
              </a:rPr>
              <a:t>efficacia</a:t>
            </a:r>
            <a:r>
              <a:rPr kumimoji="0" lang="en-US" altLang="zh-CN" sz="3200" b="1" i="0" u="none" strike="noStrike" kern="1200" cap="none" spc="15" normalizeH="0" baseline="0" noProof="0" dirty="0">
                <a:ln>
                  <a:noFill/>
                </a:ln>
                <a:solidFill>
                  <a:srgbClr val="242472"/>
                </a:solidFill>
                <a:effectLst/>
                <a:uLnTx/>
                <a:uFillTx/>
                <a:latin typeface="Arial Rounded MT Bold" panose="020F0704030504030204" pitchFamily="34" charset="0"/>
                <a:ea typeface="宋体" panose="02010600030101010101" pitchFamily="2" charset="-122"/>
                <a:cs typeface="Arial"/>
                <a:sym typeface="Helvetica"/>
              </a:rPr>
              <a:t> </a:t>
            </a:r>
            <a:r>
              <a:rPr kumimoji="0" lang="en-US" altLang="zh-CN" sz="3200" b="1" i="0" u="none" strike="noStrike" kern="1200" cap="none" spc="0" normalizeH="0" baseline="0" noProof="0" dirty="0" err="1">
                <a:ln>
                  <a:noFill/>
                </a:ln>
                <a:solidFill>
                  <a:srgbClr val="242472"/>
                </a:solidFill>
                <a:effectLst/>
                <a:uLnTx/>
                <a:uFillTx/>
                <a:latin typeface="Arial Rounded MT Bold" panose="020F0704030504030204" pitchFamily="34" charset="0"/>
                <a:ea typeface="Arial"/>
                <a:cs typeface="Helvetica"/>
                <a:sym typeface="Helvetica"/>
              </a:rPr>
              <a:t>antipertensiva</a:t>
            </a:r>
            <a:r>
              <a:rPr kumimoji="0" lang="en-US" altLang="zh-CN" sz="3200" b="1" i="0" u="none" strike="noStrike" kern="1200" cap="none" spc="0" normalizeH="0" baseline="0" noProof="0" dirty="0">
                <a:ln>
                  <a:noFill/>
                </a:ln>
                <a:solidFill>
                  <a:srgbClr val="242472"/>
                </a:solidFill>
                <a:effectLst/>
                <a:uLnTx/>
                <a:uFillTx/>
                <a:latin typeface="Arial Rounded MT Bold" panose="020F0704030504030204" pitchFamily="34" charset="0"/>
                <a:ea typeface="宋体" panose="02010600030101010101" pitchFamily="2" charset="-122"/>
                <a:cs typeface="Arial"/>
                <a:sym typeface="Helvetica"/>
              </a:rPr>
              <a:t> </a:t>
            </a:r>
            <a:r>
              <a:rPr kumimoji="0" lang="en-US" altLang="zh-CN" sz="3200" b="1" i="0" u="none" strike="noStrike" kern="1200" cap="none" spc="25" normalizeH="0" baseline="0" noProof="0" dirty="0" err="1">
                <a:ln>
                  <a:noFill/>
                </a:ln>
                <a:solidFill>
                  <a:srgbClr val="242472"/>
                </a:solidFill>
                <a:effectLst/>
                <a:uLnTx/>
                <a:uFillTx/>
                <a:latin typeface="Arial Rounded MT Bold" panose="020F0704030504030204" pitchFamily="34" charset="0"/>
                <a:ea typeface="Arial"/>
                <a:cs typeface="Helvetica"/>
                <a:sym typeface="Helvetica"/>
              </a:rPr>
              <a:t>dei</a:t>
            </a:r>
            <a:r>
              <a:rPr kumimoji="0" lang="en-US" altLang="zh-CN" sz="3200" b="1" i="0" u="none" strike="noStrike" kern="1200" cap="none" spc="15" normalizeH="0" baseline="0" noProof="0" dirty="0">
                <a:ln>
                  <a:noFill/>
                </a:ln>
                <a:solidFill>
                  <a:srgbClr val="242472"/>
                </a:solidFill>
                <a:effectLst/>
                <a:uLnTx/>
                <a:uFillTx/>
                <a:latin typeface="Arial Rounded MT Bold" panose="020F0704030504030204" pitchFamily="34" charset="0"/>
                <a:ea typeface="宋体" panose="02010600030101010101" pitchFamily="2" charset="-122"/>
                <a:cs typeface="Arial"/>
                <a:sym typeface="Helvetica"/>
              </a:rPr>
              <a:t> </a:t>
            </a:r>
            <a:r>
              <a:rPr kumimoji="0" lang="en-US" altLang="zh-CN" sz="3200" b="1" i="0" u="none" strike="noStrike" kern="1200" cap="none" spc="25" normalizeH="0" baseline="0" noProof="0" dirty="0" err="1">
                <a:ln>
                  <a:noFill/>
                </a:ln>
                <a:solidFill>
                  <a:srgbClr val="242472"/>
                </a:solidFill>
                <a:effectLst/>
                <a:uLnTx/>
                <a:uFillTx/>
                <a:latin typeface="Arial Rounded MT Bold" panose="020F0704030504030204" pitchFamily="34" charset="0"/>
                <a:ea typeface="Arial"/>
                <a:cs typeface="Helvetica"/>
                <a:sym typeface="Helvetica"/>
              </a:rPr>
              <a:t>singoli</a:t>
            </a:r>
            <a:r>
              <a:rPr kumimoji="0" lang="en-US" altLang="zh-CN" sz="3200" b="1" i="0" u="none" strike="noStrike" kern="1200" cap="none" spc="20" normalizeH="0" baseline="0" noProof="0" dirty="0">
                <a:ln>
                  <a:noFill/>
                </a:ln>
                <a:solidFill>
                  <a:srgbClr val="242472"/>
                </a:solidFill>
                <a:effectLst/>
                <a:uLnTx/>
                <a:uFillTx/>
                <a:latin typeface="Arial Rounded MT Bold" panose="020F0704030504030204" pitchFamily="34" charset="0"/>
                <a:ea typeface="宋体" panose="02010600030101010101" pitchFamily="2" charset="-122"/>
                <a:cs typeface="Arial"/>
                <a:sym typeface="Helvetica"/>
              </a:rPr>
              <a:t> </a:t>
            </a:r>
            <a:r>
              <a:rPr kumimoji="0" lang="en-US" altLang="zh-CN" sz="3200" b="1" i="0" u="none" strike="noStrike" kern="1200" cap="none" spc="34" normalizeH="0" baseline="0" noProof="0" dirty="0" err="1">
                <a:ln>
                  <a:noFill/>
                </a:ln>
                <a:solidFill>
                  <a:srgbClr val="242472"/>
                </a:solidFill>
                <a:effectLst/>
                <a:uLnTx/>
                <a:uFillTx/>
                <a:latin typeface="Arial Rounded MT Bold" panose="020F0704030504030204" pitchFamily="34" charset="0"/>
                <a:ea typeface="Arial"/>
                <a:cs typeface="Helvetica"/>
                <a:sym typeface="Helvetica"/>
              </a:rPr>
              <a:t>componenti</a:t>
            </a:r>
            <a:r>
              <a:rPr kumimoji="0" lang="en-US" altLang="zh-CN" sz="3200" b="1" i="0" u="none" strike="noStrike" kern="1200" cap="none" spc="20" normalizeH="0" baseline="0" noProof="0" dirty="0">
                <a:ln>
                  <a:noFill/>
                </a:ln>
                <a:solidFill>
                  <a:srgbClr val="242472"/>
                </a:solidFill>
                <a:effectLst/>
                <a:uLnTx/>
                <a:uFillTx/>
                <a:latin typeface="Arial Rounded MT Bold" panose="020F0704030504030204" pitchFamily="34" charset="0"/>
                <a:ea typeface="宋体" panose="02010600030101010101" pitchFamily="2" charset="-122"/>
                <a:cs typeface="Arial"/>
                <a:sym typeface="Helvetica"/>
              </a:rPr>
              <a:t> </a:t>
            </a:r>
            <a:r>
              <a:rPr kumimoji="0" lang="en-US" altLang="zh-CN" sz="3200" b="1" i="0" u="none" strike="noStrike" kern="1200" cap="none" spc="60" normalizeH="0" baseline="0" noProof="0" dirty="0">
                <a:ln>
                  <a:noFill/>
                </a:ln>
                <a:solidFill>
                  <a:srgbClr val="242472"/>
                </a:solidFill>
                <a:effectLst/>
                <a:uLnTx/>
                <a:uFillTx/>
                <a:latin typeface="Arial Rounded MT Bold" panose="020F0704030504030204" pitchFamily="34" charset="0"/>
                <a:ea typeface="Arial"/>
                <a:cs typeface="Helvetica"/>
                <a:sym typeface="Helvetica"/>
              </a:rPr>
              <a:t>e</a:t>
            </a:r>
            <a:r>
              <a:rPr kumimoji="0" lang="en-US" altLang="zh-CN" sz="3200" b="1" i="0" u="none" strike="noStrike" kern="1200" cap="none" spc="20" normalizeH="0" baseline="0" noProof="0" dirty="0">
                <a:ln>
                  <a:noFill/>
                </a:ln>
                <a:solidFill>
                  <a:srgbClr val="242472"/>
                </a:solidFill>
                <a:effectLst/>
                <a:uLnTx/>
                <a:uFillTx/>
                <a:latin typeface="Arial Rounded MT Bold" panose="020F0704030504030204" pitchFamily="34" charset="0"/>
                <a:ea typeface="宋体" panose="02010600030101010101" pitchFamily="2" charset="-122"/>
                <a:cs typeface="Arial"/>
                <a:sym typeface="Helvetica"/>
              </a:rPr>
              <a:t> </a:t>
            </a:r>
            <a:r>
              <a:rPr kumimoji="0" lang="en-US" altLang="zh-CN" sz="3200" b="1" i="0" u="none" strike="noStrike" kern="1200" cap="none" spc="25" normalizeH="0" baseline="0" noProof="0" dirty="0" err="1">
                <a:ln>
                  <a:noFill/>
                </a:ln>
                <a:solidFill>
                  <a:srgbClr val="242472"/>
                </a:solidFill>
                <a:effectLst/>
                <a:uLnTx/>
                <a:uFillTx/>
                <a:latin typeface="Arial Rounded MT Bold" panose="020F0704030504030204" pitchFamily="34" charset="0"/>
                <a:ea typeface="Arial"/>
                <a:cs typeface="Helvetica"/>
                <a:sym typeface="Helvetica"/>
              </a:rPr>
              <a:t>ridurre</a:t>
            </a:r>
            <a:r>
              <a:rPr kumimoji="0" lang="en-US" altLang="zh-CN" sz="3200" b="1" i="0" u="none" strike="noStrike" kern="1200" cap="none" spc="20" normalizeH="0" baseline="0" noProof="0" dirty="0">
                <a:ln>
                  <a:noFill/>
                </a:ln>
                <a:solidFill>
                  <a:srgbClr val="242472"/>
                </a:solidFill>
                <a:effectLst/>
                <a:uLnTx/>
                <a:uFillTx/>
                <a:latin typeface="Arial Rounded MT Bold" panose="020F0704030504030204" pitchFamily="34" charset="0"/>
                <a:ea typeface="宋体" panose="02010600030101010101" pitchFamily="2" charset="-122"/>
                <a:cs typeface="Arial"/>
                <a:sym typeface="Helvetica"/>
              </a:rPr>
              <a:t> </a:t>
            </a:r>
            <a:r>
              <a:rPr kumimoji="0" lang="en-US" altLang="zh-CN" sz="3200" b="1" i="0" u="none" strike="noStrike" kern="1200" cap="none" spc="34" normalizeH="0" baseline="0" noProof="0" dirty="0">
                <a:ln>
                  <a:noFill/>
                </a:ln>
                <a:solidFill>
                  <a:srgbClr val="242472"/>
                </a:solidFill>
                <a:effectLst/>
                <a:uLnTx/>
                <a:uFillTx/>
                <a:latin typeface="Arial Rounded MT Bold" panose="020F0704030504030204" pitchFamily="34" charset="0"/>
                <a:ea typeface="Arial"/>
                <a:cs typeface="Helvetica"/>
                <a:sym typeface="Helvetica"/>
              </a:rPr>
              <a:t>l</a:t>
            </a:r>
            <a:r>
              <a:rPr kumimoji="0" lang="en-US" altLang="zh-CN" sz="3200" b="1" i="0" u="none" strike="noStrike" kern="1200" cap="none" spc="15" normalizeH="0" baseline="0" noProof="0" dirty="0">
                <a:ln>
                  <a:noFill/>
                </a:ln>
                <a:solidFill>
                  <a:srgbClr val="242472"/>
                </a:solidFill>
                <a:effectLst/>
                <a:uLnTx/>
                <a:uFillTx/>
                <a:latin typeface="Arial Rounded MT Bold" panose="020F0704030504030204" pitchFamily="34" charset="0"/>
                <a:ea typeface="Arial"/>
                <a:cs typeface="Helvetica"/>
                <a:sym typeface="Helvetica"/>
              </a:rPr>
              <a:t>’</a:t>
            </a:r>
            <a:r>
              <a:rPr kumimoji="0" lang="en-US" altLang="zh-CN" sz="3200" b="1" i="0" u="none" strike="noStrike" kern="1200" cap="none" spc="20" normalizeH="0" baseline="0" noProof="0" dirty="0">
                <a:ln>
                  <a:noFill/>
                </a:ln>
                <a:solidFill>
                  <a:srgbClr val="242472"/>
                </a:solidFill>
                <a:effectLst/>
                <a:uLnTx/>
                <a:uFillTx/>
                <a:latin typeface="Arial Rounded MT Bold" panose="020F0704030504030204" pitchFamily="34" charset="0"/>
                <a:ea typeface="宋体" panose="02010600030101010101" pitchFamily="2" charset="-122"/>
                <a:cs typeface="Arial"/>
                <a:sym typeface="Helvetica"/>
              </a:rPr>
              <a:t> </a:t>
            </a:r>
            <a:r>
              <a:rPr kumimoji="0" lang="en-US" altLang="zh-CN" sz="3200" b="1" i="0" u="none" strike="noStrike" kern="1200" cap="none" spc="30" normalizeH="0" baseline="0" noProof="0" dirty="0" err="1">
                <a:ln>
                  <a:noFill/>
                </a:ln>
                <a:solidFill>
                  <a:srgbClr val="242472"/>
                </a:solidFill>
                <a:effectLst/>
                <a:uLnTx/>
                <a:uFillTx/>
                <a:latin typeface="Arial Rounded MT Bold" panose="020F0704030504030204" pitchFamily="34" charset="0"/>
                <a:ea typeface="Arial"/>
                <a:cs typeface="Helvetica"/>
                <a:sym typeface="Helvetica"/>
              </a:rPr>
              <a:t>incidenza</a:t>
            </a:r>
            <a:r>
              <a:rPr kumimoji="0" lang="en-US" altLang="zh-CN" sz="3200" b="1" i="0" u="none" strike="noStrike" kern="1200" cap="none" spc="20" normalizeH="0" baseline="0" noProof="0" dirty="0">
                <a:ln>
                  <a:noFill/>
                </a:ln>
                <a:solidFill>
                  <a:srgbClr val="242472"/>
                </a:solidFill>
                <a:effectLst/>
                <a:uLnTx/>
                <a:uFillTx/>
                <a:latin typeface="Arial Rounded MT Bold" panose="020F0704030504030204" pitchFamily="34" charset="0"/>
                <a:ea typeface="宋体" panose="02010600030101010101" pitchFamily="2" charset="-122"/>
                <a:cs typeface="Arial"/>
                <a:sym typeface="Helvetica"/>
              </a:rPr>
              <a:t> </a:t>
            </a:r>
            <a:r>
              <a:rPr kumimoji="0" lang="en-US" altLang="zh-CN" sz="3200" b="1" i="0" u="none" strike="noStrike" kern="1200" cap="none" spc="34" normalizeH="0" baseline="0" noProof="0" dirty="0">
                <a:ln>
                  <a:noFill/>
                </a:ln>
                <a:solidFill>
                  <a:srgbClr val="242472"/>
                </a:solidFill>
                <a:effectLst/>
                <a:uLnTx/>
                <a:uFillTx/>
                <a:latin typeface="Arial Rounded MT Bold" panose="020F0704030504030204" pitchFamily="34" charset="0"/>
                <a:ea typeface="Arial"/>
                <a:cs typeface="Helvetica"/>
                <a:sym typeface="Helvetica"/>
              </a:rPr>
              <a:t>e/o</a:t>
            </a:r>
            <a:r>
              <a:rPr kumimoji="0" lang="en-US" altLang="zh-CN" sz="3200" b="1" i="0" u="none" strike="noStrike" kern="1200" cap="none" spc="20" normalizeH="0" baseline="0" noProof="0" dirty="0">
                <a:ln>
                  <a:noFill/>
                </a:ln>
                <a:solidFill>
                  <a:srgbClr val="242472"/>
                </a:solidFill>
                <a:effectLst/>
                <a:uLnTx/>
                <a:uFillTx/>
                <a:latin typeface="Arial Rounded MT Bold" panose="020F0704030504030204" pitchFamily="34" charset="0"/>
                <a:ea typeface="宋体" panose="02010600030101010101" pitchFamily="2" charset="-122"/>
                <a:cs typeface="Arial"/>
                <a:sym typeface="Helvetica"/>
              </a:rPr>
              <a:t> </a:t>
            </a:r>
            <a:r>
              <a:rPr kumimoji="0" lang="en-US" altLang="zh-CN" sz="3200" b="1" i="0" u="none" strike="noStrike" kern="1200" cap="none" spc="25" normalizeH="0" baseline="0" noProof="0" dirty="0" err="1">
                <a:ln>
                  <a:noFill/>
                </a:ln>
                <a:solidFill>
                  <a:srgbClr val="242472"/>
                </a:solidFill>
                <a:effectLst/>
                <a:uLnTx/>
                <a:uFillTx/>
                <a:latin typeface="Arial Rounded MT Bold" panose="020F0704030504030204" pitchFamily="34" charset="0"/>
                <a:ea typeface="Arial"/>
                <a:cs typeface="Helvetica"/>
                <a:sym typeface="Helvetica"/>
              </a:rPr>
              <a:t>gravità</a:t>
            </a:r>
            <a:r>
              <a:rPr kumimoji="0" lang="en-US" altLang="zh-CN" sz="3200" b="1" i="0" u="none" strike="noStrike" kern="1200" cap="none" spc="20" normalizeH="0" baseline="0" noProof="0" dirty="0">
                <a:ln>
                  <a:noFill/>
                </a:ln>
                <a:solidFill>
                  <a:srgbClr val="242472"/>
                </a:solidFill>
                <a:effectLst/>
                <a:uLnTx/>
                <a:uFillTx/>
                <a:latin typeface="Arial Rounded MT Bold" panose="020F0704030504030204" pitchFamily="34" charset="0"/>
                <a:ea typeface="宋体" panose="02010600030101010101" pitchFamily="2" charset="-122"/>
                <a:cs typeface="Arial"/>
                <a:sym typeface="Helvetica"/>
              </a:rPr>
              <a:t> </a:t>
            </a:r>
            <a:r>
              <a:rPr kumimoji="0" lang="en-US" altLang="zh-CN" sz="3200" b="1" i="0" u="none" strike="noStrike" kern="1200" cap="none" spc="30" normalizeH="0" baseline="0" noProof="0" dirty="0" err="1">
                <a:ln>
                  <a:noFill/>
                </a:ln>
                <a:solidFill>
                  <a:srgbClr val="242472"/>
                </a:solidFill>
                <a:effectLst/>
                <a:uLnTx/>
                <a:uFillTx/>
                <a:latin typeface="Arial Rounded MT Bold" panose="020F0704030504030204" pitchFamily="34" charset="0"/>
                <a:ea typeface="Arial"/>
                <a:cs typeface="Helvetica"/>
                <a:sym typeface="Helvetica"/>
              </a:rPr>
              <a:t>degli</a:t>
            </a:r>
            <a:r>
              <a:rPr kumimoji="0" lang="en-US" altLang="zh-CN" sz="3200" b="1" i="0" u="none" strike="noStrike" kern="1200" cap="none" spc="20" normalizeH="0" baseline="0" noProof="0" dirty="0">
                <a:ln>
                  <a:noFill/>
                </a:ln>
                <a:solidFill>
                  <a:srgbClr val="242472"/>
                </a:solidFill>
                <a:effectLst/>
                <a:uLnTx/>
                <a:uFillTx/>
                <a:latin typeface="Arial Rounded MT Bold" panose="020F0704030504030204" pitchFamily="34" charset="0"/>
                <a:ea typeface="宋体" panose="02010600030101010101" pitchFamily="2" charset="-122"/>
                <a:cs typeface="Arial"/>
                <a:sym typeface="Helvetica"/>
              </a:rPr>
              <a:t> </a:t>
            </a:r>
            <a:r>
              <a:rPr kumimoji="0" lang="en-US" altLang="zh-CN" sz="3200" b="1" i="0" u="none" strike="noStrike" kern="1200" cap="none" spc="25" normalizeH="0" baseline="0" noProof="0" dirty="0" err="1">
                <a:ln>
                  <a:noFill/>
                </a:ln>
                <a:solidFill>
                  <a:srgbClr val="242472"/>
                </a:solidFill>
                <a:effectLst/>
                <a:uLnTx/>
                <a:uFillTx/>
                <a:latin typeface="Arial Rounded MT Bold" panose="020F0704030504030204" pitchFamily="34" charset="0"/>
                <a:ea typeface="Arial"/>
                <a:cs typeface="Helvetica"/>
                <a:sym typeface="Helvetica"/>
              </a:rPr>
              <a:t>effetti</a:t>
            </a:r>
            <a:r>
              <a:rPr kumimoji="0" lang="en-US" altLang="zh-CN" sz="3200" b="1" i="0" u="none" strike="noStrike" kern="1200" cap="none" spc="0" normalizeH="0" baseline="0" noProof="0" dirty="0">
                <a:ln>
                  <a:noFill/>
                </a:ln>
                <a:solidFill>
                  <a:srgbClr val="242472"/>
                </a:solidFill>
                <a:effectLst/>
                <a:uLnTx/>
                <a:uFillTx/>
                <a:latin typeface="Arial Rounded MT Bold" panose="020F0704030504030204" pitchFamily="34" charset="0"/>
                <a:ea typeface="宋体" panose="02010600030101010101" pitchFamily="2" charset="-122"/>
                <a:cs typeface="Arial"/>
                <a:sym typeface="Helvetica"/>
              </a:rPr>
              <a:t> </a:t>
            </a:r>
            <a:r>
              <a:rPr kumimoji="0" lang="en-US" altLang="zh-CN" sz="3200" b="1" i="0" u="none" strike="noStrike" kern="1200" cap="none" spc="5" normalizeH="0" baseline="0" noProof="0" dirty="0" err="1">
                <a:ln>
                  <a:noFill/>
                </a:ln>
                <a:solidFill>
                  <a:srgbClr val="242472"/>
                </a:solidFill>
                <a:effectLst/>
                <a:uLnTx/>
                <a:uFillTx/>
                <a:latin typeface="Arial Rounded MT Bold" panose="020F0704030504030204" pitchFamily="34" charset="0"/>
                <a:ea typeface="Arial"/>
                <a:cs typeface="Helvetica"/>
                <a:sym typeface="Helvetica"/>
              </a:rPr>
              <a:t>col</a:t>
            </a:r>
            <a:r>
              <a:rPr kumimoji="0" lang="en-US" altLang="zh-CN" sz="3200" b="1" i="0" u="none" strike="noStrike" kern="1200" cap="none" spc="0" normalizeH="0" baseline="0" noProof="0" dirty="0" err="1">
                <a:ln>
                  <a:noFill/>
                </a:ln>
                <a:solidFill>
                  <a:srgbClr val="242472"/>
                </a:solidFill>
                <a:effectLst/>
                <a:uLnTx/>
                <a:uFillTx/>
                <a:latin typeface="Arial Rounded MT Bold" panose="020F0704030504030204" pitchFamily="34" charset="0"/>
                <a:ea typeface="Arial"/>
                <a:cs typeface="Helvetica"/>
                <a:sym typeface="Helvetica"/>
              </a:rPr>
              <a:t>laterali</a:t>
            </a:r>
            <a:endParaRPr kumimoji="0" lang="en-US" altLang="zh-CN" sz="3200" b="1" i="0" u="none" strike="noStrike" kern="1200" cap="none" spc="0" normalizeH="0" baseline="0" noProof="0" dirty="0">
              <a:ln>
                <a:noFill/>
              </a:ln>
              <a:solidFill>
                <a:srgbClr val="242472"/>
              </a:solidFill>
              <a:effectLst/>
              <a:uLnTx/>
              <a:uFillTx/>
              <a:latin typeface="Arial Rounded MT Bold" panose="020F0704030504030204" pitchFamily="34" charset="0"/>
              <a:ea typeface="Arial"/>
              <a:cs typeface="Helvetica"/>
              <a:sym typeface="Helvetica"/>
            </a:endParaRPr>
          </a:p>
          <a:p>
            <a:pPr marL="342900" marR="0" lvl="0" indent="-342900" algn="l" defTabSz="914400" rtl="0" eaLnBrk="1" fontAlgn="auto" latinLnBrk="0" hangingPunct="0">
              <a:lnSpc>
                <a:spcPct val="95416"/>
              </a:lnSpc>
              <a:spcBef>
                <a:spcPts val="0"/>
              </a:spcBef>
              <a:spcAft>
                <a:spcPts val="0"/>
              </a:spcAft>
              <a:buClrTx/>
              <a:buSzTx/>
              <a:buFont typeface="Arial" panose="020B0604020202020204" pitchFamily="34" charset="0"/>
              <a:buChar char="•"/>
              <a:tabLst/>
              <a:defRPr/>
            </a:pPr>
            <a:endParaRPr lang="en-US" altLang="zh-CN" sz="2400" b="1" kern="1200" dirty="0">
              <a:solidFill>
                <a:srgbClr val="242472"/>
              </a:solidFill>
              <a:latin typeface="Arial Rounded MT Bold" panose="020F0704030504030204" pitchFamily="34" charset="0"/>
              <a:ea typeface="Arial"/>
            </a:endParaRPr>
          </a:p>
          <a:p>
            <a:pPr marL="0" marR="0" lvl="0" indent="0" algn="l" defTabSz="914400" rtl="0" eaLnBrk="1" fontAlgn="auto" latinLnBrk="0" hangingPunct="1">
              <a:lnSpc>
                <a:spcPts val="158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1541219"/>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5" name="Shape 1835"/>
          <p:cNvSpPr>
            <a:spLocks noGrp="1"/>
          </p:cNvSpPr>
          <p:nvPr>
            <p:ph type="title"/>
          </p:nvPr>
        </p:nvSpPr>
        <p:spPr>
          <a:xfrm>
            <a:off x="768983" y="2937364"/>
            <a:ext cx="7097901" cy="2853322"/>
          </a:xfrm>
          <a:prstGeom prst="rect">
            <a:avLst/>
          </a:prstGeom>
        </p:spPr>
        <p:txBody>
          <a:bodyPr>
            <a:normAutofit/>
          </a:bodyPr>
          <a:lstStyle/>
          <a:p>
            <a:pPr marR="5070" lvl="0" indent="971798" defTabSz="781909">
              <a:lnSpc>
                <a:spcPct val="119700"/>
              </a:lnSpc>
              <a:spcBef>
                <a:spcPts val="100"/>
              </a:spcBef>
              <a:defRPr sz="1800"/>
            </a:pPr>
            <a:r>
              <a:rPr sz="2800" i="1" spc="-300" dirty="0">
                <a:solidFill>
                  <a:srgbClr val="FFFFFF"/>
                </a:solidFill>
                <a:latin typeface="Times New Roman"/>
                <a:ea typeface="Times New Roman"/>
                <a:cs typeface="Times New Roman"/>
                <a:sym typeface="Times New Roman"/>
              </a:rPr>
              <a:t>“</a:t>
            </a:r>
            <a:r>
              <a:rPr sz="5000" i="1" spc="-300" dirty="0">
                <a:solidFill>
                  <a:srgbClr val="FFFFFF"/>
                </a:solidFill>
                <a:latin typeface="Times New Roman"/>
                <a:ea typeface="Times New Roman"/>
                <a:cs typeface="Times New Roman"/>
                <a:sym typeface="Times New Roman"/>
              </a:rPr>
              <a:t>Ho </a:t>
            </a:r>
            <a:r>
              <a:rPr sz="5000" i="1" spc="-400" dirty="0" err="1">
                <a:solidFill>
                  <a:srgbClr val="FFFFFF"/>
                </a:solidFill>
                <a:latin typeface="Times New Roman"/>
                <a:ea typeface="Times New Roman"/>
                <a:cs typeface="Times New Roman"/>
                <a:sym typeface="Times New Roman"/>
              </a:rPr>
              <a:t>conosciuto</a:t>
            </a:r>
            <a:r>
              <a:rPr sz="5000" i="1" spc="-400" dirty="0">
                <a:solidFill>
                  <a:srgbClr val="FFFFFF"/>
                </a:solidFill>
                <a:latin typeface="Times New Roman"/>
                <a:ea typeface="Times New Roman"/>
                <a:cs typeface="Times New Roman"/>
                <a:sym typeface="Times New Roman"/>
              </a:rPr>
              <a:t> </a:t>
            </a:r>
            <a:r>
              <a:rPr sz="5000" i="1" spc="-200" dirty="0" err="1">
                <a:solidFill>
                  <a:srgbClr val="FFFFFF"/>
                </a:solidFill>
                <a:latin typeface="Times New Roman"/>
                <a:ea typeface="Times New Roman"/>
                <a:cs typeface="Times New Roman"/>
                <a:sym typeface="Times New Roman"/>
              </a:rPr>
              <a:t>il</a:t>
            </a:r>
            <a:r>
              <a:rPr sz="5000" i="1" spc="-200" dirty="0">
                <a:solidFill>
                  <a:srgbClr val="FFFFFF"/>
                </a:solidFill>
                <a:latin typeface="Times New Roman"/>
                <a:ea typeface="Times New Roman"/>
                <a:cs typeface="Times New Roman"/>
                <a:sym typeface="Times New Roman"/>
              </a:rPr>
              <a:t> </a:t>
            </a:r>
            <a:r>
              <a:rPr sz="5000" i="1" spc="-400" dirty="0">
                <a:solidFill>
                  <a:srgbClr val="FFFFFF"/>
                </a:solidFill>
                <a:latin typeface="Times New Roman"/>
                <a:ea typeface="Times New Roman"/>
                <a:cs typeface="Times New Roman"/>
                <a:sym typeface="Times New Roman"/>
              </a:rPr>
              <a:t>mare  </a:t>
            </a:r>
            <a:r>
              <a:rPr sz="5000" i="1" spc="-400" dirty="0" err="1">
                <a:solidFill>
                  <a:srgbClr val="FFFFFF"/>
                </a:solidFill>
                <a:latin typeface="Times New Roman"/>
                <a:ea typeface="Times New Roman"/>
                <a:cs typeface="Times New Roman"/>
                <a:sym typeface="Times New Roman"/>
              </a:rPr>
              <a:t>meditando</a:t>
            </a:r>
            <a:r>
              <a:rPr sz="5000" i="1" spc="-400" dirty="0">
                <a:solidFill>
                  <a:srgbClr val="FFFFFF"/>
                </a:solidFill>
                <a:latin typeface="Times New Roman"/>
                <a:ea typeface="Times New Roman"/>
                <a:cs typeface="Times New Roman"/>
                <a:sym typeface="Times New Roman"/>
              </a:rPr>
              <a:t> </a:t>
            </a:r>
            <a:r>
              <a:rPr sz="5000" i="1" spc="-300" dirty="0" err="1">
                <a:solidFill>
                  <a:srgbClr val="FFFFFF"/>
                </a:solidFill>
                <a:latin typeface="Times New Roman"/>
                <a:ea typeface="Times New Roman"/>
                <a:cs typeface="Times New Roman"/>
                <a:sym typeface="Times New Roman"/>
              </a:rPr>
              <a:t>su</a:t>
            </a:r>
            <a:r>
              <a:rPr sz="5000" i="1" spc="-300" dirty="0">
                <a:solidFill>
                  <a:srgbClr val="FFFFFF"/>
                </a:solidFill>
                <a:latin typeface="Times New Roman"/>
                <a:ea typeface="Times New Roman"/>
                <a:cs typeface="Times New Roman"/>
                <a:sym typeface="Times New Roman"/>
              </a:rPr>
              <a:t> una </a:t>
            </a:r>
            <a:r>
              <a:rPr sz="5000" i="1" spc="-500" dirty="0" err="1">
                <a:solidFill>
                  <a:srgbClr val="FFFFFF"/>
                </a:solidFill>
                <a:latin typeface="Times New Roman"/>
                <a:ea typeface="Times New Roman"/>
                <a:cs typeface="Times New Roman"/>
                <a:sym typeface="Times New Roman"/>
              </a:rPr>
              <a:t>goccia</a:t>
            </a:r>
            <a:r>
              <a:rPr sz="5000" i="1" spc="-500" dirty="0">
                <a:solidFill>
                  <a:srgbClr val="FFFFFF"/>
                </a:solidFill>
                <a:latin typeface="Times New Roman"/>
                <a:ea typeface="Times New Roman"/>
                <a:cs typeface="Times New Roman"/>
                <a:sym typeface="Times New Roman"/>
              </a:rPr>
              <a:t> </a:t>
            </a:r>
            <a:r>
              <a:rPr sz="5000" i="1" spc="-300" dirty="0">
                <a:solidFill>
                  <a:srgbClr val="FFFFFF"/>
                </a:solidFill>
                <a:latin typeface="Times New Roman"/>
                <a:ea typeface="Times New Roman"/>
                <a:cs typeface="Times New Roman"/>
                <a:sym typeface="Times New Roman"/>
              </a:rPr>
              <a:t>di</a:t>
            </a:r>
            <a:r>
              <a:rPr sz="5000" i="1" spc="-200" dirty="0">
                <a:solidFill>
                  <a:srgbClr val="FFFFFF"/>
                </a:solidFill>
                <a:latin typeface="Times New Roman"/>
                <a:ea typeface="Times New Roman"/>
                <a:cs typeface="Times New Roman"/>
                <a:sym typeface="Times New Roman"/>
              </a:rPr>
              <a:t> </a:t>
            </a:r>
            <a:r>
              <a:rPr sz="5000" i="1" spc="-400" dirty="0" err="1">
                <a:solidFill>
                  <a:srgbClr val="FFFFFF"/>
                </a:solidFill>
                <a:latin typeface="Times New Roman"/>
                <a:ea typeface="Times New Roman"/>
                <a:cs typeface="Times New Roman"/>
                <a:sym typeface="Times New Roman"/>
              </a:rPr>
              <a:t>rugiada</a:t>
            </a:r>
            <a:r>
              <a:rPr sz="5000" i="1" spc="-400" dirty="0">
                <a:solidFill>
                  <a:srgbClr val="FFFFFF"/>
                </a:solidFill>
                <a:latin typeface="Times New Roman"/>
                <a:ea typeface="Times New Roman"/>
                <a:cs typeface="Times New Roman"/>
                <a:sym typeface="Times New Roman"/>
              </a:rPr>
              <a:t>”</a:t>
            </a:r>
          </a:p>
        </p:txBody>
      </p:sp>
      <p:sp>
        <p:nvSpPr>
          <p:cNvPr id="1836" name="Shape 1836"/>
          <p:cNvSpPr/>
          <p:nvPr/>
        </p:nvSpPr>
        <p:spPr>
          <a:xfrm>
            <a:off x="6852570" y="4927662"/>
            <a:ext cx="1014314" cy="21996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indent="12680" defTabSz="913439">
              <a:lnSpc>
                <a:spcPct val="100000"/>
              </a:lnSpc>
            </a:pPr>
            <a:r>
              <a:rPr sz="1600" i="1" spc="-113">
                <a:solidFill>
                  <a:srgbClr val="FFFFFF"/>
                </a:solidFill>
                <a:latin typeface="Times New Roman"/>
                <a:ea typeface="Times New Roman"/>
                <a:cs typeface="Times New Roman"/>
                <a:sym typeface="Times New Roman"/>
              </a:rPr>
              <a:t>Kahlil</a:t>
            </a:r>
            <a:r>
              <a:rPr sz="1600" i="1" spc="-58">
                <a:solidFill>
                  <a:srgbClr val="FFFFFF"/>
                </a:solidFill>
                <a:latin typeface="Times New Roman"/>
                <a:ea typeface="Times New Roman"/>
                <a:cs typeface="Times New Roman"/>
                <a:sym typeface="Times New Roman"/>
              </a:rPr>
              <a:t> </a:t>
            </a:r>
            <a:r>
              <a:rPr sz="1600" i="1" spc="-113">
                <a:solidFill>
                  <a:srgbClr val="FFFFFF"/>
                </a:solidFill>
                <a:latin typeface="Times New Roman"/>
                <a:ea typeface="Times New Roman"/>
                <a:cs typeface="Times New Roman"/>
                <a:sym typeface="Times New Roman"/>
              </a:rPr>
              <a:t>Gibran</a:t>
            </a:r>
          </a:p>
        </p:txBody>
      </p:sp>
      <p:pic>
        <p:nvPicPr>
          <p:cNvPr id="2" name="Immagine 1">
            <a:extLst>
              <a:ext uri="{FF2B5EF4-FFF2-40B4-BE49-F238E27FC236}">
                <a16:creationId xmlns:a16="http://schemas.microsoft.com/office/drawing/2014/main" id="{03018F11-5BBA-4F2B-B668-D365587D3840}"/>
              </a:ext>
            </a:extLst>
          </p:cNvPr>
          <p:cNvPicPr>
            <a:picLocks noChangeAspect="1"/>
          </p:cNvPicPr>
          <p:nvPr/>
        </p:nvPicPr>
        <p:blipFill>
          <a:blip r:embed="rId2"/>
          <a:stretch>
            <a:fillRect/>
          </a:stretch>
        </p:blipFill>
        <p:spPr>
          <a:xfrm>
            <a:off x="3613409" y="416807"/>
            <a:ext cx="2267909" cy="2316681"/>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9BB7D6E-CA58-48E5-9BDB-EE8AB59A9019}"/>
              </a:ext>
            </a:extLst>
          </p:cNvPr>
          <p:cNvSpPr txBox="1"/>
          <p:nvPr/>
        </p:nvSpPr>
        <p:spPr>
          <a:xfrm>
            <a:off x="80212" y="248242"/>
            <a:ext cx="7636042" cy="66097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a:lnSpc>
                <a:spcPct val="107000"/>
              </a:lnSpc>
              <a:spcAft>
                <a:spcPts val="800"/>
              </a:spcAft>
            </a:pPr>
            <a:r>
              <a:rPr lang="it-IT" sz="2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7)	Terapie di associazione</a:t>
            </a:r>
            <a:r>
              <a:rPr lang="it-IT" sz="1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
            </a:r>
            <a:endParaRPr lang="it-IT"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it-IT" sz="1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La monoterapia non è generalmente sufficiente per il controllo dei valori pressori, soprattutto alla  luce della riduzione dei target di trattamento rispetto alle precedenti raccomandazioni. Pertanto, secondo le nuove LG la  terapia iniziale dovrebbe comprendere due farmaci anti-ipertensivi, ad eccezione dei casi in cui i valori pressori basali sono  vicini al target di trattamento, per cui una monoterapia potrebbe essere sufficiente per il controllo pressorio, o nei pazienti  grandi anziani o fragili, nei quali è preferibile una riduzione più graduale dei valori pressori.</a:t>
            </a:r>
            <a:endParaRPr lang="it-IT"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8)	Associazioni farmacologiche precostituite</a:t>
            </a:r>
            <a:r>
              <a:rPr lang="it-IT" sz="1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t>
            </a:r>
            <a:endParaRPr lang="it-IT"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La scarsa aderenza al trattamento è strettamente correlata al numero di farmaci  assunti dal paziente e rappresenta una delle principali cause di un inadeguato controllo dei valori pressori. Pertanto sono da  preferire le formulazioni contenenti più farmaci (“single </a:t>
            </a:r>
            <a:r>
              <a:rPr lang="it-IT" sz="1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pill</a:t>
            </a:r>
            <a:r>
              <a:rPr lang="it-IT" sz="1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it-IT" sz="1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combination</a:t>
            </a:r>
            <a:r>
              <a:rPr lang="it-IT" sz="1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therapy”), che in molti pazienti consentono di ottenere il controllo dei valori pressori con la somministrazione di una sola compressa.</a:t>
            </a:r>
            <a:endParaRPr lang="it-IT"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9)    Algoritmo per il trattamento.</a:t>
            </a:r>
            <a:r>
              <a:rPr lang="it-IT" sz="20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it-IT"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200"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Per il trattamento iniziale, le LG suggeriscono di preferire la </a:t>
            </a:r>
            <a:r>
              <a:rPr lang="it-IT" sz="1200" i="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combinazioneACE</a:t>
            </a:r>
            <a:r>
              <a:rPr lang="it-IT" sz="1200"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-inibitore/</a:t>
            </a:r>
            <a:r>
              <a:rPr lang="it-IT" sz="1200" i="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sartano</a:t>
            </a:r>
            <a:r>
              <a:rPr lang="it-IT" sz="1200"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 calcio-antagonista/diuretico (tiazidico o tiazidico-simile). Nei pazienti che necessitano di una triplice  terapia, dovrebbe essere utilizzata l’associazione ACE-inibitore/</a:t>
            </a:r>
            <a:r>
              <a:rPr lang="it-IT" sz="1200" i="1" dirty="0" err="1">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sartano</a:t>
            </a:r>
            <a:r>
              <a:rPr lang="it-IT" sz="1200"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 + calcio antagonista + diuretico (tiazidico o  tiazidico-simile). I beta-bloccanti devono essere impiegati in presenza di specifiche indicazioni per il loro utilizzo, quali  coronaropatia, scompenso cardiaco a ridotta frazione d’eiezione.</a:t>
            </a:r>
            <a:endParaRPr lang="it-IT" sz="1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10)    Gestione del rischio cardiovascolare</a:t>
            </a:r>
            <a:r>
              <a:rPr lang="it-IT" sz="20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it-IT"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200" i="1"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rPr>
              <a:t>del paziente iperteso. Le statine dovrebbero essere somministrate nell’iperteso con  malattia cardiovascolare nota o rischio moderato-alto, ma i benefici di tale trattamento sono stati dimostrati anche in presenza  di un rischio basso-moderato. La terapia antiaggregante dovrebbe essere riservata ai pazienti in prevenzione secondaria,  mentre non è raccomandata per la prevenzione primaria.</a:t>
            </a:r>
            <a:endParaRPr lang="it-IT" sz="11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200" i="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endParaRPr lang="it-IT"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Williams B, </a:t>
            </a:r>
            <a:r>
              <a:rPr lang="en-US" sz="1200" i="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Mancia</a:t>
            </a:r>
            <a:r>
              <a:rPr lang="en-US" sz="1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G. Eur Heart J. 2018;39(33):3007–8, https://doi.org/10.1093/eurheartj/ehy439.</a:t>
            </a:r>
            <a:endParaRPr lang="it-IT"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i="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endParaRPr lang="it-IT"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magine 7">
            <a:extLst>
              <a:ext uri="{FF2B5EF4-FFF2-40B4-BE49-F238E27FC236}">
                <a16:creationId xmlns:a16="http://schemas.microsoft.com/office/drawing/2014/main" id="{6D8B9711-3B49-43BC-8170-2D29D6B08342}"/>
              </a:ext>
            </a:extLst>
          </p:cNvPr>
          <p:cNvPicPr>
            <a:picLocks noChangeAspect="1"/>
          </p:cNvPicPr>
          <p:nvPr/>
        </p:nvPicPr>
        <p:blipFill>
          <a:blip r:embed="rId3"/>
          <a:stretch>
            <a:fillRect/>
          </a:stretch>
        </p:blipFill>
        <p:spPr>
          <a:xfrm>
            <a:off x="7716254" y="0"/>
            <a:ext cx="1427746" cy="2149642"/>
          </a:xfrm>
          <a:prstGeom prst="rect">
            <a:avLst/>
          </a:prstGeom>
        </p:spPr>
      </p:pic>
    </p:spTree>
    <p:extLst>
      <p:ext uri="{BB962C8B-B14F-4D97-AF65-F5344CB8AC3E}">
        <p14:creationId xmlns:p14="http://schemas.microsoft.com/office/powerpoint/2010/main" val="299127119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1" name="image16.jpeg" descr="Risultati immagini per complessita' immagini"/>
          <p:cNvPicPr/>
          <p:nvPr/>
        </p:nvPicPr>
        <p:blipFill>
          <a:blip r:embed="rId2"/>
          <a:stretch>
            <a:fillRect/>
          </a:stretch>
        </p:blipFill>
        <p:spPr>
          <a:xfrm>
            <a:off x="6587876" y="3123569"/>
            <a:ext cx="2238495" cy="3213164"/>
          </a:xfrm>
          <a:prstGeom prst="rect">
            <a:avLst/>
          </a:prstGeom>
          <a:ln w="12700">
            <a:miter lim="400000"/>
          </a:ln>
        </p:spPr>
      </p:pic>
      <p:pic>
        <p:nvPicPr>
          <p:cNvPr id="1552" name="image17.jpeg" descr="C:\Users\monizzi\Desktop\Fotolia_63555149_Subscription_Monthly_XXL.jpg"/>
          <p:cNvPicPr/>
          <p:nvPr/>
        </p:nvPicPr>
        <p:blipFill>
          <a:blip r:embed="rId3"/>
          <a:stretch>
            <a:fillRect/>
          </a:stretch>
        </p:blipFill>
        <p:spPr>
          <a:xfrm>
            <a:off x="662424" y="1352038"/>
            <a:ext cx="4899167" cy="4337187"/>
          </a:xfrm>
          <a:prstGeom prst="rect">
            <a:avLst/>
          </a:prstGeom>
          <a:ln w="12700">
            <a:miter lim="400000"/>
          </a:ln>
        </p:spPr>
      </p:pic>
      <p:sp>
        <p:nvSpPr>
          <p:cNvPr id="1553" name="Shape 1553"/>
          <p:cNvSpPr/>
          <p:nvPr/>
        </p:nvSpPr>
        <p:spPr>
          <a:xfrm>
            <a:off x="1" y="198194"/>
            <a:ext cx="8725925" cy="979853"/>
          </a:xfrm>
          <a:prstGeom prst="rect">
            <a:avLst/>
          </a:prstGeom>
          <a:ln w="12700">
            <a:miter lim="400000"/>
          </a:ln>
          <a:extLst>
            <a:ext uri="{C572A759-6A51-4108-AA02-DFA0A04FC94B}">
              <ma14:wrappingTextBoxFlag xmlns:ma14="http://schemas.microsoft.com/office/mac/drawingml/2011/main" xmlns="" val="1"/>
            </a:ext>
          </a:extLst>
        </p:spPr>
        <p:txBody>
          <a:bodyPr lIns="39076" tIns="39076" rIns="39076" bIns="39076">
            <a:spAutoFit/>
          </a:bodyPr>
          <a:lstStyle>
            <a:lvl1pPr algn="ctr" defTabSz="383983">
              <a:defRPr sz="6100" b="1">
                <a:latin typeface="Calibri"/>
                <a:ea typeface="Calibri"/>
                <a:cs typeface="Calibri"/>
                <a:sym typeface="Calibri"/>
              </a:defRPr>
            </a:lvl1pPr>
          </a:lstStyle>
          <a:p>
            <a:pPr lvl="0">
              <a:defRPr sz="1800" b="0"/>
            </a:pPr>
            <a:r>
              <a:rPr sz="6100" b="1"/>
              <a:t>Complessita’</a:t>
            </a:r>
          </a:p>
        </p:txBody>
      </p:sp>
    </p:spTree>
    <p:extLst>
      <p:ext uri="{BB962C8B-B14F-4D97-AF65-F5344CB8AC3E}">
        <p14:creationId xmlns:p14="http://schemas.microsoft.com/office/powerpoint/2010/main" val="399692969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8" name="Shape 1568"/>
          <p:cNvSpPr>
            <a:spLocks noGrp="1"/>
          </p:cNvSpPr>
          <p:nvPr>
            <p:ph type="body" idx="1"/>
          </p:nvPr>
        </p:nvSpPr>
        <p:spPr>
          <a:xfrm>
            <a:off x="1379198" y="3310623"/>
            <a:ext cx="6354112" cy="3079237"/>
          </a:xfrm>
          <a:prstGeom prst="rect">
            <a:avLst/>
          </a:prstGeom>
        </p:spPr>
        <p:txBody>
          <a:bodyPr>
            <a:normAutofit/>
          </a:bodyPr>
          <a:lstStyle/>
          <a:p>
            <a:pPr marL="0" lvl="0" indent="0" defTabSz="781909">
              <a:lnSpc>
                <a:spcPct val="100000"/>
              </a:lnSpc>
              <a:spcBef>
                <a:spcPts val="0"/>
              </a:spcBef>
              <a:defRPr sz="1800"/>
            </a:pPr>
            <a:r>
              <a:rPr sz="1400">
                <a:solidFill>
                  <a:srgbClr val="FFFFFF"/>
                </a:solidFill>
                <a:latin typeface="Arial"/>
                <a:ea typeface="Arial"/>
                <a:cs typeface="Arial"/>
                <a:sym typeface="Arial"/>
              </a:rPr>
              <a:t>«Nessun uomo è un’isola, completo in se stesso; ogni uomo è un pezzo del continente, una parte del tutto. Se anche solo una zolla venisse lavata via dal mare, l’Europa ne sarebbe diminuita, come se le mancasse un promontorio, come se venisse a mancare una dimora di amici tuoi, o la tua stessa casa. La morte di qualsiasi uomo mi sminuisce, perché io sono parte dell’umanità. E dunque non chiedere mai per chi suona la campana: suona per te».</a:t>
            </a:r>
          </a:p>
          <a:p>
            <a:pPr marL="0" lvl="0" indent="0" defTabSz="781909">
              <a:lnSpc>
                <a:spcPct val="100000"/>
              </a:lnSpc>
              <a:spcBef>
                <a:spcPts val="0"/>
              </a:spcBef>
              <a:defRPr sz="1800"/>
            </a:pPr>
            <a:r>
              <a:rPr sz="1400">
                <a:solidFill>
                  <a:srgbClr val="FFFFFF"/>
                </a:solidFill>
                <a:latin typeface="Arial"/>
                <a:ea typeface="Arial"/>
                <a:cs typeface="Arial"/>
                <a:sym typeface="Arial"/>
              </a:rPr>
              <a:t> </a:t>
            </a:r>
          </a:p>
          <a:p>
            <a:pPr marL="0" lvl="0" indent="0" defTabSz="781909">
              <a:lnSpc>
                <a:spcPct val="100000"/>
              </a:lnSpc>
              <a:spcBef>
                <a:spcPts val="0"/>
              </a:spcBef>
              <a:defRPr sz="1800"/>
            </a:pPr>
            <a:r>
              <a:rPr sz="1400" cap="all">
                <a:solidFill>
                  <a:srgbClr val="FFFFFF"/>
                </a:solidFill>
                <a:latin typeface="Arial Bold"/>
                <a:ea typeface="Arial Bold"/>
                <a:cs typeface="Arial Bold"/>
                <a:sym typeface="Arial Bold"/>
              </a:rPr>
              <a:t>JOHN DONNE (1572-1631)</a:t>
            </a:r>
          </a:p>
          <a:p>
            <a:pPr marL="0" lvl="0" indent="0" defTabSz="781909">
              <a:lnSpc>
                <a:spcPct val="100000"/>
              </a:lnSpc>
              <a:spcBef>
                <a:spcPts val="0"/>
              </a:spcBef>
              <a:defRPr sz="1800"/>
            </a:pPr>
            <a:endParaRPr sz="1400">
              <a:solidFill>
                <a:srgbClr val="FFFFFF"/>
              </a:solidFill>
              <a:latin typeface="Arial"/>
              <a:ea typeface="Arial"/>
              <a:cs typeface="Arial"/>
              <a:sym typeface="Arial"/>
            </a:endParaRPr>
          </a:p>
          <a:p>
            <a:pPr marL="0" lvl="0" indent="0" defTabSz="781909">
              <a:lnSpc>
                <a:spcPct val="100000"/>
              </a:lnSpc>
              <a:spcBef>
                <a:spcPts val="0"/>
              </a:spcBef>
              <a:defRPr sz="1800"/>
            </a:pPr>
            <a:br>
              <a:rPr sz="1400">
                <a:solidFill>
                  <a:srgbClr val="FFFFFF"/>
                </a:solidFill>
                <a:latin typeface="Arial"/>
                <a:ea typeface="Arial"/>
                <a:cs typeface="Arial"/>
                <a:sym typeface="Arial"/>
              </a:rPr>
            </a:br>
            <a:r>
              <a:rPr sz="1400" i="1">
                <a:latin typeface="Arial"/>
                <a:ea typeface="Arial"/>
                <a:cs typeface="Arial"/>
                <a:sym typeface="Arial"/>
                <a:hlinkClick r:id="rId2"/>
              </a:rPr>
              <a:t>Meditazione XVII</a:t>
            </a:r>
          </a:p>
        </p:txBody>
      </p:sp>
      <p:pic>
        <p:nvPicPr>
          <p:cNvPr id="1569" name="image31.jpeg" descr="http://blog.petiteplaisance.it/wp-content/uploads/2016/07/John-Donne-ritratto-da-un-anonimo-1595-circa-National-Portrait-Gallery-Londra.jpg"/>
          <p:cNvPicPr/>
          <p:nvPr/>
        </p:nvPicPr>
        <p:blipFill>
          <a:blip r:embed="rId3"/>
          <a:stretch>
            <a:fillRect/>
          </a:stretch>
        </p:blipFill>
        <p:spPr>
          <a:xfrm>
            <a:off x="5940345" y="561998"/>
            <a:ext cx="2476055" cy="2723658"/>
          </a:xfrm>
          <a:prstGeom prst="rect">
            <a:avLst/>
          </a:prstGeom>
          <a:ln w="12700">
            <a:miter lim="400000"/>
          </a:ln>
        </p:spPr>
      </p:pic>
      <p:pic>
        <p:nvPicPr>
          <p:cNvPr id="1570" name="image76.png"/>
          <p:cNvPicPr/>
          <p:nvPr/>
        </p:nvPicPr>
        <p:blipFill>
          <a:blip r:embed="rId4"/>
          <a:stretch>
            <a:fillRect/>
          </a:stretch>
        </p:blipFill>
        <p:spPr>
          <a:xfrm>
            <a:off x="801770" y="692315"/>
            <a:ext cx="5123373" cy="166808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5B9BD5"/>
          </a:solidFill>
          <a:prstDash val="solid"/>
          <a:bevel/>
        </a:ln>
        <a:effectLst/>
      </a:spPr>
      <a:bodyPr rot="0" spcFirstLastPara="1" vertOverflow="overflow" horzOverflow="overflow" vert="horz" wrap="square" lIns="45718" tIns="45718" rIns="45718" bIns="45718" numCol="1" spcCol="38100" rtlCol="0" anchor="ctr">
        <a:spAutoFit/>
      </a:bodyPr>
      <a:lstStyle>
        <a:defPPr marL="0" marR="0" indent="0" algn="l" defTabSz="449262" rtl="0" fontAlgn="auto" latinLnBrk="1"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B9BD5"/>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449262" rtl="0" fontAlgn="auto" latinLnBrk="1"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5B9BD5"/>
          </a:solidFill>
          <a:prstDash val="solid"/>
          <a:bevel/>
        </a:ln>
        <a:effectLst/>
      </a:spPr>
      <a:bodyPr rot="0" spcFirstLastPara="1" vertOverflow="overflow" horzOverflow="overflow" vert="horz" wrap="square" lIns="45718" tIns="45718" rIns="45718" bIns="45718" numCol="1" spcCol="38100" rtlCol="0" anchor="ctr">
        <a:spAutoFit/>
      </a:bodyPr>
      <a:lstStyle>
        <a:defPPr marL="0" marR="0" indent="0" algn="l" defTabSz="449262" rtl="0" fontAlgn="auto" latinLnBrk="1"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B9BD5"/>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449262" rtl="0" fontAlgn="auto" latinLnBrk="1"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range">
  <a:themeElements>
    <a:clrScheme name="orange 1">
      <a:dk1>
        <a:srgbClr val="000000"/>
      </a:dk1>
      <a:lt1>
        <a:srgbClr val="FFFFFF"/>
      </a:lt1>
      <a:dk2>
        <a:srgbClr val="54638C"/>
      </a:dk2>
      <a:lt2>
        <a:srgbClr val="8D9AB3"/>
      </a:lt2>
      <a:accent1>
        <a:srgbClr val="FFAF03"/>
      </a:accent1>
      <a:accent2>
        <a:srgbClr val="FDE689"/>
      </a:accent2>
      <a:accent3>
        <a:srgbClr val="FFFFFF"/>
      </a:accent3>
      <a:accent4>
        <a:srgbClr val="000000"/>
      </a:accent4>
      <a:accent5>
        <a:srgbClr val="FFD4AA"/>
      </a:accent5>
      <a:accent6>
        <a:srgbClr val="E5D07C"/>
      </a:accent6>
      <a:hlink>
        <a:srgbClr val="FFAF03"/>
      </a:hlink>
      <a:folHlink>
        <a:srgbClr val="FDE689"/>
      </a:folHlink>
    </a:clrScheme>
    <a:fontScheme name="orange">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charset="0"/>
            <a:ea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1800" b="0" i="0" u="none" strike="noStrike" cap="none" normalizeH="0" baseline="0" smtClean="0">
            <a:ln>
              <a:noFill/>
            </a:ln>
            <a:solidFill>
              <a:schemeClr val="tx1"/>
            </a:solidFill>
            <a:effectLst/>
            <a:latin typeface="Arial" charset="0"/>
            <a:ea typeface="ＭＳ Ｐゴシック" pitchFamily="-65" charset="-128"/>
          </a:defRPr>
        </a:defPPr>
      </a:lstStyle>
    </a:lnDef>
  </a:objectDefaults>
  <a:extraClrSchemeLst>
    <a:extraClrScheme>
      <a:clrScheme name="orange 1">
        <a:dk1>
          <a:srgbClr val="000000"/>
        </a:dk1>
        <a:lt1>
          <a:srgbClr val="FFFFFF"/>
        </a:lt1>
        <a:dk2>
          <a:srgbClr val="54638C"/>
        </a:dk2>
        <a:lt2>
          <a:srgbClr val="8D9AB3"/>
        </a:lt2>
        <a:accent1>
          <a:srgbClr val="FFAF03"/>
        </a:accent1>
        <a:accent2>
          <a:srgbClr val="FDE689"/>
        </a:accent2>
        <a:accent3>
          <a:srgbClr val="FFFFFF"/>
        </a:accent3>
        <a:accent4>
          <a:srgbClr val="000000"/>
        </a:accent4>
        <a:accent5>
          <a:srgbClr val="FFD4AA"/>
        </a:accent5>
        <a:accent6>
          <a:srgbClr val="E5D07C"/>
        </a:accent6>
        <a:hlink>
          <a:srgbClr val="FFAF03"/>
        </a:hlink>
        <a:folHlink>
          <a:srgbClr val="FDE68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Helvetica Neue"/>
        <a:ea typeface="Helvetica Neue"/>
        <a:cs typeface="Helvetica Neue"/>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Struttura predefinita">
  <a:themeElements>
    <a:clrScheme name="5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altLang="it-IT" sz="12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altLang="it-IT" sz="12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5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5B9BD5"/>
          </a:solidFill>
          <a:prstDash val="solid"/>
          <a:bevel/>
        </a:ln>
        <a:effectLst/>
      </a:spPr>
      <a:bodyPr rot="0" spcFirstLastPara="1" vertOverflow="overflow" horzOverflow="overflow" vert="horz" wrap="square" lIns="45718" tIns="45718" rIns="45718" bIns="45718" numCol="1" spcCol="38100" rtlCol="0" anchor="ctr">
        <a:spAutoFit/>
      </a:bodyPr>
      <a:lstStyle>
        <a:defPPr marL="0" marR="0" indent="0" algn="l" defTabSz="449262" rtl="0" fontAlgn="auto" latinLnBrk="1"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B9BD5"/>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449262" rtl="0" fontAlgn="auto" latinLnBrk="1" hangingPunct="0">
          <a:lnSpc>
            <a:spcPct val="93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3_Struttura predefinita">
  <a:themeElements>
    <a:clrScheme name="3_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a:themeElements>
    <a:clrScheme name="Default">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CC99"/>
          </a:solidFill>
          <a:prstDash val="solid"/>
          <a:bevel/>
        </a:ln>
        <a:effectLst/>
      </a:spPr>
      <a:bodyPr rot="0" spcFirstLastPara="1" vertOverflow="overflow" horzOverflow="overflow" vert="horz" wrap="square" lIns="45718" tIns="45718" rIns="45718" bIns="45718" numCol="1" spcCol="38100" rtlCol="0" anchor="t">
        <a:spAutoFit/>
      </a:bodyPr>
      <a:lstStyle>
        <a:defPPr marL="0" marR="0" indent="0" algn="l" defTabSz="449262"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CC99"/>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449262"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17417</TotalTime>
  <Words>4947</Words>
  <Application>Microsoft Office PowerPoint</Application>
  <PresentationFormat>Presentazione su schermo (4:3)</PresentationFormat>
  <Paragraphs>648</Paragraphs>
  <Slides>65</Slides>
  <Notes>29</Notes>
  <HiddenSlides>0</HiddenSlides>
  <MMClips>0</MMClips>
  <ScaleCrop>false</ScaleCrop>
  <HeadingPairs>
    <vt:vector size="8" baseType="variant">
      <vt:variant>
        <vt:lpstr>Caratteri utilizzati</vt:lpstr>
      </vt:variant>
      <vt:variant>
        <vt:i4>24</vt:i4>
      </vt:variant>
      <vt:variant>
        <vt:lpstr>Tema</vt:lpstr>
      </vt:variant>
      <vt:variant>
        <vt:i4>9</vt:i4>
      </vt:variant>
      <vt:variant>
        <vt:lpstr>Server OLE incorporati</vt:lpstr>
      </vt:variant>
      <vt:variant>
        <vt:i4>1</vt:i4>
      </vt:variant>
      <vt:variant>
        <vt:lpstr>Titoli diapositive</vt:lpstr>
      </vt:variant>
      <vt:variant>
        <vt:i4>65</vt:i4>
      </vt:variant>
    </vt:vector>
  </HeadingPairs>
  <TitlesOfParts>
    <vt:vector size="99" baseType="lpstr">
      <vt:lpstr>Arial</vt:lpstr>
      <vt:lpstr>Arial Black</vt:lpstr>
      <vt:lpstr>Arial Bold</vt:lpstr>
      <vt:lpstr>Arial Rounded MT Bold</vt:lpstr>
      <vt:lpstr>Avenir Roman</vt:lpstr>
      <vt:lpstr>Calibri</vt:lpstr>
      <vt:lpstr>Calibri Light</vt:lpstr>
      <vt:lpstr>Candara</vt:lpstr>
      <vt:lpstr>Carlito</vt:lpstr>
      <vt:lpstr>Century Gothic</vt:lpstr>
      <vt:lpstr>ECGFLU+Arial</vt:lpstr>
      <vt:lpstr>Franklin Gothic Medium</vt:lpstr>
      <vt:lpstr>Gill Sans MT</vt:lpstr>
      <vt:lpstr>GUKOVF+DejaVu Serif</vt:lpstr>
      <vt:lpstr>Helvetica</vt:lpstr>
      <vt:lpstr>MTDQKB+DejaVu Serif</vt:lpstr>
      <vt:lpstr>Symbol</vt:lpstr>
      <vt:lpstr>Times</vt:lpstr>
      <vt:lpstr>Times New Roman</vt:lpstr>
      <vt:lpstr>Times New Roman Bold</vt:lpstr>
      <vt:lpstr>Trebuchet MS</vt:lpstr>
      <vt:lpstr>Trebuchet MS Bold</vt:lpstr>
      <vt:lpstr>Verdana</vt:lpstr>
      <vt:lpstr>Verdana Bold</vt:lpstr>
      <vt:lpstr>Default</vt:lpstr>
      <vt:lpstr>orange</vt:lpstr>
      <vt:lpstr>Office Theme</vt:lpstr>
      <vt:lpstr>Tema di Office</vt:lpstr>
      <vt:lpstr>5_Struttura predefinita</vt:lpstr>
      <vt:lpstr>1_Default</vt:lpstr>
      <vt:lpstr>3_Struttura predefinita</vt:lpstr>
      <vt:lpstr>4_Struttura predefinita</vt:lpstr>
      <vt:lpstr>2_Default</vt:lpstr>
      <vt:lpstr>Fotografia Photo Editor</vt:lpstr>
      <vt:lpstr>Presentazione standard di PowerPoint</vt:lpstr>
      <vt:lpstr>Worldwide burden of HBP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Continuum sistemico</vt:lpstr>
      <vt:lpstr>Presentazione standard di PowerPoint</vt:lpstr>
      <vt:lpstr>The Main Determinants of Health</vt:lpstr>
      <vt:lpstr>INTERRELATIONSHIPS BETWEEN MICROCIRCULATION AND MACROCIRCULATION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Medicina of the 21st Century The 4 P’s Medicine(Leroy Hood)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Hypertension - Blood pressure levels influence risk  profile and therapy Therapy</vt:lpstr>
      <vt:lpstr>Presentazione standard di PowerPoint</vt:lpstr>
      <vt:lpstr>Presentazione standard di PowerPoint</vt:lpstr>
      <vt:lpstr>Presentazione standard di PowerPoint</vt:lpstr>
      <vt:lpstr>Presentazione standard di PowerPoint</vt:lpstr>
      <vt:lpstr>Presentazione standard di PowerPoint</vt:lpstr>
      <vt:lpstr>QUINDI</vt:lpstr>
      <vt:lpstr>Continuum sistemico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“Ho conosciuto il mare  meditando su una goccia di rugiada”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Terapia di combinazione della pressione arteriosa: approccio Olistico dalle nuove linee guida</dc:title>
  <dc:creator>Utente</dc:creator>
  <cp:lastModifiedBy>monizzidomenico@libero.it</cp:lastModifiedBy>
  <cp:revision>134</cp:revision>
  <dcterms:modified xsi:type="dcterms:W3CDTF">2022-03-27T09:56:54Z</dcterms:modified>
</cp:coreProperties>
</file>